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82" r:id="rId6"/>
    <p:sldId id="275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43EDD8-827B-4F72-92BE-66C1454846DE}">
  <a:tblStyle styleId="{6743EDD8-827B-4F72-92BE-66C1454846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89460" autoAdjust="0"/>
  </p:normalViewPr>
  <p:slideViewPr>
    <p:cSldViewPr snapToGrid="0">
      <p:cViewPr varScale="1">
        <p:scale>
          <a:sx n="92" d="100"/>
          <a:sy n="92" d="100"/>
        </p:scale>
        <p:origin x="372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6bf7c0868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6bf7c0868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6cb86e818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6cb86e818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6c1899dd7a_0_24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6c1899dd7a_0_24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6c1899dd7a_0_25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0" name="Google Shape;2850;g6c1899dd7a_0_25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g75ce3757a3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0" name="Google Shape;2200;g75ce3757a3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64825" y="1767850"/>
            <a:ext cx="3296700" cy="10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48825" y="2728656"/>
            <a:ext cx="2912700" cy="3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" y="-1792"/>
            <a:ext cx="3890501" cy="5147091"/>
            <a:chOff x="502375" y="762350"/>
            <a:chExt cx="1285181" cy="1700225"/>
          </a:xfrm>
        </p:grpSpPr>
        <p:sp>
          <p:nvSpPr>
            <p:cNvPr id="12" name="Google Shape;12;p2"/>
            <p:cNvSpPr/>
            <p:nvPr/>
          </p:nvSpPr>
          <p:spPr>
            <a:xfrm>
              <a:off x="857675" y="1703600"/>
              <a:ext cx="130525" cy="135050"/>
            </a:xfrm>
            <a:custGeom>
              <a:avLst/>
              <a:gdLst/>
              <a:ahLst/>
              <a:cxnLst/>
              <a:rect l="l" t="t" r="r" b="b"/>
              <a:pathLst>
                <a:path w="5221" h="5402" extrusionOk="0">
                  <a:moveTo>
                    <a:pt x="4246" y="996"/>
                  </a:moveTo>
                  <a:lnTo>
                    <a:pt x="3613" y="2996"/>
                  </a:lnTo>
                  <a:lnTo>
                    <a:pt x="2370" y="1956"/>
                  </a:lnTo>
                  <a:lnTo>
                    <a:pt x="4246" y="996"/>
                  </a:lnTo>
                  <a:close/>
                  <a:moveTo>
                    <a:pt x="4522" y="0"/>
                  </a:moveTo>
                  <a:lnTo>
                    <a:pt x="0" y="2232"/>
                  </a:lnTo>
                  <a:lnTo>
                    <a:pt x="706" y="2821"/>
                  </a:lnTo>
                  <a:lnTo>
                    <a:pt x="1643" y="2334"/>
                  </a:lnTo>
                  <a:lnTo>
                    <a:pt x="3374" y="3788"/>
                  </a:lnTo>
                  <a:lnTo>
                    <a:pt x="3054" y="4798"/>
                  </a:lnTo>
                  <a:lnTo>
                    <a:pt x="3781" y="5402"/>
                  </a:lnTo>
                  <a:lnTo>
                    <a:pt x="5220" y="589"/>
                  </a:lnTo>
                  <a:lnTo>
                    <a:pt x="45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597175" y="2401475"/>
              <a:ext cx="62000" cy="61100"/>
            </a:xfrm>
            <a:custGeom>
              <a:avLst/>
              <a:gdLst/>
              <a:ahLst/>
              <a:cxnLst/>
              <a:rect l="l" t="t" r="r" b="b"/>
              <a:pathLst>
                <a:path w="2480" h="2444" extrusionOk="0">
                  <a:moveTo>
                    <a:pt x="982" y="517"/>
                  </a:moveTo>
                  <a:lnTo>
                    <a:pt x="1513" y="1448"/>
                  </a:lnTo>
                  <a:lnTo>
                    <a:pt x="699" y="1549"/>
                  </a:lnTo>
                  <a:lnTo>
                    <a:pt x="982" y="517"/>
                  </a:lnTo>
                  <a:close/>
                  <a:moveTo>
                    <a:pt x="1164" y="1"/>
                  </a:moveTo>
                  <a:lnTo>
                    <a:pt x="699" y="59"/>
                  </a:lnTo>
                  <a:lnTo>
                    <a:pt x="1" y="2444"/>
                  </a:lnTo>
                  <a:lnTo>
                    <a:pt x="452" y="2444"/>
                  </a:lnTo>
                  <a:lnTo>
                    <a:pt x="582" y="1956"/>
                  </a:lnTo>
                  <a:lnTo>
                    <a:pt x="1731" y="1804"/>
                  </a:lnTo>
                  <a:lnTo>
                    <a:pt x="2000" y="2276"/>
                  </a:lnTo>
                  <a:lnTo>
                    <a:pt x="2480" y="2211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35950" y="858950"/>
              <a:ext cx="229925" cy="224575"/>
            </a:xfrm>
            <a:custGeom>
              <a:avLst/>
              <a:gdLst/>
              <a:ahLst/>
              <a:cxnLst/>
              <a:rect l="l" t="t" r="r" b="b"/>
              <a:pathLst>
                <a:path w="9197" h="8983" extrusionOk="0">
                  <a:moveTo>
                    <a:pt x="4331" y="1457"/>
                  </a:moveTo>
                  <a:cubicBezTo>
                    <a:pt x="4606" y="1457"/>
                    <a:pt x="4843" y="1581"/>
                    <a:pt x="5016" y="1829"/>
                  </a:cubicBezTo>
                  <a:cubicBezTo>
                    <a:pt x="5358" y="2331"/>
                    <a:pt x="5184" y="2883"/>
                    <a:pt x="4558" y="3319"/>
                  </a:cubicBezTo>
                  <a:lnTo>
                    <a:pt x="3025" y="4388"/>
                  </a:lnTo>
                  <a:lnTo>
                    <a:pt x="1949" y="2854"/>
                  </a:lnTo>
                  <a:lnTo>
                    <a:pt x="3490" y="1778"/>
                  </a:lnTo>
                  <a:cubicBezTo>
                    <a:pt x="3788" y="1564"/>
                    <a:pt x="4076" y="1457"/>
                    <a:pt x="4331" y="1457"/>
                  </a:cubicBezTo>
                  <a:close/>
                  <a:moveTo>
                    <a:pt x="6342" y="3927"/>
                  </a:moveTo>
                  <a:cubicBezTo>
                    <a:pt x="6647" y="3927"/>
                    <a:pt x="6902" y="4054"/>
                    <a:pt x="7081" y="4308"/>
                  </a:cubicBezTo>
                  <a:lnTo>
                    <a:pt x="7074" y="4308"/>
                  </a:lnTo>
                  <a:cubicBezTo>
                    <a:pt x="7452" y="4853"/>
                    <a:pt x="7212" y="5486"/>
                    <a:pt x="6434" y="6016"/>
                  </a:cubicBezTo>
                  <a:lnTo>
                    <a:pt x="4900" y="7085"/>
                  </a:lnTo>
                  <a:lnTo>
                    <a:pt x="3730" y="5413"/>
                  </a:lnTo>
                  <a:lnTo>
                    <a:pt x="5271" y="4337"/>
                  </a:lnTo>
                  <a:cubicBezTo>
                    <a:pt x="5659" y="4063"/>
                    <a:pt x="6027" y="3927"/>
                    <a:pt x="6342" y="3927"/>
                  </a:cubicBezTo>
                  <a:close/>
                  <a:moveTo>
                    <a:pt x="4672" y="0"/>
                  </a:moveTo>
                  <a:cubicBezTo>
                    <a:pt x="4115" y="0"/>
                    <a:pt x="3478" y="229"/>
                    <a:pt x="2821" y="688"/>
                  </a:cubicBezTo>
                  <a:lnTo>
                    <a:pt x="0" y="2643"/>
                  </a:lnTo>
                  <a:lnTo>
                    <a:pt x="4413" y="8982"/>
                  </a:lnTo>
                  <a:lnTo>
                    <a:pt x="7314" y="6969"/>
                  </a:lnTo>
                  <a:cubicBezTo>
                    <a:pt x="8760" y="5958"/>
                    <a:pt x="9197" y="4671"/>
                    <a:pt x="8440" y="3588"/>
                  </a:cubicBezTo>
                  <a:cubicBezTo>
                    <a:pt x="8042" y="3018"/>
                    <a:pt x="7487" y="2717"/>
                    <a:pt x="6878" y="2717"/>
                  </a:cubicBezTo>
                  <a:cubicBezTo>
                    <a:pt x="6586" y="2717"/>
                    <a:pt x="6282" y="2786"/>
                    <a:pt x="5976" y="2927"/>
                  </a:cubicBezTo>
                  <a:cubicBezTo>
                    <a:pt x="6543" y="2272"/>
                    <a:pt x="6587" y="1451"/>
                    <a:pt x="6100" y="753"/>
                  </a:cubicBezTo>
                  <a:cubicBezTo>
                    <a:pt x="5754" y="251"/>
                    <a:pt x="5256" y="0"/>
                    <a:pt x="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423075" y="2201400"/>
              <a:ext cx="69625" cy="70625"/>
            </a:xfrm>
            <a:custGeom>
              <a:avLst/>
              <a:gdLst/>
              <a:ahLst/>
              <a:cxnLst/>
              <a:rect l="l" t="t" r="r" b="b"/>
              <a:pathLst>
                <a:path w="2785" h="2825" extrusionOk="0">
                  <a:moveTo>
                    <a:pt x="1498" y="582"/>
                  </a:moveTo>
                  <a:lnTo>
                    <a:pt x="1985" y="909"/>
                  </a:lnTo>
                  <a:cubicBezTo>
                    <a:pt x="2181" y="1040"/>
                    <a:pt x="2247" y="1207"/>
                    <a:pt x="2145" y="1359"/>
                  </a:cubicBezTo>
                  <a:cubicBezTo>
                    <a:pt x="2089" y="1440"/>
                    <a:pt x="2008" y="1482"/>
                    <a:pt x="1914" y="1482"/>
                  </a:cubicBezTo>
                  <a:cubicBezTo>
                    <a:pt x="1838" y="1482"/>
                    <a:pt x="1753" y="1454"/>
                    <a:pt x="1665" y="1396"/>
                  </a:cubicBezTo>
                  <a:lnTo>
                    <a:pt x="1658" y="1396"/>
                  </a:lnTo>
                  <a:lnTo>
                    <a:pt x="1178" y="1069"/>
                  </a:lnTo>
                  <a:lnTo>
                    <a:pt x="1498" y="582"/>
                  </a:lnTo>
                  <a:close/>
                  <a:moveTo>
                    <a:pt x="960" y="1396"/>
                  </a:moveTo>
                  <a:lnTo>
                    <a:pt x="1447" y="1716"/>
                  </a:lnTo>
                  <a:cubicBezTo>
                    <a:pt x="1694" y="1876"/>
                    <a:pt x="1767" y="2072"/>
                    <a:pt x="1665" y="2239"/>
                  </a:cubicBezTo>
                  <a:lnTo>
                    <a:pt x="1658" y="2239"/>
                  </a:lnTo>
                  <a:cubicBezTo>
                    <a:pt x="1602" y="2324"/>
                    <a:pt x="1518" y="2368"/>
                    <a:pt x="1417" y="2368"/>
                  </a:cubicBezTo>
                  <a:cubicBezTo>
                    <a:pt x="1320" y="2368"/>
                    <a:pt x="1208" y="2328"/>
                    <a:pt x="1091" y="2246"/>
                  </a:cubicBezTo>
                  <a:lnTo>
                    <a:pt x="604" y="1919"/>
                  </a:lnTo>
                  <a:lnTo>
                    <a:pt x="960" y="1396"/>
                  </a:lnTo>
                  <a:close/>
                  <a:moveTo>
                    <a:pt x="1338" y="0"/>
                  </a:moveTo>
                  <a:lnTo>
                    <a:pt x="0" y="1999"/>
                  </a:lnTo>
                  <a:lnTo>
                    <a:pt x="916" y="2610"/>
                  </a:lnTo>
                  <a:cubicBezTo>
                    <a:pt x="1131" y="2753"/>
                    <a:pt x="1338" y="2824"/>
                    <a:pt x="1521" y="2824"/>
                  </a:cubicBezTo>
                  <a:cubicBezTo>
                    <a:pt x="1728" y="2824"/>
                    <a:pt x="1905" y="2733"/>
                    <a:pt x="2029" y="2552"/>
                  </a:cubicBezTo>
                  <a:cubicBezTo>
                    <a:pt x="2203" y="2304"/>
                    <a:pt x="2167" y="1963"/>
                    <a:pt x="1934" y="1759"/>
                  </a:cubicBezTo>
                  <a:lnTo>
                    <a:pt x="1934" y="1759"/>
                  </a:lnTo>
                  <a:cubicBezTo>
                    <a:pt x="2000" y="1787"/>
                    <a:pt x="2067" y="1800"/>
                    <a:pt x="2134" y="1800"/>
                  </a:cubicBezTo>
                  <a:cubicBezTo>
                    <a:pt x="2311" y="1800"/>
                    <a:pt x="2481" y="1707"/>
                    <a:pt x="2581" y="1548"/>
                  </a:cubicBezTo>
                  <a:cubicBezTo>
                    <a:pt x="2785" y="1243"/>
                    <a:pt x="2654" y="872"/>
                    <a:pt x="2225" y="589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05050" y="1165200"/>
              <a:ext cx="197400" cy="186200"/>
            </a:xfrm>
            <a:custGeom>
              <a:avLst/>
              <a:gdLst/>
              <a:ahLst/>
              <a:cxnLst/>
              <a:rect l="l" t="t" r="r" b="b"/>
              <a:pathLst>
                <a:path w="7896" h="7448" extrusionOk="0">
                  <a:moveTo>
                    <a:pt x="3991" y="0"/>
                  </a:moveTo>
                  <a:cubicBezTo>
                    <a:pt x="3074" y="0"/>
                    <a:pt x="2172" y="351"/>
                    <a:pt x="1469" y="1058"/>
                  </a:cubicBezTo>
                  <a:cubicBezTo>
                    <a:pt x="1" y="2534"/>
                    <a:pt x="37" y="4823"/>
                    <a:pt x="1542" y="6314"/>
                  </a:cubicBezTo>
                  <a:cubicBezTo>
                    <a:pt x="2269" y="7042"/>
                    <a:pt x="3354" y="7448"/>
                    <a:pt x="4400" y="7448"/>
                  </a:cubicBezTo>
                  <a:cubicBezTo>
                    <a:pt x="4409" y="7448"/>
                    <a:pt x="4419" y="7448"/>
                    <a:pt x="4428" y="7448"/>
                  </a:cubicBezTo>
                  <a:lnTo>
                    <a:pt x="4486" y="6226"/>
                  </a:lnTo>
                  <a:cubicBezTo>
                    <a:pt x="3737" y="6226"/>
                    <a:pt x="2996" y="5936"/>
                    <a:pt x="2509" y="5449"/>
                  </a:cubicBezTo>
                  <a:cubicBezTo>
                    <a:pt x="1542" y="4518"/>
                    <a:pt x="1534" y="2984"/>
                    <a:pt x="2487" y="2039"/>
                  </a:cubicBezTo>
                  <a:cubicBezTo>
                    <a:pt x="2954" y="1568"/>
                    <a:pt x="3560" y="1332"/>
                    <a:pt x="4169" y="1332"/>
                  </a:cubicBezTo>
                  <a:cubicBezTo>
                    <a:pt x="4783" y="1332"/>
                    <a:pt x="5400" y="1572"/>
                    <a:pt x="5882" y="2054"/>
                  </a:cubicBezTo>
                  <a:cubicBezTo>
                    <a:pt x="6391" y="2555"/>
                    <a:pt x="6652" y="3326"/>
                    <a:pt x="6609" y="4096"/>
                  </a:cubicBezTo>
                  <a:lnTo>
                    <a:pt x="7895" y="3951"/>
                  </a:lnTo>
                  <a:cubicBezTo>
                    <a:pt x="7881" y="2912"/>
                    <a:pt x="7466" y="1908"/>
                    <a:pt x="6732" y="1174"/>
                  </a:cubicBezTo>
                  <a:cubicBezTo>
                    <a:pt x="5947" y="393"/>
                    <a:pt x="4961" y="0"/>
                    <a:pt x="39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5850" y="2261125"/>
              <a:ext cx="76175" cy="72175"/>
            </a:xfrm>
            <a:custGeom>
              <a:avLst/>
              <a:gdLst/>
              <a:ahLst/>
              <a:cxnLst/>
              <a:rect l="l" t="t" r="r" b="b"/>
              <a:pathLst>
                <a:path w="3047" h="2887" extrusionOk="0">
                  <a:moveTo>
                    <a:pt x="1718" y="1"/>
                  </a:moveTo>
                  <a:cubicBezTo>
                    <a:pt x="1538" y="1"/>
                    <a:pt x="1358" y="32"/>
                    <a:pt x="1186" y="97"/>
                  </a:cubicBezTo>
                  <a:cubicBezTo>
                    <a:pt x="393" y="388"/>
                    <a:pt x="1" y="1195"/>
                    <a:pt x="277" y="1951"/>
                  </a:cubicBezTo>
                  <a:cubicBezTo>
                    <a:pt x="490" y="2532"/>
                    <a:pt x="1033" y="2886"/>
                    <a:pt x="1627" y="2886"/>
                  </a:cubicBezTo>
                  <a:cubicBezTo>
                    <a:pt x="1805" y="2886"/>
                    <a:pt x="1988" y="2854"/>
                    <a:pt x="2167" y="2787"/>
                  </a:cubicBezTo>
                  <a:cubicBezTo>
                    <a:pt x="2560" y="2634"/>
                    <a:pt x="2872" y="2329"/>
                    <a:pt x="3047" y="1951"/>
                  </a:cubicBezTo>
                  <a:lnTo>
                    <a:pt x="2618" y="1726"/>
                  </a:lnTo>
                  <a:cubicBezTo>
                    <a:pt x="2502" y="1987"/>
                    <a:pt x="2284" y="2191"/>
                    <a:pt x="2015" y="2300"/>
                  </a:cubicBezTo>
                  <a:cubicBezTo>
                    <a:pt x="1906" y="2340"/>
                    <a:pt x="1795" y="2360"/>
                    <a:pt x="1686" y="2360"/>
                  </a:cubicBezTo>
                  <a:cubicBezTo>
                    <a:pt x="1305" y="2360"/>
                    <a:pt x="949" y="2126"/>
                    <a:pt x="808" y="1747"/>
                  </a:cubicBezTo>
                  <a:cubicBezTo>
                    <a:pt x="626" y="1260"/>
                    <a:pt x="873" y="722"/>
                    <a:pt x="1360" y="541"/>
                  </a:cubicBezTo>
                  <a:cubicBezTo>
                    <a:pt x="1470" y="504"/>
                    <a:pt x="1583" y="486"/>
                    <a:pt x="1695" y="486"/>
                  </a:cubicBezTo>
                  <a:cubicBezTo>
                    <a:pt x="1873" y="486"/>
                    <a:pt x="2050" y="531"/>
                    <a:pt x="2211" y="621"/>
                  </a:cubicBezTo>
                  <a:lnTo>
                    <a:pt x="2371" y="141"/>
                  </a:lnTo>
                  <a:cubicBezTo>
                    <a:pt x="2162" y="49"/>
                    <a:pt x="1940" y="1"/>
                    <a:pt x="1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87271" y="1170025"/>
              <a:ext cx="81800" cy="75950"/>
            </a:xfrm>
            <a:custGeom>
              <a:avLst/>
              <a:gdLst/>
              <a:ahLst/>
              <a:cxnLst/>
              <a:rect l="l" t="t" r="r" b="b"/>
              <a:pathLst>
                <a:path w="3272" h="3038" extrusionOk="0">
                  <a:moveTo>
                    <a:pt x="1841" y="0"/>
                  </a:moveTo>
                  <a:cubicBezTo>
                    <a:pt x="1538" y="0"/>
                    <a:pt x="1237" y="87"/>
                    <a:pt x="975" y="250"/>
                  </a:cubicBezTo>
                  <a:cubicBezTo>
                    <a:pt x="233" y="715"/>
                    <a:pt x="1" y="1624"/>
                    <a:pt x="451" y="2336"/>
                  </a:cubicBezTo>
                  <a:cubicBezTo>
                    <a:pt x="743" y="2790"/>
                    <a:pt x="1220" y="3037"/>
                    <a:pt x="1717" y="3037"/>
                  </a:cubicBezTo>
                  <a:cubicBezTo>
                    <a:pt x="2002" y="3037"/>
                    <a:pt x="2293" y="2956"/>
                    <a:pt x="2560" y="2787"/>
                  </a:cubicBezTo>
                  <a:cubicBezTo>
                    <a:pt x="2923" y="2540"/>
                    <a:pt x="3185" y="2162"/>
                    <a:pt x="3272" y="1733"/>
                  </a:cubicBezTo>
                  <a:lnTo>
                    <a:pt x="2792" y="1602"/>
                  </a:lnTo>
                  <a:cubicBezTo>
                    <a:pt x="2727" y="1893"/>
                    <a:pt x="2552" y="2155"/>
                    <a:pt x="2298" y="2322"/>
                  </a:cubicBezTo>
                  <a:cubicBezTo>
                    <a:pt x="2129" y="2437"/>
                    <a:pt x="1938" y="2492"/>
                    <a:pt x="1749" y="2492"/>
                  </a:cubicBezTo>
                  <a:cubicBezTo>
                    <a:pt x="1425" y="2492"/>
                    <a:pt x="1108" y="2330"/>
                    <a:pt x="924" y="2031"/>
                  </a:cubicBezTo>
                  <a:cubicBezTo>
                    <a:pt x="626" y="1566"/>
                    <a:pt x="771" y="948"/>
                    <a:pt x="1251" y="664"/>
                  </a:cubicBezTo>
                  <a:cubicBezTo>
                    <a:pt x="1424" y="566"/>
                    <a:pt x="1618" y="516"/>
                    <a:pt x="1812" y="516"/>
                  </a:cubicBezTo>
                  <a:cubicBezTo>
                    <a:pt x="1920" y="516"/>
                    <a:pt x="2027" y="531"/>
                    <a:pt x="2131" y="563"/>
                  </a:cubicBezTo>
                  <a:lnTo>
                    <a:pt x="2189" y="39"/>
                  </a:lnTo>
                  <a:cubicBezTo>
                    <a:pt x="2074" y="13"/>
                    <a:pt x="1957" y="0"/>
                    <a:pt x="18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133925" y="1885525"/>
              <a:ext cx="128325" cy="126525"/>
            </a:xfrm>
            <a:custGeom>
              <a:avLst/>
              <a:gdLst/>
              <a:ahLst/>
              <a:cxnLst/>
              <a:rect l="l" t="t" r="r" b="b"/>
              <a:pathLst>
                <a:path w="5133" h="5061" extrusionOk="0">
                  <a:moveTo>
                    <a:pt x="2477" y="793"/>
                  </a:moveTo>
                  <a:cubicBezTo>
                    <a:pt x="3138" y="793"/>
                    <a:pt x="3713" y="1221"/>
                    <a:pt x="3911" y="1941"/>
                  </a:cubicBezTo>
                  <a:cubicBezTo>
                    <a:pt x="4151" y="2799"/>
                    <a:pt x="3701" y="3577"/>
                    <a:pt x="2886" y="3795"/>
                  </a:cubicBezTo>
                  <a:lnTo>
                    <a:pt x="1869" y="4071"/>
                  </a:lnTo>
                  <a:lnTo>
                    <a:pt x="1062" y="1127"/>
                  </a:lnTo>
                  <a:lnTo>
                    <a:pt x="2050" y="851"/>
                  </a:lnTo>
                  <a:cubicBezTo>
                    <a:pt x="2195" y="812"/>
                    <a:pt x="2338" y="793"/>
                    <a:pt x="2477" y="793"/>
                  </a:cubicBezTo>
                  <a:close/>
                  <a:moveTo>
                    <a:pt x="2584" y="0"/>
                  </a:moveTo>
                  <a:cubicBezTo>
                    <a:pt x="2348" y="0"/>
                    <a:pt x="2103" y="33"/>
                    <a:pt x="1854" y="102"/>
                  </a:cubicBezTo>
                  <a:lnTo>
                    <a:pt x="0" y="604"/>
                  </a:lnTo>
                  <a:lnTo>
                    <a:pt x="1222" y="5060"/>
                  </a:lnTo>
                  <a:lnTo>
                    <a:pt x="3039" y="4558"/>
                  </a:lnTo>
                  <a:cubicBezTo>
                    <a:pt x="4406" y="4188"/>
                    <a:pt x="5133" y="2995"/>
                    <a:pt x="4777" y="1694"/>
                  </a:cubicBezTo>
                  <a:cubicBezTo>
                    <a:pt x="4492" y="640"/>
                    <a:pt x="3624" y="0"/>
                    <a:pt x="2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88175" y="1059150"/>
              <a:ext cx="124325" cy="118500"/>
            </a:xfrm>
            <a:custGeom>
              <a:avLst/>
              <a:gdLst/>
              <a:ahLst/>
              <a:cxnLst/>
              <a:rect l="l" t="t" r="r" b="b"/>
              <a:pathLst>
                <a:path w="4973" h="4740" extrusionOk="0">
                  <a:moveTo>
                    <a:pt x="2952" y="1032"/>
                  </a:moveTo>
                  <a:lnTo>
                    <a:pt x="3584" y="1672"/>
                  </a:lnTo>
                  <a:cubicBezTo>
                    <a:pt x="4122" y="2210"/>
                    <a:pt x="4129" y="3010"/>
                    <a:pt x="3569" y="3577"/>
                  </a:cubicBezTo>
                  <a:cubicBezTo>
                    <a:pt x="3286" y="3857"/>
                    <a:pt x="2948" y="3993"/>
                    <a:pt x="2615" y="3993"/>
                  </a:cubicBezTo>
                  <a:cubicBezTo>
                    <a:pt x="2283" y="3993"/>
                    <a:pt x="1956" y="3857"/>
                    <a:pt x="1694" y="3591"/>
                  </a:cubicBezTo>
                  <a:lnTo>
                    <a:pt x="1040" y="2937"/>
                  </a:lnTo>
                  <a:lnTo>
                    <a:pt x="2952" y="1032"/>
                  </a:lnTo>
                  <a:close/>
                  <a:moveTo>
                    <a:pt x="2886" y="0"/>
                  </a:moveTo>
                  <a:lnTo>
                    <a:pt x="0" y="2864"/>
                  </a:lnTo>
                  <a:lnTo>
                    <a:pt x="1170" y="4049"/>
                  </a:lnTo>
                  <a:cubicBezTo>
                    <a:pt x="1630" y="4509"/>
                    <a:pt x="2181" y="4740"/>
                    <a:pt x="2722" y="4740"/>
                  </a:cubicBezTo>
                  <a:cubicBezTo>
                    <a:pt x="3227" y="4740"/>
                    <a:pt x="3723" y="4540"/>
                    <a:pt x="4129" y="4137"/>
                  </a:cubicBezTo>
                  <a:cubicBezTo>
                    <a:pt x="4973" y="3301"/>
                    <a:pt x="4951" y="2072"/>
                    <a:pt x="4078" y="1200"/>
                  </a:cubicBezTo>
                  <a:lnTo>
                    <a:pt x="2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11350" y="1471875"/>
              <a:ext cx="140500" cy="142500"/>
            </a:xfrm>
            <a:custGeom>
              <a:avLst/>
              <a:gdLst/>
              <a:ahLst/>
              <a:cxnLst/>
              <a:rect l="l" t="t" r="r" b="b"/>
              <a:pathLst>
                <a:path w="5620" h="5700" extrusionOk="0">
                  <a:moveTo>
                    <a:pt x="2574" y="1"/>
                  </a:moveTo>
                  <a:lnTo>
                    <a:pt x="0" y="2189"/>
                  </a:lnTo>
                  <a:lnTo>
                    <a:pt x="2988" y="5700"/>
                  </a:lnTo>
                  <a:lnTo>
                    <a:pt x="5620" y="3461"/>
                  </a:lnTo>
                  <a:lnTo>
                    <a:pt x="5125" y="2872"/>
                  </a:lnTo>
                  <a:lnTo>
                    <a:pt x="3155" y="4544"/>
                  </a:lnTo>
                  <a:lnTo>
                    <a:pt x="2407" y="3657"/>
                  </a:lnTo>
                  <a:lnTo>
                    <a:pt x="4115" y="2211"/>
                  </a:lnTo>
                  <a:lnTo>
                    <a:pt x="3613" y="1622"/>
                  </a:lnTo>
                  <a:lnTo>
                    <a:pt x="1905" y="3068"/>
                  </a:lnTo>
                  <a:lnTo>
                    <a:pt x="1171" y="2203"/>
                  </a:lnTo>
                  <a:lnTo>
                    <a:pt x="3075" y="582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46500" y="2047450"/>
              <a:ext cx="86900" cy="65275"/>
            </a:xfrm>
            <a:custGeom>
              <a:avLst/>
              <a:gdLst/>
              <a:ahLst/>
              <a:cxnLst/>
              <a:rect l="l" t="t" r="r" b="b"/>
              <a:pathLst>
                <a:path w="3476" h="2611" extrusionOk="0">
                  <a:moveTo>
                    <a:pt x="1934" y="1"/>
                  </a:moveTo>
                  <a:lnTo>
                    <a:pt x="1" y="2240"/>
                  </a:lnTo>
                  <a:lnTo>
                    <a:pt x="430" y="2610"/>
                  </a:lnTo>
                  <a:lnTo>
                    <a:pt x="1193" y="1724"/>
                  </a:lnTo>
                  <a:lnTo>
                    <a:pt x="2203" y="2596"/>
                  </a:lnTo>
                  <a:lnTo>
                    <a:pt x="2530" y="2225"/>
                  </a:lnTo>
                  <a:lnTo>
                    <a:pt x="1513" y="1353"/>
                  </a:lnTo>
                  <a:lnTo>
                    <a:pt x="2036" y="749"/>
                  </a:lnTo>
                  <a:lnTo>
                    <a:pt x="3148" y="1709"/>
                  </a:lnTo>
                  <a:lnTo>
                    <a:pt x="3476" y="1338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52050" y="1145650"/>
              <a:ext cx="122350" cy="124700"/>
            </a:xfrm>
            <a:custGeom>
              <a:avLst/>
              <a:gdLst/>
              <a:ahLst/>
              <a:cxnLst/>
              <a:rect l="l" t="t" r="r" b="b"/>
              <a:pathLst>
                <a:path w="4894" h="4988" extrusionOk="0">
                  <a:moveTo>
                    <a:pt x="1673" y="1"/>
                  </a:moveTo>
                  <a:lnTo>
                    <a:pt x="1" y="4668"/>
                  </a:lnTo>
                  <a:lnTo>
                    <a:pt x="895" y="4988"/>
                  </a:lnTo>
                  <a:lnTo>
                    <a:pt x="1556" y="3141"/>
                  </a:lnTo>
                  <a:lnTo>
                    <a:pt x="3672" y="3897"/>
                  </a:lnTo>
                  <a:lnTo>
                    <a:pt x="3948" y="3119"/>
                  </a:lnTo>
                  <a:lnTo>
                    <a:pt x="1833" y="2363"/>
                  </a:lnTo>
                  <a:lnTo>
                    <a:pt x="2283" y="1098"/>
                  </a:lnTo>
                  <a:lnTo>
                    <a:pt x="4610" y="1927"/>
                  </a:lnTo>
                  <a:lnTo>
                    <a:pt x="4893" y="1149"/>
                  </a:lnTo>
                  <a:lnTo>
                    <a:pt x="1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2450" y="1489925"/>
              <a:ext cx="119800" cy="117675"/>
            </a:xfrm>
            <a:custGeom>
              <a:avLst/>
              <a:gdLst/>
              <a:ahLst/>
              <a:cxnLst/>
              <a:rect l="l" t="t" r="r" b="b"/>
              <a:pathLst>
                <a:path w="4792" h="4707" extrusionOk="0">
                  <a:moveTo>
                    <a:pt x="2790" y="1"/>
                  </a:moveTo>
                  <a:cubicBezTo>
                    <a:pt x="2604" y="1"/>
                    <a:pt x="2417" y="19"/>
                    <a:pt x="2233" y="56"/>
                  </a:cubicBezTo>
                  <a:cubicBezTo>
                    <a:pt x="851" y="340"/>
                    <a:pt x="1" y="1547"/>
                    <a:pt x="263" y="2848"/>
                  </a:cubicBezTo>
                  <a:cubicBezTo>
                    <a:pt x="495" y="3967"/>
                    <a:pt x="1457" y="4706"/>
                    <a:pt x="2588" y="4706"/>
                  </a:cubicBezTo>
                  <a:cubicBezTo>
                    <a:pt x="2764" y="4706"/>
                    <a:pt x="2945" y="4688"/>
                    <a:pt x="3127" y="4651"/>
                  </a:cubicBezTo>
                  <a:cubicBezTo>
                    <a:pt x="3767" y="4505"/>
                    <a:pt x="4348" y="4171"/>
                    <a:pt x="4792" y="3691"/>
                  </a:cubicBezTo>
                  <a:lnTo>
                    <a:pt x="4443" y="1997"/>
                  </a:lnTo>
                  <a:lnTo>
                    <a:pt x="3687" y="2150"/>
                  </a:lnTo>
                  <a:lnTo>
                    <a:pt x="3941" y="3379"/>
                  </a:lnTo>
                  <a:cubicBezTo>
                    <a:pt x="3679" y="3611"/>
                    <a:pt x="3367" y="3779"/>
                    <a:pt x="3025" y="3866"/>
                  </a:cubicBezTo>
                  <a:cubicBezTo>
                    <a:pt x="2909" y="3890"/>
                    <a:pt x="2793" y="3902"/>
                    <a:pt x="2679" y="3902"/>
                  </a:cubicBezTo>
                  <a:cubicBezTo>
                    <a:pt x="1943" y="3902"/>
                    <a:pt x="1301" y="3409"/>
                    <a:pt x="1150" y="2666"/>
                  </a:cubicBezTo>
                  <a:cubicBezTo>
                    <a:pt x="968" y="1801"/>
                    <a:pt x="1520" y="1009"/>
                    <a:pt x="2393" y="827"/>
                  </a:cubicBezTo>
                  <a:cubicBezTo>
                    <a:pt x="2517" y="802"/>
                    <a:pt x="2642" y="790"/>
                    <a:pt x="2768" y="790"/>
                  </a:cubicBezTo>
                  <a:cubicBezTo>
                    <a:pt x="3119" y="790"/>
                    <a:pt x="3468" y="887"/>
                    <a:pt x="3774" y="1074"/>
                  </a:cubicBezTo>
                  <a:lnTo>
                    <a:pt x="4137" y="340"/>
                  </a:lnTo>
                  <a:cubicBezTo>
                    <a:pt x="3722" y="116"/>
                    <a:pt x="3257" y="1"/>
                    <a:pt x="27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02375" y="1597275"/>
              <a:ext cx="154850" cy="203025"/>
            </a:xfrm>
            <a:custGeom>
              <a:avLst/>
              <a:gdLst/>
              <a:ahLst/>
              <a:cxnLst/>
              <a:rect l="l" t="t" r="r" b="b"/>
              <a:pathLst>
                <a:path w="6194" h="8121" extrusionOk="0">
                  <a:moveTo>
                    <a:pt x="5045" y="1"/>
                  </a:moveTo>
                  <a:lnTo>
                    <a:pt x="3686" y="219"/>
                  </a:lnTo>
                  <a:lnTo>
                    <a:pt x="4173" y="3265"/>
                  </a:lnTo>
                  <a:lnTo>
                    <a:pt x="625" y="3832"/>
                  </a:lnTo>
                  <a:lnTo>
                    <a:pt x="138" y="793"/>
                  </a:lnTo>
                  <a:lnTo>
                    <a:pt x="0" y="815"/>
                  </a:lnTo>
                  <a:lnTo>
                    <a:pt x="0" y="8121"/>
                  </a:lnTo>
                  <a:lnTo>
                    <a:pt x="1287" y="7910"/>
                  </a:lnTo>
                  <a:lnTo>
                    <a:pt x="822" y="5024"/>
                  </a:lnTo>
                  <a:lnTo>
                    <a:pt x="4369" y="4450"/>
                  </a:lnTo>
                  <a:lnTo>
                    <a:pt x="4834" y="7336"/>
                  </a:lnTo>
                  <a:lnTo>
                    <a:pt x="6194" y="7118"/>
                  </a:lnTo>
                  <a:lnTo>
                    <a:pt x="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96306" y="1351399"/>
              <a:ext cx="91250" cy="95075"/>
            </a:xfrm>
            <a:custGeom>
              <a:avLst/>
              <a:gdLst/>
              <a:ahLst/>
              <a:cxnLst/>
              <a:rect l="l" t="t" r="r" b="b"/>
              <a:pathLst>
                <a:path w="3650" h="3803" extrusionOk="0">
                  <a:moveTo>
                    <a:pt x="1324" y="1"/>
                  </a:moveTo>
                  <a:lnTo>
                    <a:pt x="0" y="2647"/>
                  </a:lnTo>
                  <a:lnTo>
                    <a:pt x="509" y="2894"/>
                  </a:lnTo>
                  <a:lnTo>
                    <a:pt x="1047" y="1826"/>
                  </a:lnTo>
                  <a:lnTo>
                    <a:pt x="2363" y="2480"/>
                  </a:lnTo>
                  <a:lnTo>
                    <a:pt x="1825" y="3556"/>
                  </a:lnTo>
                  <a:lnTo>
                    <a:pt x="2334" y="3803"/>
                  </a:lnTo>
                  <a:lnTo>
                    <a:pt x="3650" y="1164"/>
                  </a:lnTo>
                  <a:lnTo>
                    <a:pt x="3141" y="910"/>
                  </a:lnTo>
                  <a:lnTo>
                    <a:pt x="2581" y="2036"/>
                  </a:lnTo>
                  <a:lnTo>
                    <a:pt x="1265" y="1382"/>
                  </a:lnTo>
                  <a:lnTo>
                    <a:pt x="1825" y="255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14850" y="2268825"/>
              <a:ext cx="69450" cy="72525"/>
            </a:xfrm>
            <a:custGeom>
              <a:avLst/>
              <a:gdLst/>
              <a:ahLst/>
              <a:cxnLst/>
              <a:rect l="l" t="t" r="r" b="b"/>
              <a:pathLst>
                <a:path w="2778" h="2901" extrusionOk="0">
                  <a:moveTo>
                    <a:pt x="1003" y="0"/>
                  </a:moveTo>
                  <a:lnTo>
                    <a:pt x="0" y="2014"/>
                  </a:lnTo>
                  <a:lnTo>
                    <a:pt x="385" y="2203"/>
                  </a:lnTo>
                  <a:lnTo>
                    <a:pt x="792" y="1389"/>
                  </a:lnTo>
                  <a:lnTo>
                    <a:pt x="1796" y="1890"/>
                  </a:lnTo>
                  <a:lnTo>
                    <a:pt x="1389" y="2704"/>
                  </a:lnTo>
                  <a:lnTo>
                    <a:pt x="1774" y="2901"/>
                  </a:lnTo>
                  <a:lnTo>
                    <a:pt x="2777" y="887"/>
                  </a:lnTo>
                  <a:lnTo>
                    <a:pt x="2392" y="698"/>
                  </a:lnTo>
                  <a:lnTo>
                    <a:pt x="1963" y="1556"/>
                  </a:lnTo>
                  <a:lnTo>
                    <a:pt x="960" y="1054"/>
                  </a:lnTo>
                  <a:lnTo>
                    <a:pt x="1389" y="196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53400" y="1844450"/>
              <a:ext cx="70175" cy="113425"/>
            </a:xfrm>
            <a:custGeom>
              <a:avLst/>
              <a:gdLst/>
              <a:ahLst/>
              <a:cxnLst/>
              <a:rect l="l" t="t" r="r" b="b"/>
              <a:pathLst>
                <a:path w="2807" h="4537" extrusionOk="0">
                  <a:moveTo>
                    <a:pt x="2014" y="0"/>
                  </a:moveTo>
                  <a:lnTo>
                    <a:pt x="0" y="4151"/>
                  </a:lnTo>
                  <a:lnTo>
                    <a:pt x="793" y="4537"/>
                  </a:lnTo>
                  <a:lnTo>
                    <a:pt x="2806" y="386"/>
                  </a:lnTo>
                  <a:lnTo>
                    <a:pt x="2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004350" y="1572550"/>
              <a:ext cx="116150" cy="59100"/>
            </a:xfrm>
            <a:custGeom>
              <a:avLst/>
              <a:gdLst/>
              <a:ahLst/>
              <a:cxnLst/>
              <a:rect l="l" t="t" r="r" b="b"/>
              <a:pathLst>
                <a:path w="4646" h="2364" extrusionOk="0">
                  <a:moveTo>
                    <a:pt x="4355" y="1"/>
                  </a:moveTo>
                  <a:lnTo>
                    <a:pt x="0" y="1528"/>
                  </a:lnTo>
                  <a:lnTo>
                    <a:pt x="291" y="2364"/>
                  </a:lnTo>
                  <a:lnTo>
                    <a:pt x="4645" y="837"/>
                  </a:lnTo>
                  <a:lnTo>
                    <a:pt x="43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674700" y="1614371"/>
              <a:ext cx="38375" cy="74350"/>
            </a:xfrm>
            <a:custGeom>
              <a:avLst/>
              <a:gdLst/>
              <a:ahLst/>
              <a:cxnLst/>
              <a:rect l="l" t="t" r="r" b="b"/>
              <a:pathLst>
                <a:path w="1535" h="2974" extrusionOk="0">
                  <a:moveTo>
                    <a:pt x="539" y="0"/>
                  </a:moveTo>
                  <a:lnTo>
                    <a:pt x="1" y="197"/>
                  </a:lnTo>
                  <a:lnTo>
                    <a:pt x="1004" y="2974"/>
                  </a:lnTo>
                  <a:lnTo>
                    <a:pt x="1534" y="277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681325" y="2242650"/>
              <a:ext cx="42375" cy="55275"/>
            </a:xfrm>
            <a:custGeom>
              <a:avLst/>
              <a:gdLst/>
              <a:ahLst/>
              <a:cxnLst/>
              <a:rect l="l" t="t" r="r" b="b"/>
              <a:pathLst>
                <a:path w="1695" h="2211" extrusionOk="0">
                  <a:moveTo>
                    <a:pt x="371" y="0"/>
                  </a:moveTo>
                  <a:lnTo>
                    <a:pt x="1" y="255"/>
                  </a:lnTo>
                  <a:lnTo>
                    <a:pt x="1324" y="2210"/>
                  </a:lnTo>
                  <a:lnTo>
                    <a:pt x="1695" y="1956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62625" y="1999825"/>
              <a:ext cx="118525" cy="116250"/>
            </a:xfrm>
            <a:custGeom>
              <a:avLst/>
              <a:gdLst/>
              <a:ahLst/>
              <a:cxnLst/>
              <a:rect l="l" t="t" r="r" b="b"/>
              <a:pathLst>
                <a:path w="4741" h="4650" extrusionOk="0">
                  <a:moveTo>
                    <a:pt x="2792" y="1"/>
                  </a:moveTo>
                  <a:lnTo>
                    <a:pt x="2305" y="619"/>
                  </a:lnTo>
                  <a:lnTo>
                    <a:pt x="3555" y="1608"/>
                  </a:lnTo>
                  <a:lnTo>
                    <a:pt x="2087" y="3461"/>
                  </a:lnTo>
                  <a:cubicBezTo>
                    <a:pt x="1926" y="3656"/>
                    <a:pt x="1750" y="3753"/>
                    <a:pt x="1570" y="3753"/>
                  </a:cubicBezTo>
                  <a:cubicBezTo>
                    <a:pt x="1442" y="3753"/>
                    <a:pt x="1312" y="3704"/>
                    <a:pt x="1185" y="3607"/>
                  </a:cubicBezTo>
                  <a:cubicBezTo>
                    <a:pt x="953" y="3418"/>
                    <a:pt x="771" y="3047"/>
                    <a:pt x="742" y="2589"/>
                  </a:cubicBezTo>
                  <a:lnTo>
                    <a:pt x="0" y="2851"/>
                  </a:lnTo>
                  <a:cubicBezTo>
                    <a:pt x="0" y="3403"/>
                    <a:pt x="248" y="3934"/>
                    <a:pt x="691" y="4276"/>
                  </a:cubicBezTo>
                  <a:cubicBezTo>
                    <a:pt x="1004" y="4524"/>
                    <a:pt x="1329" y="4650"/>
                    <a:pt x="1645" y="4650"/>
                  </a:cubicBezTo>
                  <a:cubicBezTo>
                    <a:pt x="2050" y="4650"/>
                    <a:pt x="2440" y="4444"/>
                    <a:pt x="2770" y="4028"/>
                  </a:cubicBezTo>
                  <a:lnTo>
                    <a:pt x="4740" y="1549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93975" y="1274875"/>
              <a:ext cx="148325" cy="153775"/>
            </a:xfrm>
            <a:custGeom>
              <a:avLst/>
              <a:gdLst/>
              <a:ahLst/>
              <a:cxnLst/>
              <a:rect l="l" t="t" r="r" b="b"/>
              <a:pathLst>
                <a:path w="5933" h="6151" extrusionOk="0">
                  <a:moveTo>
                    <a:pt x="2676" y="0"/>
                  </a:moveTo>
                  <a:lnTo>
                    <a:pt x="1" y="3759"/>
                  </a:lnTo>
                  <a:lnTo>
                    <a:pt x="720" y="4275"/>
                  </a:lnTo>
                  <a:lnTo>
                    <a:pt x="1396" y="3323"/>
                  </a:lnTo>
                  <a:lnTo>
                    <a:pt x="2465" y="3090"/>
                  </a:lnTo>
                  <a:lnTo>
                    <a:pt x="2494" y="5532"/>
                  </a:lnTo>
                  <a:lnTo>
                    <a:pt x="3367" y="6150"/>
                  </a:lnTo>
                  <a:lnTo>
                    <a:pt x="3374" y="2886"/>
                  </a:lnTo>
                  <a:lnTo>
                    <a:pt x="5933" y="2319"/>
                  </a:lnTo>
                  <a:lnTo>
                    <a:pt x="5097" y="1723"/>
                  </a:lnTo>
                  <a:lnTo>
                    <a:pt x="2087" y="2348"/>
                  </a:lnTo>
                  <a:lnTo>
                    <a:pt x="2087" y="2348"/>
                  </a:lnTo>
                  <a:lnTo>
                    <a:pt x="3396" y="509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02375" y="2008025"/>
              <a:ext cx="35275" cy="30725"/>
            </a:xfrm>
            <a:custGeom>
              <a:avLst/>
              <a:gdLst/>
              <a:ahLst/>
              <a:cxnLst/>
              <a:rect l="l" t="t" r="r" b="b"/>
              <a:pathLst>
                <a:path w="1411" h="1229" extrusionOk="0">
                  <a:moveTo>
                    <a:pt x="1156" y="0"/>
                  </a:moveTo>
                  <a:lnTo>
                    <a:pt x="0" y="385"/>
                  </a:lnTo>
                  <a:lnTo>
                    <a:pt x="0" y="1229"/>
                  </a:lnTo>
                  <a:lnTo>
                    <a:pt x="1410" y="756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344550" y="1981300"/>
              <a:ext cx="93825" cy="89975"/>
            </a:xfrm>
            <a:custGeom>
              <a:avLst/>
              <a:gdLst/>
              <a:ahLst/>
              <a:cxnLst/>
              <a:rect l="l" t="t" r="r" b="b"/>
              <a:pathLst>
                <a:path w="3753" h="3599" extrusionOk="0">
                  <a:moveTo>
                    <a:pt x="3076" y="0"/>
                  </a:moveTo>
                  <a:lnTo>
                    <a:pt x="2444" y="153"/>
                  </a:lnTo>
                  <a:lnTo>
                    <a:pt x="1978" y="2203"/>
                  </a:lnTo>
                  <a:lnTo>
                    <a:pt x="641" y="575"/>
                  </a:lnTo>
                  <a:lnTo>
                    <a:pt x="1" y="727"/>
                  </a:lnTo>
                  <a:lnTo>
                    <a:pt x="677" y="3599"/>
                  </a:lnTo>
                  <a:lnTo>
                    <a:pt x="1186" y="3475"/>
                  </a:lnTo>
                  <a:lnTo>
                    <a:pt x="706" y="1425"/>
                  </a:lnTo>
                  <a:lnTo>
                    <a:pt x="1971" y="2981"/>
                  </a:lnTo>
                  <a:lnTo>
                    <a:pt x="2327" y="2901"/>
                  </a:lnTo>
                  <a:lnTo>
                    <a:pt x="2763" y="946"/>
                  </a:lnTo>
                  <a:lnTo>
                    <a:pt x="3250" y="2996"/>
                  </a:lnTo>
                  <a:lnTo>
                    <a:pt x="3752" y="2879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02375" y="838700"/>
              <a:ext cx="53800" cy="184475"/>
            </a:xfrm>
            <a:custGeom>
              <a:avLst/>
              <a:gdLst/>
              <a:ahLst/>
              <a:cxnLst/>
              <a:rect l="l" t="t" r="r" b="b"/>
              <a:pathLst>
                <a:path w="2152" h="7379" extrusionOk="0">
                  <a:moveTo>
                    <a:pt x="611" y="0"/>
                  </a:moveTo>
                  <a:lnTo>
                    <a:pt x="0" y="749"/>
                  </a:lnTo>
                  <a:lnTo>
                    <a:pt x="0" y="2653"/>
                  </a:lnTo>
                  <a:lnTo>
                    <a:pt x="458" y="2079"/>
                  </a:lnTo>
                  <a:lnTo>
                    <a:pt x="0" y="4107"/>
                  </a:lnTo>
                  <a:lnTo>
                    <a:pt x="0" y="7255"/>
                  </a:lnTo>
                  <a:lnTo>
                    <a:pt x="553" y="7379"/>
                  </a:lnTo>
                  <a:lnTo>
                    <a:pt x="2152" y="349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88775" y="843950"/>
              <a:ext cx="260625" cy="262825"/>
            </a:xfrm>
            <a:custGeom>
              <a:avLst/>
              <a:gdLst/>
              <a:ahLst/>
              <a:cxnLst/>
              <a:rect l="l" t="t" r="r" b="b"/>
              <a:pathLst>
                <a:path w="10425" h="10513" extrusionOk="0">
                  <a:moveTo>
                    <a:pt x="4755" y="1"/>
                  </a:moveTo>
                  <a:lnTo>
                    <a:pt x="3780" y="1244"/>
                  </a:lnTo>
                  <a:lnTo>
                    <a:pt x="6019" y="5875"/>
                  </a:lnTo>
                  <a:lnTo>
                    <a:pt x="982" y="4799"/>
                  </a:lnTo>
                  <a:lnTo>
                    <a:pt x="0" y="6057"/>
                  </a:lnTo>
                  <a:lnTo>
                    <a:pt x="5663" y="10513"/>
                  </a:lnTo>
                  <a:lnTo>
                    <a:pt x="6456" y="9502"/>
                  </a:lnTo>
                  <a:lnTo>
                    <a:pt x="2406" y="6325"/>
                  </a:lnTo>
                  <a:lnTo>
                    <a:pt x="2406" y="6325"/>
                  </a:lnTo>
                  <a:lnTo>
                    <a:pt x="7190" y="7372"/>
                  </a:lnTo>
                  <a:lnTo>
                    <a:pt x="7742" y="6667"/>
                  </a:lnTo>
                  <a:lnTo>
                    <a:pt x="5591" y="2269"/>
                  </a:lnTo>
                  <a:lnTo>
                    <a:pt x="9647" y="5439"/>
                  </a:lnTo>
                  <a:lnTo>
                    <a:pt x="10425" y="4450"/>
                  </a:lnTo>
                  <a:lnTo>
                    <a:pt x="47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313475" y="1671725"/>
              <a:ext cx="130700" cy="117200"/>
            </a:xfrm>
            <a:custGeom>
              <a:avLst/>
              <a:gdLst/>
              <a:ahLst/>
              <a:cxnLst/>
              <a:rect l="l" t="t" r="r" b="b"/>
              <a:pathLst>
                <a:path w="5228" h="4688" extrusionOk="0">
                  <a:moveTo>
                    <a:pt x="2620" y="780"/>
                  </a:moveTo>
                  <a:cubicBezTo>
                    <a:pt x="2936" y="780"/>
                    <a:pt x="3262" y="879"/>
                    <a:pt x="3556" y="1101"/>
                  </a:cubicBezTo>
                  <a:cubicBezTo>
                    <a:pt x="4653" y="1937"/>
                    <a:pt x="4203" y="3682"/>
                    <a:pt x="2829" y="3878"/>
                  </a:cubicBezTo>
                  <a:cubicBezTo>
                    <a:pt x="2757" y="3888"/>
                    <a:pt x="2687" y="3892"/>
                    <a:pt x="2616" y="3892"/>
                  </a:cubicBezTo>
                  <a:cubicBezTo>
                    <a:pt x="1851" y="3892"/>
                    <a:pt x="1183" y="3326"/>
                    <a:pt x="1069" y="2540"/>
                  </a:cubicBezTo>
                  <a:cubicBezTo>
                    <a:pt x="936" y="1537"/>
                    <a:pt x="1744" y="780"/>
                    <a:pt x="2620" y="780"/>
                  </a:cubicBezTo>
                  <a:close/>
                  <a:moveTo>
                    <a:pt x="2672" y="1"/>
                  </a:moveTo>
                  <a:cubicBezTo>
                    <a:pt x="2551" y="1"/>
                    <a:pt x="2429" y="9"/>
                    <a:pt x="2305" y="25"/>
                  </a:cubicBezTo>
                  <a:cubicBezTo>
                    <a:pt x="924" y="207"/>
                    <a:pt x="1" y="1341"/>
                    <a:pt x="175" y="2664"/>
                  </a:cubicBezTo>
                  <a:cubicBezTo>
                    <a:pt x="334" y="3863"/>
                    <a:pt x="1338" y="4687"/>
                    <a:pt x="2559" y="4687"/>
                  </a:cubicBezTo>
                  <a:cubicBezTo>
                    <a:pt x="2679" y="4687"/>
                    <a:pt x="2800" y="4679"/>
                    <a:pt x="2923" y="4663"/>
                  </a:cubicBezTo>
                  <a:cubicBezTo>
                    <a:pt x="4304" y="4481"/>
                    <a:pt x="5228" y="3325"/>
                    <a:pt x="5046" y="2017"/>
                  </a:cubicBezTo>
                  <a:cubicBezTo>
                    <a:pt x="4894" y="819"/>
                    <a:pt x="3892" y="1"/>
                    <a:pt x="2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51250" y="2321025"/>
              <a:ext cx="71275" cy="63875"/>
            </a:xfrm>
            <a:custGeom>
              <a:avLst/>
              <a:gdLst/>
              <a:ahLst/>
              <a:cxnLst/>
              <a:rect l="l" t="t" r="r" b="b"/>
              <a:pathLst>
                <a:path w="2851" h="2555" extrusionOk="0">
                  <a:moveTo>
                    <a:pt x="1425" y="425"/>
                  </a:moveTo>
                  <a:cubicBezTo>
                    <a:pt x="1598" y="425"/>
                    <a:pt x="1776" y="480"/>
                    <a:pt x="1934" y="602"/>
                  </a:cubicBezTo>
                  <a:cubicBezTo>
                    <a:pt x="2538" y="1060"/>
                    <a:pt x="2291" y="2012"/>
                    <a:pt x="1542" y="2114"/>
                  </a:cubicBezTo>
                  <a:cubicBezTo>
                    <a:pt x="1502" y="2120"/>
                    <a:pt x="1462" y="2122"/>
                    <a:pt x="1423" y="2122"/>
                  </a:cubicBezTo>
                  <a:cubicBezTo>
                    <a:pt x="1006" y="2122"/>
                    <a:pt x="642" y="1812"/>
                    <a:pt x="582" y="1387"/>
                  </a:cubicBezTo>
                  <a:cubicBezTo>
                    <a:pt x="508" y="838"/>
                    <a:pt x="949" y="425"/>
                    <a:pt x="1425" y="425"/>
                  </a:cubicBezTo>
                  <a:close/>
                  <a:moveTo>
                    <a:pt x="1450" y="1"/>
                  </a:moveTo>
                  <a:cubicBezTo>
                    <a:pt x="1387" y="1"/>
                    <a:pt x="1323" y="5"/>
                    <a:pt x="1258" y="13"/>
                  </a:cubicBezTo>
                  <a:cubicBezTo>
                    <a:pt x="502" y="107"/>
                    <a:pt x="1" y="733"/>
                    <a:pt x="95" y="1452"/>
                  </a:cubicBezTo>
                  <a:cubicBezTo>
                    <a:pt x="182" y="2104"/>
                    <a:pt x="730" y="2555"/>
                    <a:pt x="1402" y="2555"/>
                  </a:cubicBezTo>
                  <a:cubicBezTo>
                    <a:pt x="1464" y="2555"/>
                    <a:pt x="1528" y="2551"/>
                    <a:pt x="1593" y="2543"/>
                  </a:cubicBezTo>
                  <a:cubicBezTo>
                    <a:pt x="2342" y="2441"/>
                    <a:pt x="2850" y="1816"/>
                    <a:pt x="2756" y="1096"/>
                  </a:cubicBezTo>
                  <a:cubicBezTo>
                    <a:pt x="2663" y="445"/>
                    <a:pt x="2115" y="1"/>
                    <a:pt x="1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10725" y="1384300"/>
              <a:ext cx="134150" cy="148800"/>
            </a:xfrm>
            <a:custGeom>
              <a:avLst/>
              <a:gdLst/>
              <a:ahLst/>
              <a:cxnLst/>
              <a:rect l="l" t="t" r="r" b="b"/>
              <a:pathLst>
                <a:path w="5366" h="5952" extrusionOk="0">
                  <a:moveTo>
                    <a:pt x="2675" y="814"/>
                  </a:moveTo>
                  <a:cubicBezTo>
                    <a:pt x="2786" y="814"/>
                    <a:pt x="2898" y="826"/>
                    <a:pt x="3010" y="850"/>
                  </a:cubicBezTo>
                  <a:cubicBezTo>
                    <a:pt x="3838" y="1032"/>
                    <a:pt x="4376" y="1846"/>
                    <a:pt x="4209" y="2675"/>
                  </a:cubicBezTo>
                  <a:lnTo>
                    <a:pt x="4202" y="2675"/>
                  </a:lnTo>
                  <a:cubicBezTo>
                    <a:pt x="4050" y="3401"/>
                    <a:pt x="3405" y="3902"/>
                    <a:pt x="2690" y="3902"/>
                  </a:cubicBezTo>
                  <a:cubicBezTo>
                    <a:pt x="2582" y="3902"/>
                    <a:pt x="2473" y="3891"/>
                    <a:pt x="2363" y="3867"/>
                  </a:cubicBezTo>
                  <a:cubicBezTo>
                    <a:pt x="1527" y="3685"/>
                    <a:pt x="989" y="2857"/>
                    <a:pt x="1171" y="2013"/>
                  </a:cubicBezTo>
                  <a:cubicBezTo>
                    <a:pt x="1334" y="1297"/>
                    <a:pt x="1970" y="814"/>
                    <a:pt x="2675" y="814"/>
                  </a:cubicBezTo>
                  <a:close/>
                  <a:moveTo>
                    <a:pt x="2589" y="0"/>
                  </a:moveTo>
                  <a:cubicBezTo>
                    <a:pt x="1470" y="0"/>
                    <a:pt x="518" y="714"/>
                    <a:pt x="276" y="1824"/>
                  </a:cubicBezTo>
                  <a:cubicBezTo>
                    <a:pt x="0" y="3126"/>
                    <a:pt x="814" y="4325"/>
                    <a:pt x="2159" y="4630"/>
                  </a:cubicBezTo>
                  <a:cubicBezTo>
                    <a:pt x="2363" y="5321"/>
                    <a:pt x="2799" y="5794"/>
                    <a:pt x="3380" y="5917"/>
                  </a:cubicBezTo>
                  <a:cubicBezTo>
                    <a:pt x="3503" y="5940"/>
                    <a:pt x="3627" y="5952"/>
                    <a:pt x="3750" y="5952"/>
                  </a:cubicBezTo>
                  <a:cubicBezTo>
                    <a:pt x="4094" y="5952"/>
                    <a:pt x="4435" y="5863"/>
                    <a:pt x="4740" y="5692"/>
                  </a:cubicBezTo>
                  <a:lnTo>
                    <a:pt x="4529" y="5037"/>
                  </a:lnTo>
                  <a:cubicBezTo>
                    <a:pt x="4260" y="5163"/>
                    <a:pt x="4009" y="5235"/>
                    <a:pt x="3801" y="5235"/>
                  </a:cubicBezTo>
                  <a:cubicBezTo>
                    <a:pt x="3745" y="5235"/>
                    <a:pt x="3692" y="5230"/>
                    <a:pt x="3642" y="5219"/>
                  </a:cubicBezTo>
                  <a:cubicBezTo>
                    <a:pt x="3395" y="5161"/>
                    <a:pt x="3191" y="4972"/>
                    <a:pt x="3032" y="4689"/>
                  </a:cubicBezTo>
                  <a:cubicBezTo>
                    <a:pt x="4042" y="4594"/>
                    <a:pt x="4871" y="3860"/>
                    <a:pt x="5089" y="2871"/>
                  </a:cubicBezTo>
                  <a:cubicBezTo>
                    <a:pt x="5365" y="1577"/>
                    <a:pt x="4544" y="363"/>
                    <a:pt x="3177" y="65"/>
                  </a:cubicBezTo>
                  <a:cubicBezTo>
                    <a:pt x="2978" y="21"/>
                    <a:pt x="2781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523943" y="1838648"/>
              <a:ext cx="64000" cy="65125"/>
            </a:xfrm>
            <a:custGeom>
              <a:avLst/>
              <a:gdLst/>
              <a:ahLst/>
              <a:cxnLst/>
              <a:rect l="l" t="t" r="r" b="b"/>
              <a:pathLst>
                <a:path w="2560" h="2605" extrusionOk="0">
                  <a:moveTo>
                    <a:pt x="1286" y="405"/>
                  </a:moveTo>
                  <a:cubicBezTo>
                    <a:pt x="1487" y="405"/>
                    <a:pt x="1627" y="503"/>
                    <a:pt x="1687" y="714"/>
                  </a:cubicBezTo>
                  <a:cubicBezTo>
                    <a:pt x="1760" y="998"/>
                    <a:pt x="1621" y="1187"/>
                    <a:pt x="1294" y="1281"/>
                  </a:cubicBezTo>
                  <a:lnTo>
                    <a:pt x="778" y="1427"/>
                  </a:lnTo>
                  <a:lnTo>
                    <a:pt x="545" y="591"/>
                  </a:lnTo>
                  <a:lnTo>
                    <a:pt x="1062" y="438"/>
                  </a:lnTo>
                  <a:cubicBezTo>
                    <a:pt x="1143" y="416"/>
                    <a:pt x="1218" y="405"/>
                    <a:pt x="1286" y="405"/>
                  </a:cubicBezTo>
                  <a:close/>
                  <a:moveTo>
                    <a:pt x="1335" y="1"/>
                  </a:moveTo>
                  <a:cubicBezTo>
                    <a:pt x="1216" y="1"/>
                    <a:pt x="1086" y="20"/>
                    <a:pt x="945" y="60"/>
                  </a:cubicBezTo>
                  <a:lnTo>
                    <a:pt x="0" y="336"/>
                  </a:lnTo>
                  <a:lnTo>
                    <a:pt x="647" y="2604"/>
                  </a:lnTo>
                  <a:lnTo>
                    <a:pt x="1083" y="2481"/>
                  </a:lnTo>
                  <a:lnTo>
                    <a:pt x="887" y="1812"/>
                  </a:lnTo>
                  <a:lnTo>
                    <a:pt x="1403" y="1667"/>
                  </a:lnTo>
                  <a:cubicBezTo>
                    <a:pt x="1432" y="1659"/>
                    <a:pt x="1454" y="1652"/>
                    <a:pt x="1483" y="1638"/>
                  </a:cubicBezTo>
                  <a:lnTo>
                    <a:pt x="2065" y="2197"/>
                  </a:lnTo>
                  <a:lnTo>
                    <a:pt x="2559" y="2059"/>
                  </a:lnTo>
                  <a:lnTo>
                    <a:pt x="1847" y="1449"/>
                  </a:lnTo>
                  <a:cubicBezTo>
                    <a:pt x="2108" y="1238"/>
                    <a:pt x="2196" y="940"/>
                    <a:pt x="2094" y="583"/>
                  </a:cubicBezTo>
                  <a:cubicBezTo>
                    <a:pt x="1983" y="201"/>
                    <a:pt x="1716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587943" y="1993401"/>
              <a:ext cx="49825" cy="59975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275675" y="2427600"/>
              <a:ext cx="44750" cy="34800"/>
            </a:xfrm>
            <a:custGeom>
              <a:avLst/>
              <a:gdLst/>
              <a:ahLst/>
              <a:cxnLst/>
              <a:rect l="l" t="t" r="r" b="b"/>
              <a:pathLst>
                <a:path w="1790" h="1392" extrusionOk="0">
                  <a:moveTo>
                    <a:pt x="869" y="0"/>
                  </a:moveTo>
                  <a:cubicBezTo>
                    <a:pt x="390" y="0"/>
                    <a:pt x="57" y="236"/>
                    <a:pt x="30" y="621"/>
                  </a:cubicBezTo>
                  <a:cubicBezTo>
                    <a:pt x="1" y="1137"/>
                    <a:pt x="473" y="1260"/>
                    <a:pt x="837" y="1391"/>
                  </a:cubicBezTo>
                  <a:lnTo>
                    <a:pt x="1644" y="1391"/>
                  </a:lnTo>
                  <a:cubicBezTo>
                    <a:pt x="1367" y="955"/>
                    <a:pt x="502" y="1006"/>
                    <a:pt x="531" y="613"/>
                  </a:cubicBezTo>
                  <a:cubicBezTo>
                    <a:pt x="538" y="475"/>
                    <a:pt x="670" y="409"/>
                    <a:pt x="864" y="409"/>
                  </a:cubicBezTo>
                  <a:cubicBezTo>
                    <a:pt x="874" y="409"/>
                    <a:pt x="884" y="409"/>
                    <a:pt x="895" y="410"/>
                  </a:cubicBezTo>
                  <a:cubicBezTo>
                    <a:pt x="1142" y="446"/>
                    <a:pt x="1382" y="541"/>
                    <a:pt x="1585" y="686"/>
                  </a:cubicBezTo>
                  <a:lnTo>
                    <a:pt x="1789" y="308"/>
                  </a:lnTo>
                  <a:cubicBezTo>
                    <a:pt x="1549" y="126"/>
                    <a:pt x="1258" y="25"/>
                    <a:pt x="953" y="3"/>
                  </a:cubicBezTo>
                  <a:cubicBezTo>
                    <a:pt x="924" y="1"/>
                    <a:pt x="896" y="0"/>
                    <a:pt x="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2375" y="1217800"/>
              <a:ext cx="52900" cy="59650"/>
            </a:xfrm>
            <a:custGeom>
              <a:avLst/>
              <a:gdLst/>
              <a:ahLst/>
              <a:cxnLst/>
              <a:rect l="l" t="t" r="r" b="b"/>
              <a:pathLst>
                <a:path w="2116" h="2386" extrusionOk="0">
                  <a:moveTo>
                    <a:pt x="0" y="1"/>
                  </a:moveTo>
                  <a:lnTo>
                    <a:pt x="0" y="1455"/>
                  </a:lnTo>
                  <a:lnTo>
                    <a:pt x="1454" y="2385"/>
                  </a:lnTo>
                  <a:lnTo>
                    <a:pt x="2116" y="13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65400" y="762350"/>
              <a:ext cx="182325" cy="215225"/>
            </a:xfrm>
            <a:custGeom>
              <a:avLst/>
              <a:gdLst/>
              <a:ahLst/>
              <a:cxnLst/>
              <a:rect l="l" t="t" r="r" b="b"/>
              <a:pathLst>
                <a:path w="7293" h="8609" extrusionOk="0">
                  <a:moveTo>
                    <a:pt x="2516" y="1"/>
                  </a:moveTo>
                  <a:lnTo>
                    <a:pt x="1" y="430"/>
                  </a:lnTo>
                  <a:lnTo>
                    <a:pt x="248" y="1898"/>
                  </a:lnTo>
                  <a:lnTo>
                    <a:pt x="2938" y="1440"/>
                  </a:lnTo>
                  <a:lnTo>
                    <a:pt x="4159" y="8608"/>
                  </a:lnTo>
                  <a:lnTo>
                    <a:pt x="5824" y="8325"/>
                  </a:lnTo>
                  <a:lnTo>
                    <a:pt x="4602" y="1157"/>
                  </a:lnTo>
                  <a:lnTo>
                    <a:pt x="7292" y="699"/>
                  </a:lnTo>
                  <a:lnTo>
                    <a:pt x="71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7"/>
          <p:cNvSpPr txBox="1">
            <a:spLocks noGrp="1"/>
          </p:cNvSpPr>
          <p:nvPr>
            <p:ph type="title"/>
          </p:nvPr>
        </p:nvSpPr>
        <p:spPr>
          <a:xfrm>
            <a:off x="597895" y="303841"/>
            <a:ext cx="7979400" cy="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ONE_COLUMN_TEXT_2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8"/>
          <p:cNvSpPr/>
          <p:nvPr/>
        </p:nvSpPr>
        <p:spPr>
          <a:xfrm>
            <a:off x="0" y="0"/>
            <a:ext cx="4572600" cy="51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602278" y="1051972"/>
            <a:ext cx="34137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6" name="Google Shape;506;p18"/>
          <p:cNvSpPr txBox="1">
            <a:spLocks noGrp="1"/>
          </p:cNvSpPr>
          <p:nvPr>
            <p:ph type="subTitle" idx="1"/>
          </p:nvPr>
        </p:nvSpPr>
        <p:spPr>
          <a:xfrm>
            <a:off x="5184600" y="2281511"/>
            <a:ext cx="32553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18"/>
          <p:cNvSpPr/>
          <p:nvPr/>
        </p:nvSpPr>
        <p:spPr>
          <a:xfrm>
            <a:off x="6730038" y="1254600"/>
            <a:ext cx="97750" cy="35850"/>
          </a:xfrm>
          <a:custGeom>
            <a:avLst/>
            <a:gdLst/>
            <a:ahLst/>
            <a:cxnLst/>
            <a:rect l="l" t="t" r="r" b="b"/>
            <a:pathLst>
              <a:path w="3910" h="1434" extrusionOk="0">
                <a:moveTo>
                  <a:pt x="3816" y="1"/>
                </a:moveTo>
                <a:lnTo>
                  <a:pt x="1" y="1154"/>
                </a:lnTo>
                <a:lnTo>
                  <a:pt x="94" y="1434"/>
                </a:lnTo>
                <a:lnTo>
                  <a:pt x="3909" y="280"/>
                </a:lnTo>
                <a:lnTo>
                  <a:pt x="381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8"/>
          <p:cNvSpPr/>
          <p:nvPr/>
        </p:nvSpPr>
        <p:spPr>
          <a:xfrm>
            <a:off x="6725863" y="1240175"/>
            <a:ext cx="97275" cy="35400"/>
          </a:xfrm>
          <a:custGeom>
            <a:avLst/>
            <a:gdLst/>
            <a:ahLst/>
            <a:cxnLst/>
            <a:rect l="l" t="t" r="r" b="b"/>
            <a:pathLst>
              <a:path w="3891" h="1416" extrusionOk="0">
                <a:moveTo>
                  <a:pt x="3816" y="1"/>
                </a:moveTo>
                <a:lnTo>
                  <a:pt x="0" y="1155"/>
                </a:lnTo>
                <a:lnTo>
                  <a:pt x="75" y="1415"/>
                </a:lnTo>
                <a:lnTo>
                  <a:pt x="3890" y="280"/>
                </a:lnTo>
                <a:lnTo>
                  <a:pt x="381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8"/>
          <p:cNvSpPr/>
          <p:nvPr/>
        </p:nvSpPr>
        <p:spPr>
          <a:xfrm>
            <a:off x="6623513" y="1253200"/>
            <a:ext cx="97725" cy="35850"/>
          </a:xfrm>
          <a:custGeom>
            <a:avLst/>
            <a:gdLst/>
            <a:ahLst/>
            <a:cxnLst/>
            <a:rect l="l" t="t" r="r" b="b"/>
            <a:pathLst>
              <a:path w="3909" h="1434" extrusionOk="0">
                <a:moveTo>
                  <a:pt x="3834" y="1"/>
                </a:moveTo>
                <a:lnTo>
                  <a:pt x="0" y="1155"/>
                </a:lnTo>
                <a:lnTo>
                  <a:pt x="93" y="1434"/>
                </a:lnTo>
                <a:lnTo>
                  <a:pt x="3908" y="280"/>
                </a:lnTo>
                <a:lnTo>
                  <a:pt x="38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8"/>
          <p:cNvSpPr/>
          <p:nvPr/>
        </p:nvSpPr>
        <p:spPr>
          <a:xfrm>
            <a:off x="6618838" y="1238325"/>
            <a:ext cx="97750" cy="35850"/>
          </a:xfrm>
          <a:custGeom>
            <a:avLst/>
            <a:gdLst/>
            <a:ahLst/>
            <a:cxnLst/>
            <a:rect l="l" t="t" r="r" b="b"/>
            <a:pathLst>
              <a:path w="3910" h="1434" extrusionOk="0">
                <a:moveTo>
                  <a:pt x="3816" y="0"/>
                </a:moveTo>
                <a:lnTo>
                  <a:pt x="1" y="1154"/>
                </a:lnTo>
                <a:lnTo>
                  <a:pt x="75" y="1433"/>
                </a:lnTo>
                <a:lnTo>
                  <a:pt x="3909" y="279"/>
                </a:lnTo>
                <a:lnTo>
                  <a:pt x="381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8"/>
          <p:cNvSpPr/>
          <p:nvPr/>
        </p:nvSpPr>
        <p:spPr>
          <a:xfrm>
            <a:off x="6844513" y="1289025"/>
            <a:ext cx="71200" cy="33525"/>
          </a:xfrm>
          <a:custGeom>
            <a:avLst/>
            <a:gdLst/>
            <a:ahLst/>
            <a:cxnLst/>
            <a:rect l="l" t="t" r="r" b="b"/>
            <a:pathLst>
              <a:path w="2848" h="1341" extrusionOk="0">
                <a:moveTo>
                  <a:pt x="2699" y="1"/>
                </a:moveTo>
                <a:lnTo>
                  <a:pt x="0" y="801"/>
                </a:lnTo>
                <a:lnTo>
                  <a:pt x="149" y="1341"/>
                </a:lnTo>
                <a:lnTo>
                  <a:pt x="2848" y="522"/>
                </a:lnTo>
                <a:lnTo>
                  <a:pt x="269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8"/>
          <p:cNvSpPr/>
          <p:nvPr/>
        </p:nvSpPr>
        <p:spPr>
          <a:xfrm>
            <a:off x="6838913" y="1271350"/>
            <a:ext cx="69825" cy="27950"/>
          </a:xfrm>
          <a:custGeom>
            <a:avLst/>
            <a:gdLst/>
            <a:ahLst/>
            <a:cxnLst/>
            <a:rect l="l" t="t" r="r" b="b"/>
            <a:pathLst>
              <a:path w="2793" h="1118" extrusionOk="0">
                <a:moveTo>
                  <a:pt x="2718" y="1"/>
                </a:moveTo>
                <a:lnTo>
                  <a:pt x="1" y="819"/>
                </a:lnTo>
                <a:lnTo>
                  <a:pt x="94" y="1117"/>
                </a:lnTo>
                <a:lnTo>
                  <a:pt x="2792" y="298"/>
                </a:lnTo>
                <a:lnTo>
                  <a:pt x="271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8"/>
          <p:cNvSpPr/>
          <p:nvPr/>
        </p:nvSpPr>
        <p:spPr>
          <a:xfrm>
            <a:off x="7011538" y="1756150"/>
            <a:ext cx="14900" cy="14450"/>
          </a:xfrm>
          <a:custGeom>
            <a:avLst/>
            <a:gdLst/>
            <a:ahLst/>
            <a:cxnLst/>
            <a:rect l="l" t="t" r="r" b="b"/>
            <a:pathLst>
              <a:path w="596" h="578" extrusionOk="0">
                <a:moveTo>
                  <a:pt x="466" y="1"/>
                </a:moveTo>
                <a:lnTo>
                  <a:pt x="0" y="131"/>
                </a:lnTo>
                <a:lnTo>
                  <a:pt x="149" y="578"/>
                </a:lnTo>
                <a:lnTo>
                  <a:pt x="596" y="448"/>
                </a:lnTo>
                <a:lnTo>
                  <a:pt x="4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8"/>
          <p:cNvSpPr/>
          <p:nvPr/>
        </p:nvSpPr>
        <p:spPr>
          <a:xfrm>
            <a:off x="5614050" y="1807368"/>
            <a:ext cx="2825700" cy="13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8"/>
          <p:cNvSpPr/>
          <p:nvPr/>
        </p:nvSpPr>
        <p:spPr>
          <a:xfrm>
            <a:off x="6248925" y="1318836"/>
            <a:ext cx="74925" cy="488550"/>
          </a:xfrm>
          <a:custGeom>
            <a:avLst/>
            <a:gdLst/>
            <a:ahLst/>
            <a:cxnLst/>
            <a:rect l="l" t="t" r="r" b="b"/>
            <a:pathLst>
              <a:path w="2997" h="19542" extrusionOk="0">
                <a:moveTo>
                  <a:pt x="1" y="0"/>
                </a:moveTo>
                <a:lnTo>
                  <a:pt x="1" y="19542"/>
                </a:lnTo>
                <a:lnTo>
                  <a:pt x="2997" y="19542"/>
                </a:lnTo>
                <a:lnTo>
                  <a:pt x="299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8"/>
          <p:cNvSpPr/>
          <p:nvPr/>
        </p:nvSpPr>
        <p:spPr>
          <a:xfrm>
            <a:off x="6248925" y="1358836"/>
            <a:ext cx="74925" cy="8400"/>
          </a:xfrm>
          <a:custGeom>
            <a:avLst/>
            <a:gdLst/>
            <a:ahLst/>
            <a:cxnLst/>
            <a:rect l="l" t="t" r="r" b="b"/>
            <a:pathLst>
              <a:path w="2997" h="336" extrusionOk="0">
                <a:moveTo>
                  <a:pt x="1" y="1"/>
                </a:moveTo>
                <a:lnTo>
                  <a:pt x="1" y="336"/>
                </a:lnTo>
                <a:lnTo>
                  <a:pt x="2997" y="336"/>
                </a:lnTo>
                <a:lnTo>
                  <a:pt x="29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8"/>
          <p:cNvSpPr/>
          <p:nvPr/>
        </p:nvSpPr>
        <p:spPr>
          <a:xfrm>
            <a:off x="6248925" y="1376536"/>
            <a:ext cx="74925" cy="8400"/>
          </a:xfrm>
          <a:custGeom>
            <a:avLst/>
            <a:gdLst/>
            <a:ahLst/>
            <a:cxnLst/>
            <a:rect l="l" t="t" r="r" b="b"/>
            <a:pathLst>
              <a:path w="2997" h="336" extrusionOk="0">
                <a:moveTo>
                  <a:pt x="1" y="0"/>
                </a:moveTo>
                <a:lnTo>
                  <a:pt x="1" y="335"/>
                </a:lnTo>
                <a:lnTo>
                  <a:pt x="2997" y="335"/>
                </a:lnTo>
                <a:lnTo>
                  <a:pt x="29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8"/>
          <p:cNvSpPr/>
          <p:nvPr/>
        </p:nvSpPr>
        <p:spPr>
          <a:xfrm>
            <a:off x="6248925" y="1394211"/>
            <a:ext cx="74925" cy="8400"/>
          </a:xfrm>
          <a:custGeom>
            <a:avLst/>
            <a:gdLst/>
            <a:ahLst/>
            <a:cxnLst/>
            <a:rect l="l" t="t" r="r" b="b"/>
            <a:pathLst>
              <a:path w="2997" h="336" extrusionOk="0">
                <a:moveTo>
                  <a:pt x="1" y="0"/>
                </a:moveTo>
                <a:lnTo>
                  <a:pt x="1" y="335"/>
                </a:lnTo>
                <a:lnTo>
                  <a:pt x="2997" y="335"/>
                </a:lnTo>
                <a:lnTo>
                  <a:pt x="29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8"/>
          <p:cNvSpPr/>
          <p:nvPr/>
        </p:nvSpPr>
        <p:spPr>
          <a:xfrm>
            <a:off x="6280100" y="1430036"/>
            <a:ext cx="10725" cy="146125"/>
          </a:xfrm>
          <a:custGeom>
            <a:avLst/>
            <a:gdLst/>
            <a:ahLst/>
            <a:cxnLst/>
            <a:rect l="l" t="t" r="r" b="b"/>
            <a:pathLst>
              <a:path w="429" h="5845" extrusionOk="0">
                <a:moveTo>
                  <a:pt x="0" y="0"/>
                </a:moveTo>
                <a:lnTo>
                  <a:pt x="0" y="5844"/>
                </a:lnTo>
                <a:lnTo>
                  <a:pt x="429" y="5844"/>
                </a:lnTo>
                <a:lnTo>
                  <a:pt x="42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8"/>
          <p:cNvSpPr/>
          <p:nvPr/>
        </p:nvSpPr>
        <p:spPr>
          <a:xfrm>
            <a:off x="6270800" y="1593768"/>
            <a:ext cx="26125" cy="21375"/>
          </a:xfrm>
          <a:custGeom>
            <a:avLst/>
            <a:gdLst/>
            <a:ahLst/>
            <a:cxnLst/>
            <a:rect l="l" t="t" r="r" b="b"/>
            <a:pathLst>
              <a:path w="1045" h="855" extrusionOk="0">
                <a:moveTo>
                  <a:pt x="627" y="0"/>
                </a:moveTo>
                <a:cubicBezTo>
                  <a:pt x="617" y="0"/>
                  <a:pt x="606" y="1"/>
                  <a:pt x="596" y="2"/>
                </a:cubicBezTo>
                <a:cubicBezTo>
                  <a:pt x="186" y="2"/>
                  <a:pt x="0" y="485"/>
                  <a:pt x="298" y="746"/>
                </a:cubicBezTo>
                <a:cubicBezTo>
                  <a:pt x="384" y="821"/>
                  <a:pt x="484" y="855"/>
                  <a:pt x="581" y="855"/>
                </a:cubicBezTo>
                <a:cubicBezTo>
                  <a:pt x="821" y="855"/>
                  <a:pt x="1045" y="652"/>
                  <a:pt x="1005" y="374"/>
                </a:cubicBezTo>
                <a:cubicBezTo>
                  <a:pt x="988" y="162"/>
                  <a:pt x="819" y="0"/>
                  <a:pt x="6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8"/>
          <p:cNvSpPr/>
          <p:nvPr/>
        </p:nvSpPr>
        <p:spPr>
          <a:xfrm>
            <a:off x="6323825" y="1247636"/>
            <a:ext cx="74950" cy="559750"/>
          </a:xfrm>
          <a:custGeom>
            <a:avLst/>
            <a:gdLst/>
            <a:ahLst/>
            <a:cxnLst/>
            <a:rect l="l" t="t" r="r" b="b"/>
            <a:pathLst>
              <a:path w="2998" h="22390" extrusionOk="0">
                <a:moveTo>
                  <a:pt x="1" y="1"/>
                </a:moveTo>
                <a:lnTo>
                  <a:pt x="1" y="22390"/>
                </a:lnTo>
                <a:lnTo>
                  <a:pt x="2997" y="22390"/>
                </a:lnTo>
                <a:lnTo>
                  <a:pt x="299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8"/>
          <p:cNvSpPr/>
          <p:nvPr/>
        </p:nvSpPr>
        <p:spPr>
          <a:xfrm>
            <a:off x="6323825" y="1415136"/>
            <a:ext cx="74950" cy="11200"/>
          </a:xfrm>
          <a:custGeom>
            <a:avLst/>
            <a:gdLst/>
            <a:ahLst/>
            <a:cxnLst/>
            <a:rect l="l" t="t" r="r" b="b"/>
            <a:pathLst>
              <a:path w="2998" h="448" extrusionOk="0">
                <a:moveTo>
                  <a:pt x="1" y="1"/>
                </a:moveTo>
                <a:lnTo>
                  <a:pt x="1" y="448"/>
                </a:lnTo>
                <a:lnTo>
                  <a:pt x="2997" y="448"/>
                </a:lnTo>
                <a:lnTo>
                  <a:pt x="29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8"/>
          <p:cNvSpPr/>
          <p:nvPr/>
        </p:nvSpPr>
        <p:spPr>
          <a:xfrm>
            <a:off x="6331750" y="1516111"/>
            <a:ext cx="50725" cy="43150"/>
          </a:xfrm>
          <a:custGeom>
            <a:avLst/>
            <a:gdLst/>
            <a:ahLst/>
            <a:cxnLst/>
            <a:rect l="l" t="t" r="r" b="b"/>
            <a:pathLst>
              <a:path w="2029" h="1726" extrusionOk="0">
                <a:moveTo>
                  <a:pt x="1154" y="0"/>
                </a:moveTo>
                <a:cubicBezTo>
                  <a:pt x="391" y="0"/>
                  <a:pt x="0" y="931"/>
                  <a:pt x="540" y="1471"/>
                </a:cubicBezTo>
                <a:cubicBezTo>
                  <a:pt x="715" y="1646"/>
                  <a:pt x="932" y="1725"/>
                  <a:pt x="1145" y="1725"/>
                </a:cubicBezTo>
                <a:cubicBezTo>
                  <a:pt x="1588" y="1725"/>
                  <a:pt x="2016" y="1384"/>
                  <a:pt x="2029" y="856"/>
                </a:cubicBezTo>
                <a:cubicBezTo>
                  <a:pt x="2029" y="391"/>
                  <a:pt x="1638" y="0"/>
                  <a:pt x="11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8"/>
          <p:cNvSpPr/>
          <p:nvPr/>
        </p:nvSpPr>
        <p:spPr>
          <a:xfrm>
            <a:off x="5925575" y="1183911"/>
            <a:ext cx="159600" cy="623475"/>
          </a:xfrm>
          <a:custGeom>
            <a:avLst/>
            <a:gdLst/>
            <a:ahLst/>
            <a:cxnLst/>
            <a:rect l="l" t="t" r="r" b="b"/>
            <a:pathLst>
              <a:path w="6384" h="24939" extrusionOk="0">
                <a:moveTo>
                  <a:pt x="0" y="0"/>
                </a:moveTo>
                <a:lnTo>
                  <a:pt x="0" y="24938"/>
                </a:lnTo>
                <a:lnTo>
                  <a:pt x="6384" y="24938"/>
                </a:lnTo>
                <a:lnTo>
                  <a:pt x="63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8"/>
          <p:cNvSpPr/>
          <p:nvPr/>
        </p:nvSpPr>
        <p:spPr>
          <a:xfrm>
            <a:off x="5973475" y="1334661"/>
            <a:ext cx="17250" cy="446675"/>
          </a:xfrm>
          <a:custGeom>
            <a:avLst/>
            <a:gdLst/>
            <a:ahLst/>
            <a:cxnLst/>
            <a:rect l="l" t="t" r="r" b="b"/>
            <a:pathLst>
              <a:path w="690" h="17867" extrusionOk="0">
                <a:moveTo>
                  <a:pt x="1" y="0"/>
                </a:moveTo>
                <a:lnTo>
                  <a:pt x="1" y="17866"/>
                </a:lnTo>
                <a:lnTo>
                  <a:pt x="690" y="17866"/>
                </a:lnTo>
                <a:lnTo>
                  <a:pt x="69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8"/>
          <p:cNvSpPr/>
          <p:nvPr/>
        </p:nvSpPr>
        <p:spPr>
          <a:xfrm>
            <a:off x="6005600" y="1334661"/>
            <a:ext cx="16775" cy="446675"/>
          </a:xfrm>
          <a:custGeom>
            <a:avLst/>
            <a:gdLst/>
            <a:ahLst/>
            <a:cxnLst/>
            <a:rect l="l" t="t" r="r" b="b"/>
            <a:pathLst>
              <a:path w="671" h="17867" extrusionOk="0">
                <a:moveTo>
                  <a:pt x="0" y="0"/>
                </a:moveTo>
                <a:lnTo>
                  <a:pt x="0" y="17866"/>
                </a:lnTo>
                <a:lnTo>
                  <a:pt x="670" y="17866"/>
                </a:lnTo>
                <a:lnTo>
                  <a:pt x="6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8"/>
          <p:cNvSpPr/>
          <p:nvPr/>
        </p:nvSpPr>
        <p:spPr>
          <a:xfrm>
            <a:off x="6085150" y="1183911"/>
            <a:ext cx="159625" cy="623475"/>
          </a:xfrm>
          <a:custGeom>
            <a:avLst/>
            <a:gdLst/>
            <a:ahLst/>
            <a:cxnLst/>
            <a:rect l="l" t="t" r="r" b="b"/>
            <a:pathLst>
              <a:path w="6385" h="24939" extrusionOk="0">
                <a:moveTo>
                  <a:pt x="1" y="0"/>
                </a:moveTo>
                <a:lnTo>
                  <a:pt x="1" y="24938"/>
                </a:lnTo>
                <a:lnTo>
                  <a:pt x="6384" y="24938"/>
                </a:lnTo>
                <a:lnTo>
                  <a:pt x="63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8"/>
          <p:cNvSpPr/>
          <p:nvPr/>
        </p:nvSpPr>
        <p:spPr>
          <a:xfrm>
            <a:off x="6133075" y="1334661"/>
            <a:ext cx="17250" cy="446675"/>
          </a:xfrm>
          <a:custGeom>
            <a:avLst/>
            <a:gdLst/>
            <a:ahLst/>
            <a:cxnLst/>
            <a:rect l="l" t="t" r="r" b="b"/>
            <a:pathLst>
              <a:path w="690" h="17867" extrusionOk="0">
                <a:moveTo>
                  <a:pt x="0" y="0"/>
                </a:moveTo>
                <a:lnTo>
                  <a:pt x="0" y="17866"/>
                </a:lnTo>
                <a:lnTo>
                  <a:pt x="689" y="17866"/>
                </a:lnTo>
                <a:lnTo>
                  <a:pt x="6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8"/>
          <p:cNvSpPr/>
          <p:nvPr/>
        </p:nvSpPr>
        <p:spPr>
          <a:xfrm>
            <a:off x="6164725" y="1334661"/>
            <a:ext cx="17225" cy="446675"/>
          </a:xfrm>
          <a:custGeom>
            <a:avLst/>
            <a:gdLst/>
            <a:ahLst/>
            <a:cxnLst/>
            <a:rect l="l" t="t" r="r" b="b"/>
            <a:pathLst>
              <a:path w="689" h="17867" extrusionOk="0">
                <a:moveTo>
                  <a:pt x="0" y="0"/>
                </a:moveTo>
                <a:lnTo>
                  <a:pt x="0" y="17866"/>
                </a:lnTo>
                <a:lnTo>
                  <a:pt x="689" y="17866"/>
                </a:lnTo>
                <a:lnTo>
                  <a:pt x="6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8"/>
          <p:cNvSpPr/>
          <p:nvPr/>
        </p:nvSpPr>
        <p:spPr>
          <a:xfrm>
            <a:off x="6280100" y="1635668"/>
            <a:ext cx="10725" cy="146125"/>
          </a:xfrm>
          <a:custGeom>
            <a:avLst/>
            <a:gdLst/>
            <a:ahLst/>
            <a:cxnLst/>
            <a:rect l="l" t="t" r="r" b="b"/>
            <a:pathLst>
              <a:path w="429" h="5845" extrusionOk="0">
                <a:moveTo>
                  <a:pt x="0" y="1"/>
                </a:moveTo>
                <a:lnTo>
                  <a:pt x="0" y="5844"/>
                </a:lnTo>
                <a:lnTo>
                  <a:pt x="429" y="5844"/>
                </a:lnTo>
                <a:lnTo>
                  <a:pt x="42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8"/>
          <p:cNvSpPr/>
          <p:nvPr/>
        </p:nvSpPr>
        <p:spPr>
          <a:xfrm>
            <a:off x="6323825" y="1644043"/>
            <a:ext cx="74950" cy="11650"/>
          </a:xfrm>
          <a:custGeom>
            <a:avLst/>
            <a:gdLst/>
            <a:ahLst/>
            <a:cxnLst/>
            <a:rect l="l" t="t" r="r" b="b"/>
            <a:pathLst>
              <a:path w="2998" h="466" extrusionOk="0">
                <a:moveTo>
                  <a:pt x="1" y="1"/>
                </a:moveTo>
                <a:lnTo>
                  <a:pt x="1" y="466"/>
                </a:lnTo>
                <a:lnTo>
                  <a:pt x="2997" y="466"/>
                </a:lnTo>
                <a:lnTo>
                  <a:pt x="29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8"/>
          <p:cNvSpPr/>
          <p:nvPr/>
        </p:nvSpPr>
        <p:spPr>
          <a:xfrm>
            <a:off x="5943700" y="1289986"/>
            <a:ext cx="115875" cy="25625"/>
          </a:xfrm>
          <a:custGeom>
            <a:avLst/>
            <a:gdLst/>
            <a:ahLst/>
            <a:cxnLst/>
            <a:rect l="l" t="t" r="r" b="b"/>
            <a:pathLst>
              <a:path w="4635" h="1025" extrusionOk="0">
                <a:moveTo>
                  <a:pt x="1" y="1"/>
                </a:moveTo>
                <a:lnTo>
                  <a:pt x="1" y="1024"/>
                </a:lnTo>
                <a:lnTo>
                  <a:pt x="4635" y="1024"/>
                </a:lnTo>
                <a:lnTo>
                  <a:pt x="463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8"/>
          <p:cNvSpPr/>
          <p:nvPr/>
        </p:nvSpPr>
        <p:spPr>
          <a:xfrm>
            <a:off x="5943700" y="1243936"/>
            <a:ext cx="115875" cy="25600"/>
          </a:xfrm>
          <a:custGeom>
            <a:avLst/>
            <a:gdLst/>
            <a:ahLst/>
            <a:cxnLst/>
            <a:rect l="l" t="t" r="r" b="b"/>
            <a:pathLst>
              <a:path w="4635" h="1024" extrusionOk="0">
                <a:moveTo>
                  <a:pt x="1" y="0"/>
                </a:moveTo>
                <a:lnTo>
                  <a:pt x="1" y="1024"/>
                </a:lnTo>
                <a:lnTo>
                  <a:pt x="4635" y="1024"/>
                </a:lnTo>
                <a:lnTo>
                  <a:pt x="46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8"/>
          <p:cNvSpPr/>
          <p:nvPr/>
        </p:nvSpPr>
        <p:spPr>
          <a:xfrm>
            <a:off x="6103300" y="1289986"/>
            <a:ext cx="115400" cy="25625"/>
          </a:xfrm>
          <a:custGeom>
            <a:avLst/>
            <a:gdLst/>
            <a:ahLst/>
            <a:cxnLst/>
            <a:rect l="l" t="t" r="r" b="b"/>
            <a:pathLst>
              <a:path w="4616" h="1025" extrusionOk="0">
                <a:moveTo>
                  <a:pt x="0" y="1"/>
                </a:moveTo>
                <a:lnTo>
                  <a:pt x="0" y="1024"/>
                </a:lnTo>
                <a:lnTo>
                  <a:pt x="4616" y="1024"/>
                </a:lnTo>
                <a:lnTo>
                  <a:pt x="461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8"/>
          <p:cNvSpPr/>
          <p:nvPr/>
        </p:nvSpPr>
        <p:spPr>
          <a:xfrm>
            <a:off x="6103300" y="1243936"/>
            <a:ext cx="115400" cy="25600"/>
          </a:xfrm>
          <a:custGeom>
            <a:avLst/>
            <a:gdLst/>
            <a:ahLst/>
            <a:cxnLst/>
            <a:rect l="l" t="t" r="r" b="b"/>
            <a:pathLst>
              <a:path w="4616" h="1024" extrusionOk="0">
                <a:moveTo>
                  <a:pt x="0" y="0"/>
                </a:moveTo>
                <a:lnTo>
                  <a:pt x="0" y="1024"/>
                </a:lnTo>
                <a:lnTo>
                  <a:pt x="4616" y="1024"/>
                </a:lnTo>
                <a:lnTo>
                  <a:pt x="461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8"/>
          <p:cNvSpPr/>
          <p:nvPr/>
        </p:nvSpPr>
        <p:spPr>
          <a:xfrm>
            <a:off x="6690488" y="1122936"/>
            <a:ext cx="293150" cy="684450"/>
          </a:xfrm>
          <a:custGeom>
            <a:avLst/>
            <a:gdLst/>
            <a:ahLst/>
            <a:cxnLst/>
            <a:rect l="l" t="t" r="r" b="b"/>
            <a:pathLst>
              <a:path w="11726" h="27378" extrusionOk="0">
                <a:moveTo>
                  <a:pt x="3816" y="1"/>
                </a:moveTo>
                <a:lnTo>
                  <a:pt x="1" y="1155"/>
                </a:lnTo>
                <a:lnTo>
                  <a:pt x="7911" y="27377"/>
                </a:lnTo>
                <a:lnTo>
                  <a:pt x="11726" y="26223"/>
                </a:lnTo>
                <a:lnTo>
                  <a:pt x="381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8"/>
          <p:cNvSpPr/>
          <p:nvPr/>
        </p:nvSpPr>
        <p:spPr>
          <a:xfrm>
            <a:off x="6859388" y="1684050"/>
            <a:ext cx="97725" cy="35375"/>
          </a:xfrm>
          <a:custGeom>
            <a:avLst/>
            <a:gdLst/>
            <a:ahLst/>
            <a:cxnLst/>
            <a:rect l="l" t="t" r="r" b="b"/>
            <a:pathLst>
              <a:path w="3909" h="1415" extrusionOk="0">
                <a:moveTo>
                  <a:pt x="3835" y="0"/>
                </a:moveTo>
                <a:lnTo>
                  <a:pt x="1" y="1154"/>
                </a:lnTo>
                <a:lnTo>
                  <a:pt x="94" y="1415"/>
                </a:lnTo>
                <a:lnTo>
                  <a:pt x="3909" y="261"/>
                </a:lnTo>
                <a:lnTo>
                  <a:pt x="3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8"/>
          <p:cNvSpPr/>
          <p:nvPr/>
        </p:nvSpPr>
        <p:spPr>
          <a:xfrm>
            <a:off x="6855663" y="1669625"/>
            <a:ext cx="97750" cy="35375"/>
          </a:xfrm>
          <a:custGeom>
            <a:avLst/>
            <a:gdLst/>
            <a:ahLst/>
            <a:cxnLst/>
            <a:rect l="l" t="t" r="r" b="b"/>
            <a:pathLst>
              <a:path w="3910" h="1415" extrusionOk="0">
                <a:moveTo>
                  <a:pt x="3816" y="0"/>
                </a:moveTo>
                <a:lnTo>
                  <a:pt x="1" y="1136"/>
                </a:lnTo>
                <a:lnTo>
                  <a:pt x="75" y="1415"/>
                </a:lnTo>
                <a:lnTo>
                  <a:pt x="3909" y="261"/>
                </a:lnTo>
                <a:lnTo>
                  <a:pt x="381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8"/>
          <p:cNvSpPr/>
          <p:nvPr/>
        </p:nvSpPr>
        <p:spPr>
          <a:xfrm>
            <a:off x="6794713" y="1469550"/>
            <a:ext cx="97750" cy="35400"/>
          </a:xfrm>
          <a:custGeom>
            <a:avLst/>
            <a:gdLst/>
            <a:ahLst/>
            <a:cxnLst/>
            <a:rect l="l" t="t" r="r" b="b"/>
            <a:pathLst>
              <a:path w="3910" h="1416" extrusionOk="0">
                <a:moveTo>
                  <a:pt x="3816" y="1"/>
                </a:moveTo>
                <a:lnTo>
                  <a:pt x="1" y="1155"/>
                </a:lnTo>
                <a:lnTo>
                  <a:pt x="94" y="1415"/>
                </a:lnTo>
                <a:lnTo>
                  <a:pt x="3909" y="261"/>
                </a:lnTo>
                <a:lnTo>
                  <a:pt x="381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8"/>
          <p:cNvSpPr/>
          <p:nvPr/>
        </p:nvSpPr>
        <p:spPr>
          <a:xfrm>
            <a:off x="6790538" y="1454675"/>
            <a:ext cx="97250" cy="35850"/>
          </a:xfrm>
          <a:custGeom>
            <a:avLst/>
            <a:gdLst/>
            <a:ahLst/>
            <a:cxnLst/>
            <a:rect l="l" t="t" r="r" b="b"/>
            <a:pathLst>
              <a:path w="3890" h="1434" extrusionOk="0">
                <a:moveTo>
                  <a:pt x="3816" y="0"/>
                </a:moveTo>
                <a:lnTo>
                  <a:pt x="0" y="1154"/>
                </a:lnTo>
                <a:lnTo>
                  <a:pt x="75" y="1433"/>
                </a:lnTo>
                <a:lnTo>
                  <a:pt x="3890" y="279"/>
                </a:lnTo>
                <a:lnTo>
                  <a:pt x="381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8"/>
          <p:cNvSpPr/>
          <p:nvPr/>
        </p:nvSpPr>
        <p:spPr>
          <a:xfrm>
            <a:off x="6583488" y="1122961"/>
            <a:ext cx="293150" cy="684425"/>
          </a:xfrm>
          <a:custGeom>
            <a:avLst/>
            <a:gdLst/>
            <a:ahLst/>
            <a:cxnLst/>
            <a:rect l="l" t="t" r="r" b="b"/>
            <a:pathLst>
              <a:path w="11726" h="27377" extrusionOk="0">
                <a:moveTo>
                  <a:pt x="3816" y="0"/>
                </a:moveTo>
                <a:lnTo>
                  <a:pt x="0" y="1154"/>
                </a:lnTo>
                <a:lnTo>
                  <a:pt x="7910" y="27377"/>
                </a:lnTo>
                <a:lnTo>
                  <a:pt x="11725" y="26223"/>
                </a:lnTo>
                <a:lnTo>
                  <a:pt x="381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8"/>
          <p:cNvSpPr/>
          <p:nvPr/>
        </p:nvSpPr>
        <p:spPr>
          <a:xfrm>
            <a:off x="6752388" y="1682175"/>
            <a:ext cx="97725" cy="35400"/>
          </a:xfrm>
          <a:custGeom>
            <a:avLst/>
            <a:gdLst/>
            <a:ahLst/>
            <a:cxnLst/>
            <a:rect l="l" t="t" r="r" b="b"/>
            <a:pathLst>
              <a:path w="3909" h="1416" extrusionOk="0">
                <a:moveTo>
                  <a:pt x="3834" y="1"/>
                </a:moveTo>
                <a:lnTo>
                  <a:pt x="0" y="1155"/>
                </a:lnTo>
                <a:lnTo>
                  <a:pt x="93" y="1415"/>
                </a:lnTo>
                <a:lnTo>
                  <a:pt x="3908" y="261"/>
                </a:lnTo>
                <a:lnTo>
                  <a:pt x="38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8"/>
          <p:cNvSpPr/>
          <p:nvPr/>
        </p:nvSpPr>
        <p:spPr>
          <a:xfrm>
            <a:off x="6748188" y="1667300"/>
            <a:ext cx="97725" cy="35850"/>
          </a:xfrm>
          <a:custGeom>
            <a:avLst/>
            <a:gdLst/>
            <a:ahLst/>
            <a:cxnLst/>
            <a:rect l="l" t="t" r="r" b="b"/>
            <a:pathLst>
              <a:path w="3909" h="1434" extrusionOk="0">
                <a:moveTo>
                  <a:pt x="3816" y="0"/>
                </a:moveTo>
                <a:lnTo>
                  <a:pt x="1" y="1154"/>
                </a:lnTo>
                <a:lnTo>
                  <a:pt x="94" y="1433"/>
                </a:lnTo>
                <a:lnTo>
                  <a:pt x="3909" y="279"/>
                </a:lnTo>
                <a:lnTo>
                  <a:pt x="381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8"/>
          <p:cNvSpPr/>
          <p:nvPr/>
        </p:nvSpPr>
        <p:spPr>
          <a:xfrm>
            <a:off x="6688163" y="1467700"/>
            <a:ext cx="97750" cy="35850"/>
          </a:xfrm>
          <a:custGeom>
            <a:avLst/>
            <a:gdLst/>
            <a:ahLst/>
            <a:cxnLst/>
            <a:rect l="l" t="t" r="r" b="b"/>
            <a:pathLst>
              <a:path w="3910" h="1434" extrusionOk="0">
                <a:moveTo>
                  <a:pt x="3835" y="0"/>
                </a:moveTo>
                <a:lnTo>
                  <a:pt x="1" y="1154"/>
                </a:lnTo>
                <a:lnTo>
                  <a:pt x="94" y="1433"/>
                </a:lnTo>
                <a:lnTo>
                  <a:pt x="3909" y="279"/>
                </a:lnTo>
                <a:lnTo>
                  <a:pt x="3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8"/>
          <p:cNvSpPr/>
          <p:nvPr/>
        </p:nvSpPr>
        <p:spPr>
          <a:xfrm>
            <a:off x="6683988" y="1453275"/>
            <a:ext cx="97725" cy="35375"/>
          </a:xfrm>
          <a:custGeom>
            <a:avLst/>
            <a:gdLst/>
            <a:ahLst/>
            <a:cxnLst/>
            <a:rect l="l" t="t" r="r" b="b"/>
            <a:pathLst>
              <a:path w="3909" h="1415" extrusionOk="0">
                <a:moveTo>
                  <a:pt x="3816" y="0"/>
                </a:moveTo>
                <a:lnTo>
                  <a:pt x="0" y="1136"/>
                </a:lnTo>
                <a:lnTo>
                  <a:pt x="93" y="1415"/>
                </a:lnTo>
                <a:lnTo>
                  <a:pt x="3909" y="261"/>
                </a:lnTo>
                <a:lnTo>
                  <a:pt x="381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8"/>
          <p:cNvSpPr/>
          <p:nvPr/>
        </p:nvSpPr>
        <p:spPr>
          <a:xfrm>
            <a:off x="6825438" y="1228561"/>
            <a:ext cx="236375" cy="578825"/>
          </a:xfrm>
          <a:custGeom>
            <a:avLst/>
            <a:gdLst/>
            <a:ahLst/>
            <a:cxnLst/>
            <a:rect l="l" t="t" r="r" b="b"/>
            <a:pathLst>
              <a:path w="9455" h="23153" extrusionOk="0">
                <a:moveTo>
                  <a:pt x="2717" y="1"/>
                </a:moveTo>
                <a:lnTo>
                  <a:pt x="0" y="820"/>
                </a:lnTo>
                <a:lnTo>
                  <a:pt x="6756" y="23153"/>
                </a:lnTo>
                <a:lnTo>
                  <a:pt x="9454" y="22334"/>
                </a:lnTo>
                <a:lnTo>
                  <a:pt x="271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8"/>
          <p:cNvSpPr/>
          <p:nvPr/>
        </p:nvSpPr>
        <p:spPr>
          <a:xfrm>
            <a:off x="6974788" y="1719400"/>
            <a:ext cx="71200" cy="33525"/>
          </a:xfrm>
          <a:custGeom>
            <a:avLst/>
            <a:gdLst/>
            <a:ahLst/>
            <a:cxnLst/>
            <a:rect l="l" t="t" r="r" b="b"/>
            <a:pathLst>
              <a:path w="2848" h="1341" extrusionOk="0">
                <a:moveTo>
                  <a:pt x="2699" y="1"/>
                </a:moveTo>
                <a:lnTo>
                  <a:pt x="0" y="801"/>
                </a:lnTo>
                <a:lnTo>
                  <a:pt x="149" y="1341"/>
                </a:lnTo>
                <a:lnTo>
                  <a:pt x="2848" y="522"/>
                </a:lnTo>
                <a:lnTo>
                  <a:pt x="269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8"/>
          <p:cNvSpPr/>
          <p:nvPr/>
        </p:nvSpPr>
        <p:spPr>
          <a:xfrm>
            <a:off x="6889163" y="1350450"/>
            <a:ext cx="51200" cy="138675"/>
          </a:xfrm>
          <a:custGeom>
            <a:avLst/>
            <a:gdLst/>
            <a:ahLst/>
            <a:cxnLst/>
            <a:rect l="l" t="t" r="r" b="b"/>
            <a:pathLst>
              <a:path w="2048" h="5547" extrusionOk="0">
                <a:moveTo>
                  <a:pt x="410" y="0"/>
                </a:moveTo>
                <a:lnTo>
                  <a:pt x="1" y="112"/>
                </a:lnTo>
                <a:lnTo>
                  <a:pt x="1639" y="5546"/>
                </a:lnTo>
                <a:lnTo>
                  <a:pt x="2048" y="5416"/>
                </a:lnTo>
                <a:lnTo>
                  <a:pt x="41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8"/>
          <p:cNvSpPr/>
          <p:nvPr/>
        </p:nvSpPr>
        <p:spPr>
          <a:xfrm>
            <a:off x="6398773" y="1120636"/>
            <a:ext cx="97250" cy="686750"/>
          </a:xfrm>
          <a:custGeom>
            <a:avLst/>
            <a:gdLst/>
            <a:ahLst/>
            <a:cxnLst/>
            <a:rect l="l" t="t" r="r" b="b"/>
            <a:pathLst>
              <a:path w="3890" h="27470" extrusionOk="0">
                <a:moveTo>
                  <a:pt x="0" y="1"/>
                </a:moveTo>
                <a:lnTo>
                  <a:pt x="0" y="27470"/>
                </a:lnTo>
                <a:lnTo>
                  <a:pt x="3890" y="27470"/>
                </a:lnTo>
                <a:lnTo>
                  <a:pt x="38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8"/>
          <p:cNvSpPr/>
          <p:nvPr/>
        </p:nvSpPr>
        <p:spPr>
          <a:xfrm>
            <a:off x="6495998" y="1120636"/>
            <a:ext cx="99600" cy="686750"/>
          </a:xfrm>
          <a:custGeom>
            <a:avLst/>
            <a:gdLst/>
            <a:ahLst/>
            <a:cxnLst/>
            <a:rect l="l" t="t" r="r" b="b"/>
            <a:pathLst>
              <a:path w="3984" h="27470" extrusionOk="0">
                <a:moveTo>
                  <a:pt x="1" y="1"/>
                </a:moveTo>
                <a:lnTo>
                  <a:pt x="1" y="27470"/>
                </a:lnTo>
                <a:lnTo>
                  <a:pt x="3983" y="27470"/>
                </a:lnTo>
                <a:lnTo>
                  <a:pt x="398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8"/>
          <p:cNvSpPr/>
          <p:nvPr/>
        </p:nvSpPr>
        <p:spPr>
          <a:xfrm>
            <a:off x="6422948" y="1568438"/>
            <a:ext cx="44700" cy="197300"/>
          </a:xfrm>
          <a:custGeom>
            <a:avLst/>
            <a:gdLst/>
            <a:ahLst/>
            <a:cxnLst/>
            <a:rect l="l" t="t" r="r" b="b"/>
            <a:pathLst>
              <a:path w="1788" h="7892" extrusionOk="0">
                <a:moveTo>
                  <a:pt x="1" y="0"/>
                </a:moveTo>
                <a:lnTo>
                  <a:pt x="1" y="7891"/>
                </a:lnTo>
                <a:lnTo>
                  <a:pt x="1788" y="7891"/>
                </a:lnTo>
                <a:lnTo>
                  <a:pt x="17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8"/>
          <p:cNvSpPr/>
          <p:nvPr/>
        </p:nvSpPr>
        <p:spPr>
          <a:xfrm>
            <a:off x="6520198" y="1568438"/>
            <a:ext cx="44700" cy="197300"/>
          </a:xfrm>
          <a:custGeom>
            <a:avLst/>
            <a:gdLst/>
            <a:ahLst/>
            <a:cxnLst/>
            <a:rect l="l" t="t" r="r" b="b"/>
            <a:pathLst>
              <a:path w="1788" h="7892" extrusionOk="0">
                <a:moveTo>
                  <a:pt x="1" y="0"/>
                </a:moveTo>
                <a:lnTo>
                  <a:pt x="1" y="7891"/>
                </a:lnTo>
                <a:lnTo>
                  <a:pt x="1787" y="7891"/>
                </a:lnTo>
                <a:lnTo>
                  <a:pt x="17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accent1"/>
        </a:solidFill>
        <a:effectLst/>
      </p:bgPr>
    </p:bg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9"/>
          <p:cNvSpPr/>
          <p:nvPr/>
        </p:nvSpPr>
        <p:spPr>
          <a:xfrm>
            <a:off x="4303087" y="4132566"/>
            <a:ext cx="555046" cy="504753"/>
          </a:xfrm>
          <a:custGeom>
            <a:avLst/>
            <a:gdLst/>
            <a:ahLst/>
            <a:cxnLst/>
            <a:rect l="l" t="t" r="r" b="b"/>
            <a:pathLst>
              <a:path w="27690" h="25181" extrusionOk="0">
                <a:moveTo>
                  <a:pt x="13797" y="0"/>
                </a:moveTo>
                <a:cubicBezTo>
                  <a:pt x="6175" y="0"/>
                  <a:pt x="1" y="5596"/>
                  <a:pt x="1" y="12639"/>
                </a:cubicBezTo>
                <a:cubicBezTo>
                  <a:pt x="1" y="19585"/>
                  <a:pt x="6175" y="25181"/>
                  <a:pt x="13797" y="25181"/>
                </a:cubicBezTo>
                <a:cubicBezTo>
                  <a:pt x="21419" y="25181"/>
                  <a:pt x="27690" y="19585"/>
                  <a:pt x="27690" y="12639"/>
                </a:cubicBezTo>
                <a:cubicBezTo>
                  <a:pt x="27690" y="5596"/>
                  <a:pt x="21419" y="0"/>
                  <a:pt x="137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9"/>
          <p:cNvSpPr/>
          <p:nvPr/>
        </p:nvSpPr>
        <p:spPr>
          <a:xfrm>
            <a:off x="1789043" y="678612"/>
            <a:ext cx="5565755" cy="3825268"/>
          </a:xfrm>
          <a:custGeom>
            <a:avLst/>
            <a:gdLst/>
            <a:ahLst/>
            <a:cxnLst/>
            <a:rect l="l" t="t" r="r" b="b"/>
            <a:pathLst>
              <a:path w="277663" h="190834" extrusionOk="0">
                <a:moveTo>
                  <a:pt x="0" y="1"/>
                </a:moveTo>
                <a:lnTo>
                  <a:pt x="0" y="190834"/>
                </a:lnTo>
                <a:lnTo>
                  <a:pt x="277663" y="190834"/>
                </a:lnTo>
                <a:lnTo>
                  <a:pt x="2776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9"/>
          <p:cNvSpPr/>
          <p:nvPr/>
        </p:nvSpPr>
        <p:spPr>
          <a:xfrm>
            <a:off x="4355304" y="4180914"/>
            <a:ext cx="448687" cy="408056"/>
          </a:xfrm>
          <a:custGeom>
            <a:avLst/>
            <a:gdLst/>
            <a:ahLst/>
            <a:cxnLst/>
            <a:rect l="l" t="t" r="r" b="b"/>
            <a:pathLst>
              <a:path w="22384" h="20357" extrusionOk="0">
                <a:moveTo>
                  <a:pt x="11192" y="0"/>
                </a:moveTo>
                <a:cubicBezTo>
                  <a:pt x="5018" y="0"/>
                  <a:pt x="1" y="4534"/>
                  <a:pt x="1" y="10227"/>
                </a:cubicBezTo>
                <a:cubicBezTo>
                  <a:pt x="1" y="15822"/>
                  <a:pt x="5018" y="20357"/>
                  <a:pt x="11192" y="20357"/>
                </a:cubicBezTo>
                <a:cubicBezTo>
                  <a:pt x="17367" y="20357"/>
                  <a:pt x="22384" y="15822"/>
                  <a:pt x="22384" y="10227"/>
                </a:cubicBezTo>
                <a:cubicBezTo>
                  <a:pt x="22384" y="4534"/>
                  <a:pt x="17367" y="0"/>
                  <a:pt x="11192" y="0"/>
                </a:cubicBezTo>
                <a:close/>
              </a:path>
            </a:pathLst>
          </a:custGeom>
          <a:solidFill>
            <a:srgbClr val="E4E0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9"/>
          <p:cNvSpPr/>
          <p:nvPr/>
        </p:nvSpPr>
        <p:spPr>
          <a:xfrm>
            <a:off x="4577703" y="4184942"/>
            <a:ext cx="2670736" cy="216205"/>
          </a:xfrm>
          <a:custGeom>
            <a:avLst/>
            <a:gdLst/>
            <a:ahLst/>
            <a:cxnLst/>
            <a:rect l="l" t="t" r="r" b="b"/>
            <a:pathLst>
              <a:path w="133237" h="10786" extrusionOk="0">
                <a:moveTo>
                  <a:pt x="41631" y="1"/>
                </a:moveTo>
                <a:cubicBezTo>
                  <a:pt x="36265" y="1"/>
                  <a:pt x="31173" y="171"/>
                  <a:pt x="26532" y="559"/>
                </a:cubicBezTo>
                <a:cubicBezTo>
                  <a:pt x="9359" y="2006"/>
                  <a:pt x="1" y="8856"/>
                  <a:pt x="1" y="8856"/>
                </a:cubicBezTo>
                <a:lnTo>
                  <a:pt x="1" y="10785"/>
                </a:lnTo>
                <a:lnTo>
                  <a:pt x="133236" y="10785"/>
                </a:lnTo>
                <a:lnTo>
                  <a:pt x="133236" y="8856"/>
                </a:lnTo>
                <a:cubicBezTo>
                  <a:pt x="133236" y="8856"/>
                  <a:pt x="80330" y="1"/>
                  <a:pt x="41631" y="1"/>
                </a:cubicBezTo>
                <a:close/>
              </a:path>
            </a:pathLst>
          </a:custGeom>
          <a:solidFill>
            <a:srgbClr val="E4E0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9"/>
          <p:cNvSpPr/>
          <p:nvPr/>
        </p:nvSpPr>
        <p:spPr>
          <a:xfrm>
            <a:off x="1910876" y="4186887"/>
            <a:ext cx="2670716" cy="216185"/>
          </a:xfrm>
          <a:custGeom>
            <a:avLst/>
            <a:gdLst/>
            <a:ahLst/>
            <a:cxnLst/>
            <a:rect l="l" t="t" r="r" b="b"/>
            <a:pathLst>
              <a:path w="133236" h="10785" extrusionOk="0">
                <a:moveTo>
                  <a:pt x="91633" y="0"/>
                </a:moveTo>
                <a:cubicBezTo>
                  <a:pt x="52981" y="0"/>
                  <a:pt x="0" y="8855"/>
                  <a:pt x="0" y="8855"/>
                </a:cubicBezTo>
                <a:lnTo>
                  <a:pt x="0" y="10785"/>
                </a:lnTo>
                <a:lnTo>
                  <a:pt x="133236" y="10785"/>
                </a:lnTo>
                <a:lnTo>
                  <a:pt x="133236" y="8855"/>
                </a:lnTo>
                <a:cubicBezTo>
                  <a:pt x="133236" y="8855"/>
                  <a:pt x="123877" y="1909"/>
                  <a:pt x="106704" y="558"/>
                </a:cubicBezTo>
                <a:cubicBezTo>
                  <a:pt x="102076" y="171"/>
                  <a:pt x="96992" y="0"/>
                  <a:pt x="91633" y="0"/>
                </a:cubicBezTo>
                <a:close/>
              </a:path>
            </a:pathLst>
          </a:custGeom>
          <a:solidFill>
            <a:srgbClr val="E4E0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9"/>
          <p:cNvSpPr/>
          <p:nvPr/>
        </p:nvSpPr>
        <p:spPr>
          <a:xfrm>
            <a:off x="4577703" y="506044"/>
            <a:ext cx="2670736" cy="3864395"/>
          </a:xfrm>
          <a:custGeom>
            <a:avLst/>
            <a:gdLst/>
            <a:ahLst/>
            <a:cxnLst/>
            <a:rect l="l" t="t" r="r" b="b"/>
            <a:pathLst>
              <a:path w="133237" h="192786" extrusionOk="0">
                <a:moveTo>
                  <a:pt x="28332" y="1"/>
                </a:moveTo>
                <a:cubicBezTo>
                  <a:pt x="6901" y="1"/>
                  <a:pt x="676" y="9381"/>
                  <a:pt x="676" y="9381"/>
                </a:cubicBezTo>
                <a:cubicBezTo>
                  <a:pt x="1158" y="9864"/>
                  <a:pt x="1" y="192786"/>
                  <a:pt x="1" y="192786"/>
                </a:cubicBezTo>
                <a:cubicBezTo>
                  <a:pt x="1" y="192786"/>
                  <a:pt x="9359" y="185936"/>
                  <a:pt x="26532" y="184489"/>
                </a:cubicBezTo>
                <a:cubicBezTo>
                  <a:pt x="31161" y="184101"/>
                  <a:pt x="36245" y="183931"/>
                  <a:pt x="41604" y="183931"/>
                </a:cubicBezTo>
                <a:cubicBezTo>
                  <a:pt x="80255" y="183931"/>
                  <a:pt x="133236" y="192786"/>
                  <a:pt x="133236" y="192786"/>
                </a:cubicBezTo>
                <a:lnTo>
                  <a:pt x="133236" y="10057"/>
                </a:lnTo>
                <a:cubicBezTo>
                  <a:pt x="133236" y="10057"/>
                  <a:pt x="57598" y="1470"/>
                  <a:pt x="32610" y="119"/>
                </a:cubicBezTo>
                <a:cubicBezTo>
                  <a:pt x="31121" y="39"/>
                  <a:pt x="29696" y="1"/>
                  <a:pt x="283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9"/>
          <p:cNvSpPr/>
          <p:nvPr/>
        </p:nvSpPr>
        <p:spPr>
          <a:xfrm>
            <a:off x="4579648" y="4296935"/>
            <a:ext cx="20" cy="71581"/>
          </a:xfrm>
          <a:custGeom>
            <a:avLst/>
            <a:gdLst/>
            <a:ahLst/>
            <a:cxnLst/>
            <a:rect l="l" t="t" r="r" b="b"/>
            <a:pathLst>
              <a:path w="1" h="3571" extrusionOk="0">
                <a:moveTo>
                  <a:pt x="0" y="1"/>
                </a:moveTo>
                <a:lnTo>
                  <a:pt x="0" y="3570"/>
                </a:lnTo>
                <a:close/>
              </a:path>
            </a:pathLst>
          </a:custGeom>
          <a:solidFill>
            <a:srgbClr val="E9E6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9"/>
          <p:cNvSpPr/>
          <p:nvPr/>
        </p:nvSpPr>
        <p:spPr>
          <a:xfrm>
            <a:off x="1910876" y="508330"/>
            <a:ext cx="2676529" cy="3864055"/>
          </a:xfrm>
          <a:custGeom>
            <a:avLst/>
            <a:gdLst/>
            <a:ahLst/>
            <a:cxnLst/>
            <a:rect l="l" t="t" r="r" b="b"/>
            <a:pathLst>
              <a:path w="133526" h="192769" extrusionOk="0">
                <a:moveTo>
                  <a:pt x="104571" y="1"/>
                </a:moveTo>
                <a:cubicBezTo>
                  <a:pt x="103306" y="1"/>
                  <a:pt x="101992" y="33"/>
                  <a:pt x="100626" y="102"/>
                </a:cubicBezTo>
                <a:cubicBezTo>
                  <a:pt x="75735" y="1453"/>
                  <a:pt x="0" y="10039"/>
                  <a:pt x="0" y="10039"/>
                </a:cubicBezTo>
                <a:lnTo>
                  <a:pt x="0" y="192768"/>
                </a:lnTo>
                <a:cubicBezTo>
                  <a:pt x="0" y="192768"/>
                  <a:pt x="52981" y="183913"/>
                  <a:pt x="91633" y="183913"/>
                </a:cubicBezTo>
                <a:cubicBezTo>
                  <a:pt x="96992" y="183913"/>
                  <a:pt x="102076" y="184084"/>
                  <a:pt x="106704" y="184471"/>
                </a:cubicBezTo>
                <a:cubicBezTo>
                  <a:pt x="123877" y="185822"/>
                  <a:pt x="133236" y="192768"/>
                  <a:pt x="133236" y="192768"/>
                </a:cubicBezTo>
                <a:cubicBezTo>
                  <a:pt x="133236" y="192768"/>
                  <a:pt x="133043" y="10136"/>
                  <a:pt x="133525" y="9653"/>
                </a:cubicBezTo>
                <a:cubicBezTo>
                  <a:pt x="133525" y="9653"/>
                  <a:pt x="126372" y="1"/>
                  <a:pt x="1045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9"/>
          <p:cNvSpPr/>
          <p:nvPr/>
        </p:nvSpPr>
        <p:spPr>
          <a:xfrm>
            <a:off x="4581572" y="4298879"/>
            <a:ext cx="20" cy="71561"/>
          </a:xfrm>
          <a:custGeom>
            <a:avLst/>
            <a:gdLst/>
            <a:ahLst/>
            <a:cxnLst/>
            <a:rect l="l" t="t" r="r" b="b"/>
            <a:pathLst>
              <a:path w="1" h="3570" extrusionOk="0">
                <a:moveTo>
                  <a:pt x="1" y="0"/>
                </a:moveTo>
                <a:lnTo>
                  <a:pt x="1" y="3570"/>
                </a:lnTo>
                <a:close/>
              </a:path>
            </a:pathLst>
          </a:custGeom>
          <a:solidFill>
            <a:srgbClr val="E9E6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9"/>
          <p:cNvSpPr/>
          <p:nvPr/>
        </p:nvSpPr>
        <p:spPr>
          <a:xfrm>
            <a:off x="4566097" y="504792"/>
            <a:ext cx="798733" cy="3864255"/>
          </a:xfrm>
          <a:custGeom>
            <a:avLst/>
            <a:gdLst/>
            <a:ahLst/>
            <a:cxnLst/>
            <a:rect l="l" t="t" r="r" b="b"/>
            <a:pathLst>
              <a:path w="39847" h="192779" extrusionOk="0">
                <a:moveTo>
                  <a:pt x="29131" y="0"/>
                </a:moveTo>
                <a:cubicBezTo>
                  <a:pt x="7388" y="0"/>
                  <a:pt x="1" y="10050"/>
                  <a:pt x="1" y="10050"/>
                </a:cubicBezTo>
                <a:cubicBezTo>
                  <a:pt x="483" y="10532"/>
                  <a:pt x="676" y="192779"/>
                  <a:pt x="676" y="192779"/>
                </a:cubicBezTo>
                <a:cubicBezTo>
                  <a:pt x="2220" y="191718"/>
                  <a:pt x="3763" y="190753"/>
                  <a:pt x="5500" y="190077"/>
                </a:cubicBezTo>
                <a:lnTo>
                  <a:pt x="39846" y="595"/>
                </a:lnTo>
                <a:cubicBezTo>
                  <a:pt x="37434" y="402"/>
                  <a:pt x="35119" y="209"/>
                  <a:pt x="33189" y="112"/>
                </a:cubicBezTo>
                <a:cubicBezTo>
                  <a:pt x="31784" y="36"/>
                  <a:pt x="30432" y="0"/>
                  <a:pt x="29131" y="0"/>
                </a:cubicBezTo>
                <a:close/>
              </a:path>
            </a:pathLst>
          </a:custGeom>
          <a:solidFill>
            <a:srgbClr val="F6F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9"/>
          <p:cNvSpPr txBox="1">
            <a:spLocks noGrp="1"/>
          </p:cNvSpPr>
          <p:nvPr>
            <p:ph type="title"/>
          </p:nvPr>
        </p:nvSpPr>
        <p:spPr>
          <a:xfrm>
            <a:off x="1947001" y="2701486"/>
            <a:ext cx="26793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5" name="Google Shape;565;p19"/>
          <p:cNvSpPr txBox="1">
            <a:spLocks noGrp="1"/>
          </p:cNvSpPr>
          <p:nvPr>
            <p:ph type="title" idx="2" hasCustomPrompt="1"/>
          </p:nvPr>
        </p:nvSpPr>
        <p:spPr>
          <a:xfrm>
            <a:off x="2654851" y="1772086"/>
            <a:ext cx="1263600" cy="9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6000" u="sng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6" name="Google Shape;566;p19"/>
          <p:cNvSpPr txBox="1">
            <a:spLocks noGrp="1"/>
          </p:cNvSpPr>
          <p:nvPr>
            <p:ph type="subTitle" idx="1"/>
          </p:nvPr>
        </p:nvSpPr>
        <p:spPr>
          <a:xfrm>
            <a:off x="4901175" y="1966650"/>
            <a:ext cx="1603800" cy="13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solidFill>
          <a:schemeClr val="accent1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0"/>
          <p:cNvSpPr/>
          <p:nvPr/>
        </p:nvSpPr>
        <p:spPr>
          <a:xfrm rot="544252">
            <a:off x="871161" y="1360264"/>
            <a:ext cx="4966511" cy="4048748"/>
          </a:xfrm>
          <a:prstGeom prst="rect">
            <a:avLst/>
          </a:prstGeom>
          <a:solidFill>
            <a:srgbClr val="E1E7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0"/>
          <p:cNvSpPr/>
          <p:nvPr/>
        </p:nvSpPr>
        <p:spPr>
          <a:xfrm>
            <a:off x="726800" y="1094700"/>
            <a:ext cx="4966500" cy="404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20"/>
          <p:cNvGrpSpPr/>
          <p:nvPr/>
        </p:nvGrpSpPr>
        <p:grpSpPr>
          <a:xfrm rot="883905">
            <a:off x="5218204" y="1672007"/>
            <a:ext cx="3095633" cy="2665915"/>
            <a:chOff x="337025" y="237525"/>
            <a:chExt cx="5696100" cy="4905400"/>
          </a:xfrm>
        </p:grpSpPr>
        <p:sp>
          <p:nvSpPr>
            <p:cNvPr id="571" name="Google Shape;571;p20"/>
            <p:cNvSpPr/>
            <p:nvPr/>
          </p:nvSpPr>
          <p:spPr>
            <a:xfrm>
              <a:off x="1985650" y="237525"/>
              <a:ext cx="4047475" cy="3157200"/>
            </a:xfrm>
            <a:custGeom>
              <a:avLst/>
              <a:gdLst/>
              <a:ahLst/>
              <a:cxnLst/>
              <a:rect l="l" t="t" r="r" b="b"/>
              <a:pathLst>
                <a:path w="161899" h="126288" extrusionOk="0">
                  <a:moveTo>
                    <a:pt x="161091" y="0"/>
                  </a:moveTo>
                  <a:cubicBezTo>
                    <a:pt x="150390" y="0"/>
                    <a:pt x="140714" y="12286"/>
                    <a:pt x="140714" y="12286"/>
                  </a:cubicBezTo>
                  <a:lnTo>
                    <a:pt x="148589" y="24"/>
                  </a:lnTo>
                  <a:lnTo>
                    <a:pt x="148589" y="24"/>
                  </a:lnTo>
                  <a:cubicBezTo>
                    <a:pt x="134633" y="2616"/>
                    <a:pt x="121025" y="6903"/>
                    <a:pt x="108115" y="12735"/>
                  </a:cubicBezTo>
                  <a:cubicBezTo>
                    <a:pt x="87728" y="22056"/>
                    <a:pt x="53883" y="42841"/>
                    <a:pt x="37883" y="55303"/>
                  </a:cubicBezTo>
                  <a:cubicBezTo>
                    <a:pt x="21932" y="67764"/>
                    <a:pt x="18593" y="87901"/>
                    <a:pt x="18593" y="87901"/>
                  </a:cubicBezTo>
                  <a:cubicBezTo>
                    <a:pt x="18194" y="82518"/>
                    <a:pt x="21932" y="67764"/>
                    <a:pt x="21932" y="67764"/>
                  </a:cubicBezTo>
                  <a:lnTo>
                    <a:pt x="21932" y="67764"/>
                  </a:lnTo>
                  <a:cubicBezTo>
                    <a:pt x="8474" y="84163"/>
                    <a:pt x="8973" y="103503"/>
                    <a:pt x="8973" y="103503"/>
                  </a:cubicBezTo>
                  <a:cubicBezTo>
                    <a:pt x="7926" y="97671"/>
                    <a:pt x="8973" y="82519"/>
                    <a:pt x="8973" y="82518"/>
                  </a:cubicBezTo>
                  <a:lnTo>
                    <a:pt x="8973" y="82518"/>
                  </a:lnTo>
                  <a:cubicBezTo>
                    <a:pt x="0" y="100363"/>
                    <a:pt x="1396" y="121697"/>
                    <a:pt x="1396" y="121697"/>
                  </a:cubicBezTo>
                  <a:lnTo>
                    <a:pt x="299" y="126282"/>
                  </a:lnTo>
                  <a:cubicBezTo>
                    <a:pt x="588" y="126286"/>
                    <a:pt x="877" y="126287"/>
                    <a:pt x="1166" y="126287"/>
                  </a:cubicBezTo>
                  <a:cubicBezTo>
                    <a:pt x="14458" y="126287"/>
                    <a:pt x="28113" y="122993"/>
                    <a:pt x="28113" y="122993"/>
                  </a:cubicBezTo>
                  <a:cubicBezTo>
                    <a:pt x="21883" y="122694"/>
                    <a:pt x="14705" y="120201"/>
                    <a:pt x="14705" y="120201"/>
                  </a:cubicBezTo>
                  <a:lnTo>
                    <a:pt x="14705" y="120201"/>
                  </a:lnTo>
                  <a:cubicBezTo>
                    <a:pt x="14870" y="120202"/>
                    <a:pt x="15035" y="120203"/>
                    <a:pt x="15200" y="120203"/>
                  </a:cubicBezTo>
                  <a:cubicBezTo>
                    <a:pt x="41664" y="120203"/>
                    <a:pt x="57073" y="108338"/>
                    <a:pt x="57073" y="108338"/>
                  </a:cubicBezTo>
                  <a:lnTo>
                    <a:pt x="57073" y="108338"/>
                  </a:lnTo>
                  <a:cubicBezTo>
                    <a:pt x="47060" y="110531"/>
                    <a:pt x="36864" y="111584"/>
                    <a:pt x="26617" y="111584"/>
                  </a:cubicBezTo>
                  <a:cubicBezTo>
                    <a:pt x="26152" y="111584"/>
                    <a:pt x="25687" y="111582"/>
                    <a:pt x="25222" y="111578"/>
                  </a:cubicBezTo>
                  <a:cubicBezTo>
                    <a:pt x="25222" y="111578"/>
                    <a:pt x="47254" y="111179"/>
                    <a:pt x="62008" y="102656"/>
                  </a:cubicBezTo>
                  <a:cubicBezTo>
                    <a:pt x="76762" y="94132"/>
                    <a:pt x="126159" y="47576"/>
                    <a:pt x="143007" y="33271"/>
                  </a:cubicBezTo>
                  <a:cubicBezTo>
                    <a:pt x="159805" y="18915"/>
                    <a:pt x="161898" y="24"/>
                    <a:pt x="161898" y="24"/>
                  </a:cubicBezTo>
                  <a:cubicBezTo>
                    <a:pt x="161628" y="8"/>
                    <a:pt x="161359" y="0"/>
                    <a:pt x="1610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1904650" y="322850"/>
              <a:ext cx="4041225" cy="3044325"/>
            </a:xfrm>
            <a:custGeom>
              <a:avLst/>
              <a:gdLst/>
              <a:ahLst/>
              <a:cxnLst/>
              <a:rect l="l" t="t" r="r" b="b"/>
              <a:pathLst>
                <a:path w="161649" h="121773" extrusionOk="0">
                  <a:moveTo>
                    <a:pt x="161250" y="0"/>
                  </a:moveTo>
                  <a:lnTo>
                    <a:pt x="154322" y="5035"/>
                  </a:lnTo>
                  <a:cubicBezTo>
                    <a:pt x="153225" y="5882"/>
                    <a:pt x="151929" y="6680"/>
                    <a:pt x="150583" y="7577"/>
                  </a:cubicBezTo>
                  <a:lnTo>
                    <a:pt x="146147" y="10568"/>
                  </a:lnTo>
                  <a:cubicBezTo>
                    <a:pt x="144552" y="11614"/>
                    <a:pt x="142857" y="12661"/>
                    <a:pt x="141063" y="13808"/>
                  </a:cubicBezTo>
                  <a:cubicBezTo>
                    <a:pt x="139219" y="14954"/>
                    <a:pt x="137374" y="16150"/>
                    <a:pt x="135331" y="17397"/>
                  </a:cubicBezTo>
                  <a:lnTo>
                    <a:pt x="122470" y="25322"/>
                  </a:lnTo>
                  <a:lnTo>
                    <a:pt x="119031" y="27465"/>
                  </a:lnTo>
                  <a:lnTo>
                    <a:pt x="115492" y="29708"/>
                  </a:lnTo>
                  <a:lnTo>
                    <a:pt x="108165" y="34294"/>
                  </a:lnTo>
                  <a:lnTo>
                    <a:pt x="100688" y="39229"/>
                  </a:lnTo>
                  <a:cubicBezTo>
                    <a:pt x="98196" y="40874"/>
                    <a:pt x="95604" y="42519"/>
                    <a:pt x="93062" y="44263"/>
                  </a:cubicBezTo>
                  <a:lnTo>
                    <a:pt x="85386" y="49497"/>
                  </a:lnTo>
                  <a:lnTo>
                    <a:pt x="81498" y="52139"/>
                  </a:lnTo>
                  <a:lnTo>
                    <a:pt x="79554" y="53435"/>
                  </a:lnTo>
                  <a:cubicBezTo>
                    <a:pt x="78906" y="53883"/>
                    <a:pt x="78258" y="54332"/>
                    <a:pt x="77660" y="54830"/>
                  </a:cubicBezTo>
                  <a:lnTo>
                    <a:pt x="62457" y="65697"/>
                  </a:lnTo>
                  <a:lnTo>
                    <a:pt x="48101" y="76663"/>
                  </a:lnTo>
                  <a:lnTo>
                    <a:pt x="34892" y="87280"/>
                  </a:lnTo>
                  <a:cubicBezTo>
                    <a:pt x="30755" y="90719"/>
                    <a:pt x="26817" y="93959"/>
                    <a:pt x="23278" y="97049"/>
                  </a:cubicBezTo>
                  <a:cubicBezTo>
                    <a:pt x="19739" y="100090"/>
                    <a:pt x="16499" y="102981"/>
                    <a:pt x="13608" y="105473"/>
                  </a:cubicBezTo>
                  <a:lnTo>
                    <a:pt x="6331" y="112153"/>
                  </a:lnTo>
                  <a:lnTo>
                    <a:pt x="1645" y="116489"/>
                  </a:lnTo>
                  <a:lnTo>
                    <a:pt x="0" y="118084"/>
                  </a:lnTo>
                  <a:lnTo>
                    <a:pt x="3689" y="121773"/>
                  </a:lnTo>
                  <a:lnTo>
                    <a:pt x="5234" y="120178"/>
                  </a:lnTo>
                  <a:lnTo>
                    <a:pt x="9720" y="115741"/>
                  </a:lnTo>
                  <a:lnTo>
                    <a:pt x="16848" y="109012"/>
                  </a:lnTo>
                  <a:cubicBezTo>
                    <a:pt x="19640" y="106420"/>
                    <a:pt x="22730" y="103480"/>
                    <a:pt x="26219" y="100389"/>
                  </a:cubicBezTo>
                  <a:cubicBezTo>
                    <a:pt x="29758" y="97299"/>
                    <a:pt x="33497" y="93909"/>
                    <a:pt x="37534" y="90420"/>
                  </a:cubicBezTo>
                  <a:lnTo>
                    <a:pt x="50394" y="79554"/>
                  </a:lnTo>
                  <a:lnTo>
                    <a:pt x="64451" y="68339"/>
                  </a:lnTo>
                  <a:cubicBezTo>
                    <a:pt x="69335" y="64600"/>
                    <a:pt x="74320" y="60862"/>
                    <a:pt x="79304" y="57123"/>
                  </a:cubicBezTo>
                  <a:cubicBezTo>
                    <a:pt x="79952" y="56675"/>
                    <a:pt x="80551" y="56176"/>
                    <a:pt x="81199" y="55777"/>
                  </a:cubicBezTo>
                  <a:lnTo>
                    <a:pt x="83093" y="54382"/>
                  </a:lnTo>
                  <a:lnTo>
                    <a:pt x="86881" y="51690"/>
                  </a:lnTo>
                  <a:lnTo>
                    <a:pt x="94457" y="46307"/>
                  </a:lnTo>
                  <a:cubicBezTo>
                    <a:pt x="96950" y="44463"/>
                    <a:pt x="99442" y="42818"/>
                    <a:pt x="101934" y="41073"/>
                  </a:cubicBezTo>
                  <a:lnTo>
                    <a:pt x="109261" y="36039"/>
                  </a:lnTo>
                  <a:lnTo>
                    <a:pt x="116439" y="31303"/>
                  </a:lnTo>
                  <a:lnTo>
                    <a:pt x="119928" y="28961"/>
                  </a:lnTo>
                  <a:lnTo>
                    <a:pt x="123368" y="26767"/>
                  </a:lnTo>
                  <a:lnTo>
                    <a:pt x="136078" y="18493"/>
                  </a:lnTo>
                  <a:cubicBezTo>
                    <a:pt x="138072" y="17247"/>
                    <a:pt x="139916" y="16001"/>
                    <a:pt x="141711" y="14805"/>
                  </a:cubicBezTo>
                  <a:cubicBezTo>
                    <a:pt x="143455" y="13608"/>
                    <a:pt x="145200" y="12512"/>
                    <a:pt x="146745" y="11415"/>
                  </a:cubicBezTo>
                  <a:lnTo>
                    <a:pt x="151082" y="8375"/>
                  </a:lnTo>
                  <a:cubicBezTo>
                    <a:pt x="152428" y="7378"/>
                    <a:pt x="153674" y="6580"/>
                    <a:pt x="154770" y="5733"/>
                  </a:cubicBezTo>
                  <a:lnTo>
                    <a:pt x="161649" y="499"/>
                  </a:lnTo>
                  <a:lnTo>
                    <a:pt x="1612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1262900" y="3026950"/>
              <a:ext cx="873550" cy="1114075"/>
            </a:xfrm>
            <a:custGeom>
              <a:avLst/>
              <a:gdLst/>
              <a:ahLst/>
              <a:cxnLst/>
              <a:rect l="l" t="t" r="r" b="b"/>
              <a:pathLst>
                <a:path w="34942" h="44563" extrusionOk="0">
                  <a:moveTo>
                    <a:pt x="30306" y="1"/>
                  </a:moveTo>
                  <a:cubicBezTo>
                    <a:pt x="30306" y="1"/>
                    <a:pt x="26368" y="6182"/>
                    <a:pt x="23378" y="11864"/>
                  </a:cubicBezTo>
                  <a:cubicBezTo>
                    <a:pt x="20337" y="17596"/>
                    <a:pt x="0" y="38183"/>
                    <a:pt x="0" y="38183"/>
                  </a:cubicBezTo>
                  <a:lnTo>
                    <a:pt x="5533" y="44563"/>
                  </a:lnTo>
                  <a:cubicBezTo>
                    <a:pt x="5533" y="44563"/>
                    <a:pt x="17895" y="31453"/>
                    <a:pt x="26418" y="22332"/>
                  </a:cubicBezTo>
                  <a:cubicBezTo>
                    <a:pt x="34942" y="13210"/>
                    <a:pt x="30306" y="1"/>
                    <a:pt x="303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337025" y="4467500"/>
              <a:ext cx="578225" cy="675425"/>
            </a:xfrm>
            <a:custGeom>
              <a:avLst/>
              <a:gdLst/>
              <a:ahLst/>
              <a:cxnLst/>
              <a:rect l="l" t="t" r="r" b="b"/>
              <a:pathLst>
                <a:path w="23129" h="27017" extrusionOk="0">
                  <a:moveTo>
                    <a:pt x="18792" y="0"/>
                  </a:moveTo>
                  <a:cubicBezTo>
                    <a:pt x="18792" y="0"/>
                    <a:pt x="16299" y="2094"/>
                    <a:pt x="15701" y="4387"/>
                  </a:cubicBezTo>
                  <a:cubicBezTo>
                    <a:pt x="15053" y="6680"/>
                    <a:pt x="13608" y="7826"/>
                    <a:pt x="10268" y="8873"/>
                  </a:cubicBezTo>
                  <a:cubicBezTo>
                    <a:pt x="9022" y="9969"/>
                    <a:pt x="2592" y="18493"/>
                    <a:pt x="0" y="27016"/>
                  </a:cubicBezTo>
                  <a:lnTo>
                    <a:pt x="1346" y="27016"/>
                  </a:lnTo>
                  <a:cubicBezTo>
                    <a:pt x="1346" y="27016"/>
                    <a:pt x="8374" y="17047"/>
                    <a:pt x="16848" y="14156"/>
                  </a:cubicBezTo>
                  <a:cubicBezTo>
                    <a:pt x="16848" y="14156"/>
                    <a:pt x="17296" y="9919"/>
                    <a:pt x="18792" y="8524"/>
                  </a:cubicBezTo>
                  <a:cubicBezTo>
                    <a:pt x="20287" y="7128"/>
                    <a:pt x="21683" y="6979"/>
                    <a:pt x="23128" y="5433"/>
                  </a:cubicBezTo>
                  <a:lnTo>
                    <a:pt x="18792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51975" y="3908300"/>
              <a:ext cx="735250" cy="720900"/>
            </a:xfrm>
            <a:custGeom>
              <a:avLst/>
              <a:gdLst/>
              <a:ahLst/>
              <a:cxnLst/>
              <a:rect l="l" t="t" r="r" b="b"/>
              <a:pathLst>
                <a:path w="29410" h="28836" extrusionOk="0">
                  <a:moveTo>
                    <a:pt x="22306" y="0"/>
                  </a:moveTo>
                  <a:cubicBezTo>
                    <a:pt x="21758" y="0"/>
                    <a:pt x="21210" y="212"/>
                    <a:pt x="20786" y="636"/>
                  </a:cubicBezTo>
                  <a:lnTo>
                    <a:pt x="848" y="20325"/>
                  </a:lnTo>
                  <a:cubicBezTo>
                    <a:pt x="1" y="21172"/>
                    <a:pt x="1" y="22518"/>
                    <a:pt x="848" y="23365"/>
                  </a:cubicBezTo>
                  <a:lnTo>
                    <a:pt x="5633" y="28200"/>
                  </a:lnTo>
                  <a:cubicBezTo>
                    <a:pt x="6032" y="28624"/>
                    <a:pt x="6568" y="28836"/>
                    <a:pt x="7110" y="28836"/>
                  </a:cubicBezTo>
                  <a:cubicBezTo>
                    <a:pt x="7652" y="28836"/>
                    <a:pt x="8200" y="28624"/>
                    <a:pt x="8624" y="28200"/>
                  </a:cubicBezTo>
                  <a:lnTo>
                    <a:pt x="28562" y="8461"/>
                  </a:lnTo>
                  <a:cubicBezTo>
                    <a:pt x="29409" y="7614"/>
                    <a:pt x="29409" y="6268"/>
                    <a:pt x="28562" y="5421"/>
                  </a:cubicBezTo>
                  <a:lnTo>
                    <a:pt x="23827" y="636"/>
                  </a:lnTo>
                  <a:cubicBezTo>
                    <a:pt x="23403" y="212"/>
                    <a:pt x="22855" y="0"/>
                    <a:pt x="22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4013100" y="752775"/>
              <a:ext cx="286650" cy="654225"/>
            </a:xfrm>
            <a:custGeom>
              <a:avLst/>
              <a:gdLst/>
              <a:ahLst/>
              <a:cxnLst/>
              <a:rect l="l" t="t" r="r" b="b"/>
              <a:pathLst>
                <a:path w="11466" h="26169" extrusionOk="0">
                  <a:moveTo>
                    <a:pt x="11465" y="0"/>
                  </a:moveTo>
                  <a:lnTo>
                    <a:pt x="11465" y="0"/>
                  </a:lnTo>
                  <a:cubicBezTo>
                    <a:pt x="10418" y="548"/>
                    <a:pt x="9372" y="1097"/>
                    <a:pt x="8325" y="1695"/>
                  </a:cubicBezTo>
                  <a:cubicBezTo>
                    <a:pt x="4836" y="10617"/>
                    <a:pt x="1247" y="20487"/>
                    <a:pt x="1" y="26169"/>
                  </a:cubicBezTo>
                  <a:cubicBezTo>
                    <a:pt x="1" y="26169"/>
                    <a:pt x="6331" y="11564"/>
                    <a:pt x="114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4013100" y="1682375"/>
              <a:ext cx="861100" cy="133375"/>
            </a:xfrm>
            <a:custGeom>
              <a:avLst/>
              <a:gdLst/>
              <a:ahLst/>
              <a:cxnLst/>
              <a:rect l="l" t="t" r="r" b="b"/>
              <a:pathLst>
                <a:path w="34444" h="5335" extrusionOk="0">
                  <a:moveTo>
                    <a:pt x="34444" y="1"/>
                  </a:moveTo>
                  <a:lnTo>
                    <a:pt x="34444" y="1"/>
                  </a:lnTo>
                  <a:cubicBezTo>
                    <a:pt x="23428" y="1197"/>
                    <a:pt x="7478" y="3241"/>
                    <a:pt x="1" y="5334"/>
                  </a:cubicBezTo>
                  <a:cubicBezTo>
                    <a:pt x="1" y="5334"/>
                    <a:pt x="18344" y="3739"/>
                    <a:pt x="31304" y="2792"/>
                  </a:cubicBezTo>
                  <a:lnTo>
                    <a:pt x="344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4188800" y="668025"/>
              <a:ext cx="269200" cy="616875"/>
            </a:xfrm>
            <a:custGeom>
              <a:avLst/>
              <a:gdLst/>
              <a:ahLst/>
              <a:cxnLst/>
              <a:rect l="l" t="t" r="r" b="b"/>
              <a:pathLst>
                <a:path w="10768" h="24675" extrusionOk="0">
                  <a:moveTo>
                    <a:pt x="10768" y="1"/>
                  </a:moveTo>
                  <a:lnTo>
                    <a:pt x="7777" y="1596"/>
                  </a:lnTo>
                  <a:cubicBezTo>
                    <a:pt x="4487" y="10119"/>
                    <a:pt x="1197" y="19291"/>
                    <a:pt x="1" y="24674"/>
                  </a:cubicBezTo>
                  <a:cubicBezTo>
                    <a:pt x="1" y="24674"/>
                    <a:pt x="5783" y="11316"/>
                    <a:pt x="107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3120875" y="1370850"/>
              <a:ext cx="159525" cy="732750"/>
            </a:xfrm>
            <a:custGeom>
              <a:avLst/>
              <a:gdLst/>
              <a:ahLst/>
              <a:cxnLst/>
              <a:rect l="l" t="t" r="r" b="b"/>
              <a:pathLst>
                <a:path w="6381" h="29310" extrusionOk="0">
                  <a:moveTo>
                    <a:pt x="6381" y="0"/>
                  </a:moveTo>
                  <a:cubicBezTo>
                    <a:pt x="5434" y="648"/>
                    <a:pt x="4536" y="1247"/>
                    <a:pt x="3639" y="1895"/>
                  </a:cubicBezTo>
                  <a:cubicBezTo>
                    <a:pt x="1895" y="11764"/>
                    <a:pt x="150" y="23129"/>
                    <a:pt x="1" y="29310"/>
                  </a:cubicBezTo>
                  <a:cubicBezTo>
                    <a:pt x="1" y="29310"/>
                    <a:pt x="3589" y="12561"/>
                    <a:pt x="6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3322750" y="2096100"/>
              <a:ext cx="1087900" cy="157025"/>
            </a:xfrm>
            <a:custGeom>
              <a:avLst/>
              <a:gdLst/>
              <a:ahLst/>
              <a:cxnLst/>
              <a:rect l="l" t="t" r="r" b="b"/>
              <a:pathLst>
                <a:path w="43516" h="6281" extrusionOk="0">
                  <a:moveTo>
                    <a:pt x="43515" y="0"/>
                  </a:moveTo>
                  <a:lnTo>
                    <a:pt x="43515" y="0"/>
                  </a:lnTo>
                  <a:cubicBezTo>
                    <a:pt x="35540" y="748"/>
                    <a:pt x="10069" y="3440"/>
                    <a:pt x="0" y="6281"/>
                  </a:cubicBezTo>
                  <a:cubicBezTo>
                    <a:pt x="0" y="6281"/>
                    <a:pt x="29160" y="3739"/>
                    <a:pt x="39927" y="3141"/>
                  </a:cubicBezTo>
                  <a:cubicBezTo>
                    <a:pt x="41123" y="2094"/>
                    <a:pt x="42319" y="1047"/>
                    <a:pt x="43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5154575" y="833775"/>
              <a:ext cx="625575" cy="105925"/>
            </a:xfrm>
            <a:custGeom>
              <a:avLst/>
              <a:gdLst/>
              <a:ahLst/>
              <a:cxnLst/>
              <a:rect l="l" t="t" r="r" b="b"/>
              <a:pathLst>
                <a:path w="25023" h="4237" extrusionOk="0">
                  <a:moveTo>
                    <a:pt x="25023" y="0"/>
                  </a:moveTo>
                  <a:lnTo>
                    <a:pt x="25023" y="0"/>
                  </a:lnTo>
                  <a:cubicBezTo>
                    <a:pt x="15652" y="1196"/>
                    <a:pt x="5483" y="2692"/>
                    <a:pt x="0" y="4237"/>
                  </a:cubicBezTo>
                  <a:cubicBezTo>
                    <a:pt x="0" y="4237"/>
                    <a:pt x="11813" y="3240"/>
                    <a:pt x="23228" y="2293"/>
                  </a:cubicBezTo>
                  <a:cubicBezTo>
                    <a:pt x="23826" y="1545"/>
                    <a:pt x="24424" y="748"/>
                    <a:pt x="250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4958925" y="371450"/>
              <a:ext cx="213100" cy="487250"/>
            </a:xfrm>
            <a:custGeom>
              <a:avLst/>
              <a:gdLst/>
              <a:ahLst/>
              <a:cxnLst/>
              <a:rect l="l" t="t" r="r" b="b"/>
              <a:pathLst>
                <a:path w="8524" h="19490" extrusionOk="0">
                  <a:moveTo>
                    <a:pt x="8524" y="0"/>
                  </a:moveTo>
                  <a:lnTo>
                    <a:pt x="8524" y="0"/>
                  </a:lnTo>
                  <a:cubicBezTo>
                    <a:pt x="7726" y="250"/>
                    <a:pt x="6929" y="499"/>
                    <a:pt x="6131" y="748"/>
                  </a:cubicBezTo>
                  <a:cubicBezTo>
                    <a:pt x="3440" y="7926"/>
                    <a:pt x="997" y="15004"/>
                    <a:pt x="0" y="19490"/>
                  </a:cubicBezTo>
                  <a:cubicBezTo>
                    <a:pt x="0" y="19490"/>
                    <a:pt x="4187" y="9820"/>
                    <a:pt x="8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4305950" y="1532850"/>
              <a:ext cx="732750" cy="119650"/>
            </a:xfrm>
            <a:custGeom>
              <a:avLst/>
              <a:gdLst/>
              <a:ahLst/>
              <a:cxnLst/>
              <a:rect l="l" t="t" r="r" b="b"/>
              <a:pathLst>
                <a:path w="29310" h="4786" extrusionOk="0">
                  <a:moveTo>
                    <a:pt x="29310" y="0"/>
                  </a:moveTo>
                  <a:lnTo>
                    <a:pt x="29310" y="0"/>
                  </a:lnTo>
                  <a:cubicBezTo>
                    <a:pt x="18942" y="1246"/>
                    <a:pt x="6381" y="2991"/>
                    <a:pt x="0" y="4786"/>
                  </a:cubicBezTo>
                  <a:cubicBezTo>
                    <a:pt x="0" y="4786"/>
                    <a:pt x="14206" y="3539"/>
                    <a:pt x="26468" y="2592"/>
                  </a:cubicBezTo>
                  <a:lnTo>
                    <a:pt x="293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20"/>
          <p:cNvSpPr txBox="1">
            <a:spLocks noGrp="1"/>
          </p:cNvSpPr>
          <p:nvPr>
            <p:ph type="title"/>
          </p:nvPr>
        </p:nvSpPr>
        <p:spPr>
          <a:xfrm>
            <a:off x="2256496" y="1872225"/>
            <a:ext cx="2435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5" name="Google Shape;585;p20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502925"/>
            <a:ext cx="2040900" cy="9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6000" u="sng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6" name="Google Shape;586;p20"/>
          <p:cNvSpPr txBox="1">
            <a:spLocks noGrp="1"/>
          </p:cNvSpPr>
          <p:nvPr>
            <p:ph type="subTitle" idx="1"/>
          </p:nvPr>
        </p:nvSpPr>
        <p:spPr>
          <a:xfrm>
            <a:off x="2256491" y="2453561"/>
            <a:ext cx="2288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bg>
      <p:bgPr>
        <a:solidFill>
          <a:schemeClr val="accent1"/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1"/>
          <p:cNvGrpSpPr/>
          <p:nvPr/>
        </p:nvGrpSpPr>
        <p:grpSpPr>
          <a:xfrm>
            <a:off x="1227940" y="553299"/>
            <a:ext cx="6688120" cy="4055288"/>
            <a:chOff x="1241475" y="553299"/>
            <a:chExt cx="6688120" cy="4055288"/>
          </a:xfrm>
        </p:grpSpPr>
        <p:grpSp>
          <p:nvGrpSpPr>
            <p:cNvPr id="589" name="Google Shape;589;p21"/>
            <p:cNvGrpSpPr/>
            <p:nvPr/>
          </p:nvGrpSpPr>
          <p:grpSpPr>
            <a:xfrm>
              <a:off x="1241475" y="553299"/>
              <a:ext cx="6688120" cy="4055288"/>
              <a:chOff x="238137" y="598950"/>
              <a:chExt cx="7105950" cy="4308636"/>
            </a:xfrm>
          </p:grpSpPr>
          <p:sp>
            <p:nvSpPr>
              <p:cNvPr id="590" name="Google Shape;590;p21"/>
              <p:cNvSpPr/>
              <p:nvPr/>
            </p:nvSpPr>
            <p:spPr>
              <a:xfrm>
                <a:off x="598425" y="598950"/>
                <a:ext cx="6383125" cy="4007800"/>
              </a:xfrm>
              <a:custGeom>
                <a:avLst/>
                <a:gdLst/>
                <a:ahLst/>
                <a:cxnLst/>
                <a:rect l="l" t="t" r="r" b="b"/>
                <a:pathLst>
                  <a:path w="255325" h="160312" extrusionOk="0">
                    <a:moveTo>
                      <a:pt x="7117" y="0"/>
                    </a:moveTo>
                    <a:cubicBezTo>
                      <a:pt x="3203" y="0"/>
                      <a:pt x="0" y="3203"/>
                      <a:pt x="0" y="7117"/>
                    </a:cubicBezTo>
                    <a:lnTo>
                      <a:pt x="0" y="153194"/>
                    </a:lnTo>
                    <a:cubicBezTo>
                      <a:pt x="0" y="157198"/>
                      <a:pt x="3203" y="160311"/>
                      <a:pt x="7117" y="160311"/>
                    </a:cubicBezTo>
                    <a:lnTo>
                      <a:pt x="248297" y="160311"/>
                    </a:lnTo>
                    <a:cubicBezTo>
                      <a:pt x="252211" y="160311"/>
                      <a:pt x="255325" y="157198"/>
                      <a:pt x="255325" y="153194"/>
                    </a:cubicBezTo>
                    <a:lnTo>
                      <a:pt x="255325" y="7117"/>
                    </a:lnTo>
                    <a:cubicBezTo>
                      <a:pt x="255325" y="3203"/>
                      <a:pt x="252211" y="0"/>
                      <a:pt x="2482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843075" y="834700"/>
                <a:ext cx="5893825" cy="3391725"/>
              </a:xfrm>
              <a:custGeom>
                <a:avLst/>
                <a:gdLst/>
                <a:ahLst/>
                <a:cxnLst/>
                <a:rect l="l" t="t" r="r" b="b"/>
                <a:pathLst>
                  <a:path w="235753" h="135669" extrusionOk="0">
                    <a:moveTo>
                      <a:pt x="0" y="0"/>
                    </a:moveTo>
                    <a:lnTo>
                      <a:pt x="0" y="135669"/>
                    </a:lnTo>
                    <a:lnTo>
                      <a:pt x="235753" y="135669"/>
                    </a:lnTo>
                    <a:lnTo>
                      <a:pt x="2357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238137" y="4600041"/>
                <a:ext cx="7105950" cy="307545"/>
              </a:xfrm>
              <a:custGeom>
                <a:avLst/>
                <a:gdLst/>
                <a:ahLst/>
                <a:cxnLst/>
                <a:rect l="l" t="t" r="r" b="b"/>
                <a:pathLst>
                  <a:path w="284238" h="18862" extrusionOk="0">
                    <a:moveTo>
                      <a:pt x="0" y="1"/>
                    </a:moveTo>
                    <a:lnTo>
                      <a:pt x="0" y="7118"/>
                    </a:lnTo>
                    <a:cubicBezTo>
                      <a:pt x="0" y="13559"/>
                      <a:pt x="5163" y="18862"/>
                      <a:pt x="11583" y="18862"/>
                    </a:cubicBezTo>
                    <a:cubicBezTo>
                      <a:pt x="11636" y="18862"/>
                      <a:pt x="11690" y="18861"/>
                      <a:pt x="11743" y="18861"/>
                    </a:cubicBezTo>
                    <a:lnTo>
                      <a:pt x="272494" y="18861"/>
                    </a:lnTo>
                    <a:cubicBezTo>
                      <a:pt x="278989" y="18861"/>
                      <a:pt x="284238" y="13612"/>
                      <a:pt x="284238" y="7118"/>
                    </a:cubicBezTo>
                    <a:lnTo>
                      <a:pt x="2842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3058256" y="4600041"/>
                <a:ext cx="1463475" cy="153772"/>
              </a:xfrm>
              <a:custGeom>
                <a:avLst/>
                <a:gdLst/>
                <a:ahLst/>
                <a:cxnLst/>
                <a:rect l="l" t="t" r="r" b="b"/>
                <a:pathLst>
                  <a:path w="58539" h="9431" extrusionOk="0">
                    <a:moveTo>
                      <a:pt x="0" y="1"/>
                    </a:moveTo>
                    <a:lnTo>
                      <a:pt x="0" y="2492"/>
                    </a:lnTo>
                    <a:cubicBezTo>
                      <a:pt x="0" y="6317"/>
                      <a:pt x="3114" y="9431"/>
                      <a:pt x="6940" y="9431"/>
                    </a:cubicBezTo>
                    <a:lnTo>
                      <a:pt x="51599" y="9431"/>
                    </a:lnTo>
                    <a:cubicBezTo>
                      <a:pt x="55425" y="9431"/>
                      <a:pt x="58538" y="6317"/>
                      <a:pt x="58538" y="2492"/>
                    </a:cubicBezTo>
                    <a:lnTo>
                      <a:pt x="585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843075" y="834700"/>
                <a:ext cx="5893825" cy="3391725"/>
              </a:xfrm>
              <a:custGeom>
                <a:avLst/>
                <a:gdLst/>
                <a:ahLst/>
                <a:cxnLst/>
                <a:rect l="l" t="t" r="r" b="b"/>
                <a:pathLst>
                  <a:path w="235753" h="135669" extrusionOk="0">
                    <a:moveTo>
                      <a:pt x="118232" y="0"/>
                    </a:moveTo>
                    <a:lnTo>
                      <a:pt x="0" y="117787"/>
                    </a:lnTo>
                    <a:lnTo>
                      <a:pt x="0" y="135669"/>
                    </a:lnTo>
                    <a:lnTo>
                      <a:pt x="145989" y="135669"/>
                    </a:lnTo>
                    <a:lnTo>
                      <a:pt x="235753" y="46350"/>
                    </a:lnTo>
                    <a:lnTo>
                      <a:pt x="2357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5" name="Google Shape;595;p21"/>
            <p:cNvSpPr/>
            <p:nvPr/>
          </p:nvSpPr>
          <p:spPr>
            <a:xfrm>
              <a:off x="1741985" y="764925"/>
              <a:ext cx="5687100" cy="3349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21"/>
          <p:cNvSpPr txBox="1">
            <a:spLocks noGrp="1"/>
          </p:cNvSpPr>
          <p:nvPr>
            <p:ph type="title"/>
          </p:nvPr>
        </p:nvSpPr>
        <p:spPr>
          <a:xfrm>
            <a:off x="2408250" y="2107050"/>
            <a:ext cx="43275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7" name="Google Shape;597;p21"/>
          <p:cNvSpPr txBox="1">
            <a:spLocks noGrp="1"/>
          </p:cNvSpPr>
          <p:nvPr>
            <p:ph type="title" idx="2" hasCustomPrompt="1"/>
          </p:nvPr>
        </p:nvSpPr>
        <p:spPr>
          <a:xfrm>
            <a:off x="3551550" y="1177650"/>
            <a:ext cx="2040900" cy="9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6000" u="sng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8" name="Google Shape;598;p21"/>
          <p:cNvSpPr txBox="1">
            <a:spLocks noGrp="1"/>
          </p:cNvSpPr>
          <p:nvPr>
            <p:ph type="subTitle" idx="1"/>
          </p:nvPr>
        </p:nvSpPr>
        <p:spPr>
          <a:xfrm>
            <a:off x="3427950" y="2666700"/>
            <a:ext cx="2288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  ">
  <p:cSld name="SECTION_HEADER_1_1_1_1">
    <p:bg>
      <p:bgPr>
        <a:solidFill>
          <a:schemeClr val="accent1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2"/>
          <p:cNvSpPr/>
          <p:nvPr/>
        </p:nvSpPr>
        <p:spPr>
          <a:xfrm>
            <a:off x="-763941" y="-116575"/>
            <a:ext cx="10671882" cy="5746412"/>
          </a:xfrm>
          <a:custGeom>
            <a:avLst/>
            <a:gdLst/>
            <a:ahLst/>
            <a:cxnLst/>
            <a:rect l="l" t="t" r="r" b="b"/>
            <a:pathLst>
              <a:path w="282624" h="189588" extrusionOk="0">
                <a:moveTo>
                  <a:pt x="235240" y="173285"/>
                </a:moveTo>
                <a:lnTo>
                  <a:pt x="235240" y="0"/>
                </a:lnTo>
                <a:lnTo>
                  <a:pt x="48574" y="0"/>
                </a:lnTo>
                <a:lnTo>
                  <a:pt x="48574" y="171163"/>
                </a:lnTo>
                <a:lnTo>
                  <a:pt x="48537" y="171163"/>
                </a:lnTo>
                <a:lnTo>
                  <a:pt x="48537" y="173285"/>
                </a:lnTo>
                <a:lnTo>
                  <a:pt x="0" y="173285"/>
                </a:lnTo>
                <a:lnTo>
                  <a:pt x="0" y="189588"/>
                </a:lnTo>
                <a:lnTo>
                  <a:pt x="282624" y="189588"/>
                </a:lnTo>
                <a:lnTo>
                  <a:pt x="282624" y="173285"/>
                </a:lnTo>
                <a:close/>
                <a:moveTo>
                  <a:pt x="187857" y="8561"/>
                </a:moveTo>
                <a:lnTo>
                  <a:pt x="230271" y="8561"/>
                </a:lnTo>
                <a:lnTo>
                  <a:pt x="230271" y="45187"/>
                </a:lnTo>
                <a:lnTo>
                  <a:pt x="187857" y="45187"/>
                </a:lnTo>
                <a:close/>
                <a:moveTo>
                  <a:pt x="187857" y="50286"/>
                </a:moveTo>
                <a:lnTo>
                  <a:pt x="230271" y="50286"/>
                </a:lnTo>
                <a:lnTo>
                  <a:pt x="230271" y="88066"/>
                </a:lnTo>
                <a:lnTo>
                  <a:pt x="187857" y="88066"/>
                </a:lnTo>
                <a:close/>
                <a:moveTo>
                  <a:pt x="187857" y="93165"/>
                </a:moveTo>
                <a:lnTo>
                  <a:pt x="230271" y="93165"/>
                </a:lnTo>
                <a:lnTo>
                  <a:pt x="230271" y="130703"/>
                </a:lnTo>
                <a:lnTo>
                  <a:pt x="187857" y="130703"/>
                </a:lnTo>
                <a:close/>
                <a:moveTo>
                  <a:pt x="187857" y="135803"/>
                </a:moveTo>
                <a:lnTo>
                  <a:pt x="230271" y="135803"/>
                </a:lnTo>
                <a:lnTo>
                  <a:pt x="230271" y="171163"/>
                </a:lnTo>
                <a:lnTo>
                  <a:pt x="187857" y="171163"/>
                </a:lnTo>
                <a:close/>
                <a:moveTo>
                  <a:pt x="101038" y="8561"/>
                </a:moveTo>
                <a:lnTo>
                  <a:pt x="182888" y="8561"/>
                </a:lnTo>
                <a:lnTo>
                  <a:pt x="182888" y="45187"/>
                </a:lnTo>
                <a:lnTo>
                  <a:pt x="101038" y="45187"/>
                </a:lnTo>
                <a:close/>
                <a:moveTo>
                  <a:pt x="101038" y="50286"/>
                </a:moveTo>
                <a:lnTo>
                  <a:pt x="182888" y="50286"/>
                </a:lnTo>
                <a:lnTo>
                  <a:pt x="182888" y="130703"/>
                </a:lnTo>
                <a:lnTo>
                  <a:pt x="101038" y="130703"/>
                </a:lnTo>
                <a:close/>
                <a:moveTo>
                  <a:pt x="101038" y="135803"/>
                </a:moveTo>
                <a:lnTo>
                  <a:pt x="182888" y="135803"/>
                </a:lnTo>
                <a:lnTo>
                  <a:pt x="182888" y="171163"/>
                </a:lnTo>
                <a:lnTo>
                  <a:pt x="101038" y="171163"/>
                </a:lnTo>
                <a:close/>
                <a:moveTo>
                  <a:pt x="53525" y="8561"/>
                </a:moveTo>
                <a:lnTo>
                  <a:pt x="96088" y="8561"/>
                </a:lnTo>
                <a:lnTo>
                  <a:pt x="96088" y="45187"/>
                </a:lnTo>
                <a:lnTo>
                  <a:pt x="53525" y="45187"/>
                </a:lnTo>
                <a:close/>
                <a:moveTo>
                  <a:pt x="53525" y="50286"/>
                </a:moveTo>
                <a:lnTo>
                  <a:pt x="96088" y="50286"/>
                </a:lnTo>
                <a:lnTo>
                  <a:pt x="96088" y="88066"/>
                </a:lnTo>
                <a:lnTo>
                  <a:pt x="53525" y="88066"/>
                </a:lnTo>
                <a:close/>
                <a:moveTo>
                  <a:pt x="53525" y="93165"/>
                </a:moveTo>
                <a:lnTo>
                  <a:pt x="96088" y="93165"/>
                </a:lnTo>
                <a:lnTo>
                  <a:pt x="96088" y="130703"/>
                </a:lnTo>
                <a:lnTo>
                  <a:pt x="53525" y="130703"/>
                </a:lnTo>
                <a:close/>
                <a:moveTo>
                  <a:pt x="53525" y="135803"/>
                </a:moveTo>
                <a:lnTo>
                  <a:pt x="96088" y="135803"/>
                </a:lnTo>
                <a:lnTo>
                  <a:pt x="96088" y="171163"/>
                </a:lnTo>
                <a:lnTo>
                  <a:pt x="53525" y="171163"/>
                </a:lnTo>
                <a:close/>
              </a:path>
            </a:pathLst>
          </a:custGeom>
          <a:solidFill>
            <a:srgbClr val="AF1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2"/>
          <p:cNvSpPr/>
          <p:nvPr/>
        </p:nvSpPr>
        <p:spPr>
          <a:xfrm>
            <a:off x="2507882" y="4283250"/>
            <a:ext cx="357794" cy="790975"/>
          </a:xfrm>
          <a:custGeom>
            <a:avLst/>
            <a:gdLst/>
            <a:ahLst/>
            <a:cxnLst/>
            <a:rect l="l" t="t" r="r" b="b"/>
            <a:pathLst>
              <a:path w="4691" h="31639" extrusionOk="0">
                <a:moveTo>
                  <a:pt x="0" y="0"/>
                </a:moveTo>
                <a:lnTo>
                  <a:pt x="0" y="31638"/>
                </a:lnTo>
                <a:lnTo>
                  <a:pt x="4690" y="31638"/>
                </a:lnTo>
                <a:lnTo>
                  <a:pt x="46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2"/>
          <p:cNvSpPr/>
          <p:nvPr/>
        </p:nvSpPr>
        <p:spPr>
          <a:xfrm>
            <a:off x="6542594" y="2060751"/>
            <a:ext cx="7850" cy="5325"/>
          </a:xfrm>
          <a:custGeom>
            <a:avLst/>
            <a:gdLst/>
            <a:ahLst/>
            <a:cxnLst/>
            <a:rect l="l" t="t" r="r" b="b"/>
            <a:pathLst>
              <a:path w="314" h="213" extrusionOk="0">
                <a:moveTo>
                  <a:pt x="53" y="0"/>
                </a:moveTo>
                <a:cubicBezTo>
                  <a:pt x="23" y="0"/>
                  <a:pt x="1" y="23"/>
                  <a:pt x="1" y="82"/>
                </a:cubicBezTo>
                <a:cubicBezTo>
                  <a:pt x="1" y="157"/>
                  <a:pt x="56" y="212"/>
                  <a:pt x="131" y="212"/>
                </a:cubicBezTo>
                <a:cubicBezTo>
                  <a:pt x="313" y="212"/>
                  <a:pt x="146" y="0"/>
                  <a:pt x="53" y="0"/>
                </a:cubicBezTo>
                <a:close/>
              </a:path>
            </a:pathLst>
          </a:custGeom>
          <a:solidFill>
            <a:srgbClr val="693E3A"/>
          </a:solidFill>
          <a:ln w="9525" cap="flat" cmpd="sng">
            <a:solidFill>
              <a:srgbClr val="693E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2"/>
          <p:cNvSpPr/>
          <p:nvPr/>
        </p:nvSpPr>
        <p:spPr>
          <a:xfrm>
            <a:off x="6576569" y="2059076"/>
            <a:ext cx="9325" cy="7000"/>
          </a:xfrm>
          <a:custGeom>
            <a:avLst/>
            <a:gdLst/>
            <a:ahLst/>
            <a:cxnLst/>
            <a:rect l="l" t="t" r="r" b="b"/>
            <a:pathLst>
              <a:path w="373" h="280" extrusionOk="0">
                <a:moveTo>
                  <a:pt x="186" y="0"/>
                </a:moveTo>
                <a:cubicBezTo>
                  <a:pt x="0" y="0"/>
                  <a:pt x="0" y="279"/>
                  <a:pt x="186" y="279"/>
                </a:cubicBezTo>
                <a:cubicBezTo>
                  <a:pt x="372" y="279"/>
                  <a:pt x="372" y="0"/>
                  <a:pt x="186" y="0"/>
                </a:cubicBezTo>
                <a:close/>
              </a:path>
            </a:pathLst>
          </a:custGeom>
          <a:solidFill>
            <a:srgbClr val="693E3A"/>
          </a:solidFill>
          <a:ln w="9525" cap="flat" cmpd="sng">
            <a:solidFill>
              <a:srgbClr val="693E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2"/>
          <p:cNvSpPr/>
          <p:nvPr/>
        </p:nvSpPr>
        <p:spPr>
          <a:xfrm>
            <a:off x="6532369" y="2056751"/>
            <a:ext cx="7925" cy="4850"/>
          </a:xfrm>
          <a:custGeom>
            <a:avLst/>
            <a:gdLst/>
            <a:ahLst/>
            <a:cxnLst/>
            <a:rect l="l" t="t" r="r" b="b"/>
            <a:pathLst>
              <a:path w="317" h="194" extrusionOk="0">
                <a:moveTo>
                  <a:pt x="19" y="0"/>
                </a:moveTo>
                <a:cubicBezTo>
                  <a:pt x="0" y="19"/>
                  <a:pt x="56" y="75"/>
                  <a:pt x="149" y="130"/>
                </a:cubicBezTo>
                <a:cubicBezTo>
                  <a:pt x="205" y="172"/>
                  <a:pt x="261" y="193"/>
                  <a:pt x="293" y="193"/>
                </a:cubicBezTo>
                <a:cubicBezTo>
                  <a:pt x="304" y="193"/>
                  <a:pt x="312" y="191"/>
                  <a:pt x="316" y="186"/>
                </a:cubicBezTo>
                <a:cubicBezTo>
                  <a:pt x="316" y="168"/>
                  <a:pt x="261" y="112"/>
                  <a:pt x="186" y="75"/>
                </a:cubicBezTo>
                <a:cubicBezTo>
                  <a:pt x="112" y="19"/>
                  <a:pt x="37" y="0"/>
                  <a:pt x="19" y="0"/>
                </a:cubicBezTo>
                <a:close/>
              </a:path>
            </a:pathLst>
          </a:custGeom>
          <a:solidFill>
            <a:srgbClr val="693E3A"/>
          </a:solidFill>
          <a:ln w="9525" cap="flat" cmpd="sng">
            <a:solidFill>
              <a:srgbClr val="693E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2"/>
          <p:cNvSpPr/>
          <p:nvPr/>
        </p:nvSpPr>
        <p:spPr>
          <a:xfrm>
            <a:off x="6537944" y="2050701"/>
            <a:ext cx="5600" cy="7450"/>
          </a:xfrm>
          <a:custGeom>
            <a:avLst/>
            <a:gdLst/>
            <a:ahLst/>
            <a:cxnLst/>
            <a:rect l="l" t="t" r="r" b="b"/>
            <a:pathLst>
              <a:path w="224" h="298" extrusionOk="0">
                <a:moveTo>
                  <a:pt x="19" y="0"/>
                </a:moveTo>
                <a:lnTo>
                  <a:pt x="19" y="0"/>
                </a:lnTo>
                <a:cubicBezTo>
                  <a:pt x="0" y="19"/>
                  <a:pt x="38" y="93"/>
                  <a:pt x="93" y="168"/>
                </a:cubicBezTo>
                <a:cubicBezTo>
                  <a:pt x="131" y="242"/>
                  <a:pt x="205" y="298"/>
                  <a:pt x="205" y="298"/>
                </a:cubicBezTo>
                <a:cubicBezTo>
                  <a:pt x="224" y="279"/>
                  <a:pt x="205" y="205"/>
                  <a:pt x="149" y="130"/>
                </a:cubicBezTo>
                <a:cubicBezTo>
                  <a:pt x="93" y="56"/>
                  <a:pt x="38" y="0"/>
                  <a:pt x="19" y="0"/>
                </a:cubicBezTo>
                <a:close/>
              </a:path>
            </a:pathLst>
          </a:custGeom>
          <a:solidFill>
            <a:srgbClr val="693E3A"/>
          </a:solidFill>
          <a:ln w="9525" cap="flat" cmpd="sng">
            <a:solidFill>
              <a:srgbClr val="693E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2"/>
          <p:cNvSpPr/>
          <p:nvPr/>
        </p:nvSpPr>
        <p:spPr>
          <a:xfrm>
            <a:off x="6546794" y="2048826"/>
            <a:ext cx="1875" cy="8875"/>
          </a:xfrm>
          <a:custGeom>
            <a:avLst/>
            <a:gdLst/>
            <a:ahLst/>
            <a:cxnLst/>
            <a:rect l="l" t="t" r="r" b="b"/>
            <a:pathLst>
              <a:path w="75" h="355" extrusionOk="0">
                <a:moveTo>
                  <a:pt x="37" y="1"/>
                </a:moveTo>
                <a:cubicBezTo>
                  <a:pt x="19" y="1"/>
                  <a:pt x="0" y="75"/>
                  <a:pt x="0" y="187"/>
                </a:cubicBezTo>
                <a:cubicBezTo>
                  <a:pt x="0" y="280"/>
                  <a:pt x="19" y="354"/>
                  <a:pt x="37" y="354"/>
                </a:cubicBezTo>
                <a:cubicBezTo>
                  <a:pt x="56" y="354"/>
                  <a:pt x="74" y="280"/>
                  <a:pt x="74" y="168"/>
                </a:cubicBezTo>
                <a:cubicBezTo>
                  <a:pt x="74" y="75"/>
                  <a:pt x="56" y="1"/>
                  <a:pt x="37" y="1"/>
                </a:cubicBezTo>
                <a:close/>
              </a:path>
            </a:pathLst>
          </a:custGeom>
          <a:solidFill>
            <a:srgbClr val="693E3A"/>
          </a:solidFill>
          <a:ln w="9525" cap="flat" cmpd="sng">
            <a:solidFill>
              <a:srgbClr val="693E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2"/>
          <p:cNvSpPr/>
          <p:nvPr/>
        </p:nvSpPr>
        <p:spPr>
          <a:xfrm>
            <a:off x="6587269" y="2056751"/>
            <a:ext cx="7925" cy="4850"/>
          </a:xfrm>
          <a:custGeom>
            <a:avLst/>
            <a:gdLst/>
            <a:ahLst/>
            <a:cxnLst/>
            <a:rect l="l" t="t" r="r" b="b"/>
            <a:pathLst>
              <a:path w="317" h="194" extrusionOk="0">
                <a:moveTo>
                  <a:pt x="298" y="0"/>
                </a:moveTo>
                <a:cubicBezTo>
                  <a:pt x="298" y="0"/>
                  <a:pt x="223" y="19"/>
                  <a:pt x="149" y="75"/>
                </a:cubicBezTo>
                <a:cubicBezTo>
                  <a:pt x="56" y="112"/>
                  <a:pt x="0" y="168"/>
                  <a:pt x="19" y="186"/>
                </a:cubicBezTo>
                <a:cubicBezTo>
                  <a:pt x="19" y="191"/>
                  <a:pt x="23" y="193"/>
                  <a:pt x="32" y="193"/>
                </a:cubicBezTo>
                <a:cubicBezTo>
                  <a:pt x="57" y="193"/>
                  <a:pt x="116" y="172"/>
                  <a:pt x="186" y="130"/>
                </a:cubicBezTo>
                <a:cubicBezTo>
                  <a:pt x="261" y="75"/>
                  <a:pt x="317" y="19"/>
                  <a:pt x="298" y="0"/>
                </a:cubicBezTo>
                <a:close/>
              </a:path>
            </a:pathLst>
          </a:custGeom>
          <a:solidFill>
            <a:srgbClr val="693E3A"/>
          </a:solidFill>
          <a:ln w="9525" cap="flat" cmpd="sng">
            <a:solidFill>
              <a:srgbClr val="693E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2"/>
          <p:cNvSpPr/>
          <p:nvPr/>
        </p:nvSpPr>
        <p:spPr>
          <a:xfrm>
            <a:off x="6583994" y="2050701"/>
            <a:ext cx="5625" cy="7450"/>
          </a:xfrm>
          <a:custGeom>
            <a:avLst/>
            <a:gdLst/>
            <a:ahLst/>
            <a:cxnLst/>
            <a:rect l="l" t="t" r="r" b="b"/>
            <a:pathLst>
              <a:path w="225" h="298" extrusionOk="0">
                <a:moveTo>
                  <a:pt x="206" y="0"/>
                </a:moveTo>
                <a:lnTo>
                  <a:pt x="206" y="0"/>
                </a:lnTo>
                <a:cubicBezTo>
                  <a:pt x="187" y="0"/>
                  <a:pt x="131" y="56"/>
                  <a:pt x="75" y="130"/>
                </a:cubicBezTo>
                <a:cubicBezTo>
                  <a:pt x="38" y="205"/>
                  <a:pt x="1" y="279"/>
                  <a:pt x="19" y="298"/>
                </a:cubicBezTo>
                <a:cubicBezTo>
                  <a:pt x="38" y="298"/>
                  <a:pt x="94" y="261"/>
                  <a:pt x="150" y="168"/>
                </a:cubicBezTo>
                <a:cubicBezTo>
                  <a:pt x="187" y="93"/>
                  <a:pt x="224" y="19"/>
                  <a:pt x="206" y="0"/>
                </a:cubicBezTo>
                <a:close/>
              </a:path>
            </a:pathLst>
          </a:custGeom>
          <a:solidFill>
            <a:srgbClr val="693E3A"/>
          </a:solidFill>
          <a:ln w="9525" cap="flat" cmpd="sng">
            <a:solidFill>
              <a:srgbClr val="693E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2"/>
          <p:cNvSpPr/>
          <p:nvPr/>
        </p:nvSpPr>
        <p:spPr>
          <a:xfrm>
            <a:off x="6578894" y="2048826"/>
            <a:ext cx="1875" cy="8875"/>
          </a:xfrm>
          <a:custGeom>
            <a:avLst/>
            <a:gdLst/>
            <a:ahLst/>
            <a:cxnLst/>
            <a:rect l="l" t="t" r="r" b="b"/>
            <a:pathLst>
              <a:path w="75" h="355" extrusionOk="0">
                <a:moveTo>
                  <a:pt x="37" y="1"/>
                </a:moveTo>
                <a:cubicBezTo>
                  <a:pt x="19" y="1"/>
                  <a:pt x="0" y="75"/>
                  <a:pt x="0" y="168"/>
                </a:cubicBezTo>
                <a:cubicBezTo>
                  <a:pt x="0" y="261"/>
                  <a:pt x="19" y="354"/>
                  <a:pt x="37" y="354"/>
                </a:cubicBezTo>
                <a:cubicBezTo>
                  <a:pt x="56" y="354"/>
                  <a:pt x="75" y="280"/>
                  <a:pt x="75" y="187"/>
                </a:cubicBezTo>
                <a:cubicBezTo>
                  <a:pt x="75" y="75"/>
                  <a:pt x="56" y="1"/>
                  <a:pt x="37" y="1"/>
                </a:cubicBezTo>
                <a:close/>
              </a:path>
            </a:pathLst>
          </a:custGeom>
          <a:solidFill>
            <a:srgbClr val="693E3A"/>
          </a:solidFill>
          <a:ln w="9525" cap="flat" cmpd="sng">
            <a:solidFill>
              <a:srgbClr val="693E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2"/>
          <p:cNvSpPr/>
          <p:nvPr/>
        </p:nvSpPr>
        <p:spPr>
          <a:xfrm>
            <a:off x="2930500" y="1267250"/>
            <a:ext cx="3307800" cy="267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22"/>
          <p:cNvGrpSpPr/>
          <p:nvPr/>
        </p:nvGrpSpPr>
        <p:grpSpPr>
          <a:xfrm>
            <a:off x="3046557" y="463039"/>
            <a:ext cx="701650" cy="793775"/>
            <a:chOff x="3055875" y="411789"/>
            <a:chExt cx="701650" cy="793775"/>
          </a:xfrm>
        </p:grpSpPr>
        <p:sp>
          <p:nvSpPr>
            <p:cNvPr id="612" name="Google Shape;612;p22"/>
            <p:cNvSpPr/>
            <p:nvPr/>
          </p:nvSpPr>
          <p:spPr>
            <a:xfrm>
              <a:off x="3220125" y="461589"/>
              <a:ext cx="80975" cy="742575"/>
            </a:xfrm>
            <a:custGeom>
              <a:avLst/>
              <a:gdLst/>
              <a:ahLst/>
              <a:cxnLst/>
              <a:rect l="l" t="t" r="r" b="b"/>
              <a:pathLst>
                <a:path w="3239" h="29703" extrusionOk="0">
                  <a:moveTo>
                    <a:pt x="0" y="0"/>
                  </a:moveTo>
                  <a:lnTo>
                    <a:pt x="0" y="29703"/>
                  </a:lnTo>
                  <a:lnTo>
                    <a:pt x="3238" y="29703"/>
                  </a:lnTo>
                  <a:lnTo>
                    <a:pt x="3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3294100" y="529989"/>
              <a:ext cx="55375" cy="675575"/>
            </a:xfrm>
            <a:custGeom>
              <a:avLst/>
              <a:gdLst/>
              <a:ahLst/>
              <a:cxnLst/>
              <a:rect l="l" t="t" r="r" b="b"/>
              <a:pathLst>
                <a:path w="2215" h="27023" extrusionOk="0">
                  <a:moveTo>
                    <a:pt x="0" y="0"/>
                  </a:moveTo>
                  <a:lnTo>
                    <a:pt x="0" y="27023"/>
                  </a:lnTo>
                  <a:lnTo>
                    <a:pt x="2215" y="27023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3344800" y="411789"/>
              <a:ext cx="54925" cy="793775"/>
            </a:xfrm>
            <a:custGeom>
              <a:avLst/>
              <a:gdLst/>
              <a:ahLst/>
              <a:cxnLst/>
              <a:rect l="l" t="t" r="r" b="b"/>
              <a:pathLst>
                <a:path w="2197" h="31751" extrusionOk="0">
                  <a:moveTo>
                    <a:pt x="1" y="1"/>
                  </a:moveTo>
                  <a:lnTo>
                    <a:pt x="1" y="31751"/>
                  </a:lnTo>
                  <a:lnTo>
                    <a:pt x="2197" y="3175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3404375" y="654664"/>
              <a:ext cx="47000" cy="550900"/>
            </a:xfrm>
            <a:custGeom>
              <a:avLst/>
              <a:gdLst/>
              <a:ahLst/>
              <a:cxnLst/>
              <a:rect l="l" t="t" r="r" b="b"/>
              <a:pathLst>
                <a:path w="1880" h="22036" extrusionOk="0">
                  <a:moveTo>
                    <a:pt x="0" y="1"/>
                  </a:moveTo>
                  <a:lnTo>
                    <a:pt x="0" y="22036"/>
                  </a:lnTo>
                  <a:lnTo>
                    <a:pt x="1880" y="22036"/>
                  </a:lnTo>
                  <a:lnTo>
                    <a:pt x="1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3317350" y="556964"/>
              <a:ext cx="7000" cy="600225"/>
            </a:xfrm>
            <a:custGeom>
              <a:avLst/>
              <a:gdLst/>
              <a:ahLst/>
              <a:cxnLst/>
              <a:rect l="l" t="t" r="r" b="b"/>
              <a:pathLst>
                <a:path w="280" h="24009" extrusionOk="0">
                  <a:moveTo>
                    <a:pt x="1" y="0"/>
                  </a:moveTo>
                  <a:lnTo>
                    <a:pt x="1" y="24008"/>
                  </a:lnTo>
                  <a:lnTo>
                    <a:pt x="280" y="24008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3365275" y="443439"/>
              <a:ext cx="7000" cy="704900"/>
            </a:xfrm>
            <a:custGeom>
              <a:avLst/>
              <a:gdLst/>
              <a:ahLst/>
              <a:cxnLst/>
              <a:rect l="l" t="t" r="r" b="b"/>
              <a:pathLst>
                <a:path w="280" h="28196" extrusionOk="0">
                  <a:moveTo>
                    <a:pt x="1" y="0"/>
                  </a:moveTo>
                  <a:lnTo>
                    <a:pt x="1" y="28196"/>
                  </a:lnTo>
                  <a:lnTo>
                    <a:pt x="280" y="28196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3450425" y="572789"/>
              <a:ext cx="108425" cy="631850"/>
            </a:xfrm>
            <a:custGeom>
              <a:avLst/>
              <a:gdLst/>
              <a:ahLst/>
              <a:cxnLst/>
              <a:rect l="l" t="t" r="r" b="b"/>
              <a:pathLst>
                <a:path w="4337" h="25274" extrusionOk="0">
                  <a:moveTo>
                    <a:pt x="0" y="0"/>
                  </a:moveTo>
                  <a:lnTo>
                    <a:pt x="0" y="25274"/>
                  </a:lnTo>
                  <a:lnTo>
                    <a:pt x="4337" y="25274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3558375" y="630464"/>
              <a:ext cx="54925" cy="574650"/>
            </a:xfrm>
            <a:custGeom>
              <a:avLst/>
              <a:gdLst/>
              <a:ahLst/>
              <a:cxnLst/>
              <a:rect l="l" t="t" r="r" b="b"/>
              <a:pathLst>
                <a:path w="2197" h="22986" extrusionOk="0">
                  <a:moveTo>
                    <a:pt x="0" y="1"/>
                  </a:moveTo>
                  <a:lnTo>
                    <a:pt x="0" y="22985"/>
                  </a:lnTo>
                  <a:lnTo>
                    <a:pt x="2196" y="22985"/>
                  </a:lnTo>
                  <a:lnTo>
                    <a:pt x="2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3609075" y="480189"/>
              <a:ext cx="54925" cy="724925"/>
            </a:xfrm>
            <a:custGeom>
              <a:avLst/>
              <a:gdLst/>
              <a:ahLst/>
              <a:cxnLst/>
              <a:rect l="l" t="t" r="r" b="b"/>
              <a:pathLst>
                <a:path w="2197" h="28997" extrusionOk="0">
                  <a:moveTo>
                    <a:pt x="1" y="1"/>
                  </a:moveTo>
                  <a:lnTo>
                    <a:pt x="1" y="28996"/>
                  </a:lnTo>
                  <a:lnTo>
                    <a:pt x="2197" y="28996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3662575" y="679789"/>
              <a:ext cx="94950" cy="525775"/>
            </a:xfrm>
            <a:custGeom>
              <a:avLst/>
              <a:gdLst/>
              <a:ahLst/>
              <a:cxnLst/>
              <a:rect l="l" t="t" r="r" b="b"/>
              <a:pathLst>
                <a:path w="3798" h="21031" extrusionOk="0">
                  <a:moveTo>
                    <a:pt x="1" y="1"/>
                  </a:moveTo>
                  <a:lnTo>
                    <a:pt x="1" y="21031"/>
                  </a:lnTo>
                  <a:lnTo>
                    <a:pt x="3798" y="21031"/>
                  </a:lnTo>
                  <a:lnTo>
                    <a:pt x="37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3581625" y="653264"/>
              <a:ext cx="7000" cy="510900"/>
            </a:xfrm>
            <a:custGeom>
              <a:avLst/>
              <a:gdLst/>
              <a:ahLst/>
              <a:cxnLst/>
              <a:rect l="l" t="t" r="r" b="b"/>
              <a:pathLst>
                <a:path w="280" h="20436" extrusionOk="0">
                  <a:moveTo>
                    <a:pt x="1" y="1"/>
                  </a:moveTo>
                  <a:lnTo>
                    <a:pt x="1" y="20435"/>
                  </a:lnTo>
                  <a:lnTo>
                    <a:pt x="280" y="20435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3629550" y="509039"/>
              <a:ext cx="7000" cy="559275"/>
            </a:xfrm>
            <a:custGeom>
              <a:avLst/>
              <a:gdLst/>
              <a:ahLst/>
              <a:cxnLst/>
              <a:rect l="l" t="t" r="r" b="b"/>
              <a:pathLst>
                <a:path w="280" h="22371" extrusionOk="0">
                  <a:moveTo>
                    <a:pt x="1" y="1"/>
                  </a:moveTo>
                  <a:lnTo>
                    <a:pt x="1" y="22371"/>
                  </a:lnTo>
                  <a:lnTo>
                    <a:pt x="280" y="22371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3055875" y="630014"/>
              <a:ext cx="72150" cy="571825"/>
            </a:xfrm>
            <a:custGeom>
              <a:avLst/>
              <a:gdLst/>
              <a:ahLst/>
              <a:cxnLst/>
              <a:rect l="l" t="t" r="r" b="b"/>
              <a:pathLst>
                <a:path w="2886" h="22873" extrusionOk="0">
                  <a:moveTo>
                    <a:pt x="1" y="0"/>
                  </a:moveTo>
                  <a:lnTo>
                    <a:pt x="1" y="22873"/>
                  </a:lnTo>
                  <a:lnTo>
                    <a:pt x="2885" y="22873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3083800" y="676539"/>
              <a:ext cx="16775" cy="420625"/>
            </a:xfrm>
            <a:custGeom>
              <a:avLst/>
              <a:gdLst/>
              <a:ahLst/>
              <a:cxnLst/>
              <a:rect l="l" t="t" r="r" b="b"/>
              <a:pathLst>
                <a:path w="671" h="16825" extrusionOk="0">
                  <a:moveTo>
                    <a:pt x="224" y="0"/>
                  </a:moveTo>
                  <a:cubicBezTo>
                    <a:pt x="93" y="0"/>
                    <a:pt x="0" y="112"/>
                    <a:pt x="0" y="224"/>
                  </a:cubicBezTo>
                  <a:lnTo>
                    <a:pt x="0" y="16601"/>
                  </a:lnTo>
                  <a:cubicBezTo>
                    <a:pt x="0" y="16713"/>
                    <a:pt x="93" y="16825"/>
                    <a:pt x="224" y="16825"/>
                  </a:cubicBezTo>
                  <a:lnTo>
                    <a:pt x="447" y="16825"/>
                  </a:lnTo>
                  <a:cubicBezTo>
                    <a:pt x="558" y="16825"/>
                    <a:pt x="670" y="16713"/>
                    <a:pt x="670" y="16601"/>
                  </a:cubicBezTo>
                  <a:lnTo>
                    <a:pt x="670" y="224"/>
                  </a:lnTo>
                  <a:cubicBezTo>
                    <a:pt x="670" y="112"/>
                    <a:pt x="558" y="0"/>
                    <a:pt x="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3127050" y="524864"/>
              <a:ext cx="93100" cy="675125"/>
            </a:xfrm>
            <a:custGeom>
              <a:avLst/>
              <a:gdLst/>
              <a:ahLst/>
              <a:cxnLst/>
              <a:rect l="l" t="t" r="r" b="b"/>
              <a:pathLst>
                <a:path w="3724" h="27005" extrusionOk="0">
                  <a:moveTo>
                    <a:pt x="1" y="0"/>
                  </a:moveTo>
                  <a:lnTo>
                    <a:pt x="1" y="27004"/>
                  </a:lnTo>
                  <a:lnTo>
                    <a:pt x="3723" y="27004"/>
                  </a:lnTo>
                  <a:lnTo>
                    <a:pt x="37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3674675" y="717489"/>
              <a:ext cx="68900" cy="350825"/>
            </a:xfrm>
            <a:custGeom>
              <a:avLst/>
              <a:gdLst/>
              <a:ahLst/>
              <a:cxnLst/>
              <a:rect l="l" t="t" r="r" b="b"/>
              <a:pathLst>
                <a:path w="2756" h="14033" extrusionOk="0">
                  <a:moveTo>
                    <a:pt x="1" y="0"/>
                  </a:moveTo>
                  <a:lnTo>
                    <a:pt x="1" y="14033"/>
                  </a:lnTo>
                  <a:lnTo>
                    <a:pt x="2755" y="14033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3689250" y="740739"/>
              <a:ext cx="36175" cy="30650"/>
            </a:xfrm>
            <a:custGeom>
              <a:avLst/>
              <a:gdLst/>
              <a:ahLst/>
              <a:cxnLst/>
              <a:rect l="l" t="t" r="r" b="b"/>
              <a:pathLst>
                <a:path w="1447" h="1226" extrusionOk="0">
                  <a:moveTo>
                    <a:pt x="810" y="0"/>
                  </a:moveTo>
                  <a:cubicBezTo>
                    <a:pt x="266" y="0"/>
                    <a:pt x="0" y="657"/>
                    <a:pt x="386" y="1043"/>
                  </a:cubicBezTo>
                  <a:cubicBezTo>
                    <a:pt x="511" y="1169"/>
                    <a:pt x="666" y="1225"/>
                    <a:pt x="818" y="1225"/>
                  </a:cubicBezTo>
                  <a:cubicBezTo>
                    <a:pt x="1138" y="1225"/>
                    <a:pt x="1446" y="975"/>
                    <a:pt x="1446" y="596"/>
                  </a:cubicBezTo>
                  <a:cubicBezTo>
                    <a:pt x="1446" y="261"/>
                    <a:pt x="1167" y="1"/>
                    <a:pt x="832" y="1"/>
                  </a:cubicBezTo>
                  <a:cubicBezTo>
                    <a:pt x="825" y="0"/>
                    <a:pt x="817" y="0"/>
                    <a:pt x="8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3220125" y="507630"/>
              <a:ext cx="77250" cy="10725"/>
            </a:xfrm>
            <a:custGeom>
              <a:avLst/>
              <a:gdLst/>
              <a:ahLst/>
              <a:cxnLst/>
              <a:rect l="l" t="t" r="r" b="b"/>
              <a:pathLst>
                <a:path w="3090" h="429" extrusionOk="0">
                  <a:moveTo>
                    <a:pt x="0" y="1"/>
                  </a:moveTo>
                  <a:lnTo>
                    <a:pt x="0" y="429"/>
                  </a:lnTo>
                  <a:lnTo>
                    <a:pt x="3090" y="429"/>
                  </a:lnTo>
                  <a:lnTo>
                    <a:pt x="30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3220125" y="545780"/>
              <a:ext cx="77250" cy="10725"/>
            </a:xfrm>
            <a:custGeom>
              <a:avLst/>
              <a:gdLst/>
              <a:ahLst/>
              <a:cxnLst/>
              <a:rect l="l" t="t" r="r" b="b"/>
              <a:pathLst>
                <a:path w="3090" h="429" extrusionOk="0">
                  <a:moveTo>
                    <a:pt x="0" y="1"/>
                  </a:moveTo>
                  <a:lnTo>
                    <a:pt x="0" y="429"/>
                  </a:lnTo>
                  <a:lnTo>
                    <a:pt x="3090" y="429"/>
                  </a:lnTo>
                  <a:lnTo>
                    <a:pt x="30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3450425" y="610930"/>
              <a:ext cx="107975" cy="9325"/>
            </a:xfrm>
            <a:custGeom>
              <a:avLst/>
              <a:gdLst/>
              <a:ahLst/>
              <a:cxnLst/>
              <a:rect l="l" t="t" r="r" b="b"/>
              <a:pathLst>
                <a:path w="4319" h="373" extrusionOk="0">
                  <a:moveTo>
                    <a:pt x="0" y="0"/>
                  </a:moveTo>
                  <a:lnTo>
                    <a:pt x="0" y="373"/>
                  </a:lnTo>
                  <a:lnTo>
                    <a:pt x="4318" y="373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3450425" y="643505"/>
              <a:ext cx="107975" cy="8850"/>
            </a:xfrm>
            <a:custGeom>
              <a:avLst/>
              <a:gdLst/>
              <a:ahLst/>
              <a:cxnLst/>
              <a:rect l="l" t="t" r="r" b="b"/>
              <a:pathLst>
                <a:path w="4319" h="354" extrusionOk="0">
                  <a:moveTo>
                    <a:pt x="0" y="0"/>
                  </a:moveTo>
                  <a:lnTo>
                    <a:pt x="0" y="354"/>
                  </a:lnTo>
                  <a:lnTo>
                    <a:pt x="4318" y="354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3127050" y="628605"/>
              <a:ext cx="93100" cy="14450"/>
            </a:xfrm>
            <a:custGeom>
              <a:avLst/>
              <a:gdLst/>
              <a:ahLst/>
              <a:cxnLst/>
              <a:rect l="l" t="t" r="r" b="b"/>
              <a:pathLst>
                <a:path w="3724" h="578" extrusionOk="0">
                  <a:moveTo>
                    <a:pt x="1" y="1"/>
                  </a:moveTo>
                  <a:lnTo>
                    <a:pt x="1" y="578"/>
                  </a:lnTo>
                  <a:lnTo>
                    <a:pt x="3723" y="578"/>
                  </a:lnTo>
                  <a:lnTo>
                    <a:pt x="37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3127050" y="660705"/>
              <a:ext cx="93100" cy="14450"/>
            </a:xfrm>
            <a:custGeom>
              <a:avLst/>
              <a:gdLst/>
              <a:ahLst/>
              <a:cxnLst/>
              <a:rect l="l" t="t" r="r" b="b"/>
              <a:pathLst>
                <a:path w="3724" h="578" extrusionOk="0">
                  <a:moveTo>
                    <a:pt x="1" y="1"/>
                  </a:moveTo>
                  <a:lnTo>
                    <a:pt x="1" y="578"/>
                  </a:lnTo>
                  <a:lnTo>
                    <a:pt x="3723" y="578"/>
                  </a:lnTo>
                  <a:lnTo>
                    <a:pt x="37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3127050" y="692805"/>
              <a:ext cx="93100" cy="14450"/>
            </a:xfrm>
            <a:custGeom>
              <a:avLst/>
              <a:gdLst/>
              <a:ahLst/>
              <a:cxnLst/>
              <a:rect l="l" t="t" r="r" b="b"/>
              <a:pathLst>
                <a:path w="3724" h="578" extrusionOk="0">
                  <a:moveTo>
                    <a:pt x="1" y="1"/>
                  </a:moveTo>
                  <a:lnTo>
                    <a:pt x="1" y="578"/>
                  </a:lnTo>
                  <a:lnTo>
                    <a:pt x="3723" y="578"/>
                  </a:lnTo>
                  <a:lnTo>
                    <a:pt x="37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636;p22"/>
          <p:cNvSpPr/>
          <p:nvPr/>
        </p:nvSpPr>
        <p:spPr>
          <a:xfrm>
            <a:off x="3615125" y="1203755"/>
            <a:ext cx="30725" cy="30250"/>
          </a:xfrm>
          <a:custGeom>
            <a:avLst/>
            <a:gdLst/>
            <a:ahLst/>
            <a:cxnLst/>
            <a:rect l="l" t="t" r="r" b="b"/>
            <a:pathLst>
              <a:path w="1229" h="1210" extrusionOk="0">
                <a:moveTo>
                  <a:pt x="615" y="0"/>
                </a:moveTo>
                <a:cubicBezTo>
                  <a:pt x="280" y="0"/>
                  <a:pt x="1" y="261"/>
                  <a:pt x="1" y="596"/>
                </a:cubicBezTo>
                <a:cubicBezTo>
                  <a:pt x="1" y="949"/>
                  <a:pt x="280" y="1210"/>
                  <a:pt x="615" y="1210"/>
                </a:cubicBezTo>
                <a:cubicBezTo>
                  <a:pt x="950" y="1210"/>
                  <a:pt x="1229" y="949"/>
                  <a:pt x="1229" y="596"/>
                </a:cubicBezTo>
                <a:cubicBezTo>
                  <a:pt x="1229" y="261"/>
                  <a:pt x="950" y="0"/>
                  <a:pt x="6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22"/>
          <p:cNvGrpSpPr/>
          <p:nvPr/>
        </p:nvGrpSpPr>
        <p:grpSpPr>
          <a:xfrm>
            <a:off x="7476650" y="632418"/>
            <a:ext cx="473200" cy="624400"/>
            <a:chOff x="7602450" y="579268"/>
            <a:chExt cx="473200" cy="624400"/>
          </a:xfrm>
        </p:grpSpPr>
        <p:sp>
          <p:nvSpPr>
            <p:cNvPr id="638" name="Google Shape;638;p22"/>
            <p:cNvSpPr/>
            <p:nvPr/>
          </p:nvSpPr>
          <p:spPr>
            <a:xfrm>
              <a:off x="7925800" y="715118"/>
              <a:ext cx="74925" cy="488550"/>
            </a:xfrm>
            <a:custGeom>
              <a:avLst/>
              <a:gdLst/>
              <a:ahLst/>
              <a:cxnLst/>
              <a:rect l="l" t="t" r="r" b="b"/>
              <a:pathLst>
                <a:path w="2997" h="19542" extrusionOk="0">
                  <a:moveTo>
                    <a:pt x="1" y="0"/>
                  </a:moveTo>
                  <a:lnTo>
                    <a:pt x="1" y="19542"/>
                  </a:lnTo>
                  <a:lnTo>
                    <a:pt x="2997" y="19542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7925800" y="755118"/>
              <a:ext cx="74925" cy="8400"/>
            </a:xfrm>
            <a:custGeom>
              <a:avLst/>
              <a:gdLst/>
              <a:ahLst/>
              <a:cxnLst/>
              <a:rect l="l" t="t" r="r" b="b"/>
              <a:pathLst>
                <a:path w="2997" h="336" extrusionOk="0">
                  <a:moveTo>
                    <a:pt x="1" y="1"/>
                  </a:moveTo>
                  <a:lnTo>
                    <a:pt x="1" y="336"/>
                  </a:lnTo>
                  <a:lnTo>
                    <a:pt x="2997" y="336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7925800" y="772818"/>
              <a:ext cx="74925" cy="8400"/>
            </a:xfrm>
            <a:custGeom>
              <a:avLst/>
              <a:gdLst/>
              <a:ahLst/>
              <a:cxnLst/>
              <a:rect l="l" t="t" r="r" b="b"/>
              <a:pathLst>
                <a:path w="2997" h="336" extrusionOk="0">
                  <a:moveTo>
                    <a:pt x="1" y="0"/>
                  </a:moveTo>
                  <a:lnTo>
                    <a:pt x="1" y="335"/>
                  </a:lnTo>
                  <a:lnTo>
                    <a:pt x="2997" y="335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7925800" y="790493"/>
              <a:ext cx="74925" cy="8400"/>
            </a:xfrm>
            <a:custGeom>
              <a:avLst/>
              <a:gdLst/>
              <a:ahLst/>
              <a:cxnLst/>
              <a:rect l="l" t="t" r="r" b="b"/>
              <a:pathLst>
                <a:path w="2997" h="336" extrusionOk="0">
                  <a:moveTo>
                    <a:pt x="1" y="0"/>
                  </a:moveTo>
                  <a:lnTo>
                    <a:pt x="1" y="335"/>
                  </a:lnTo>
                  <a:lnTo>
                    <a:pt x="2997" y="335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7956975" y="826318"/>
              <a:ext cx="10725" cy="146125"/>
            </a:xfrm>
            <a:custGeom>
              <a:avLst/>
              <a:gdLst/>
              <a:ahLst/>
              <a:cxnLst/>
              <a:rect l="l" t="t" r="r" b="b"/>
              <a:pathLst>
                <a:path w="429" h="5845" extrusionOk="0">
                  <a:moveTo>
                    <a:pt x="0" y="0"/>
                  </a:moveTo>
                  <a:lnTo>
                    <a:pt x="0" y="5844"/>
                  </a:lnTo>
                  <a:lnTo>
                    <a:pt x="429" y="584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7947675" y="990050"/>
              <a:ext cx="26125" cy="21375"/>
            </a:xfrm>
            <a:custGeom>
              <a:avLst/>
              <a:gdLst/>
              <a:ahLst/>
              <a:cxnLst/>
              <a:rect l="l" t="t" r="r" b="b"/>
              <a:pathLst>
                <a:path w="1045" h="855" extrusionOk="0">
                  <a:moveTo>
                    <a:pt x="627" y="0"/>
                  </a:moveTo>
                  <a:cubicBezTo>
                    <a:pt x="617" y="0"/>
                    <a:pt x="606" y="1"/>
                    <a:pt x="596" y="2"/>
                  </a:cubicBezTo>
                  <a:cubicBezTo>
                    <a:pt x="186" y="2"/>
                    <a:pt x="0" y="485"/>
                    <a:pt x="298" y="746"/>
                  </a:cubicBezTo>
                  <a:cubicBezTo>
                    <a:pt x="384" y="821"/>
                    <a:pt x="484" y="855"/>
                    <a:pt x="581" y="855"/>
                  </a:cubicBezTo>
                  <a:cubicBezTo>
                    <a:pt x="821" y="855"/>
                    <a:pt x="1045" y="652"/>
                    <a:pt x="1005" y="374"/>
                  </a:cubicBezTo>
                  <a:cubicBezTo>
                    <a:pt x="988" y="162"/>
                    <a:pt x="819" y="0"/>
                    <a:pt x="6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8000700" y="643918"/>
              <a:ext cx="74950" cy="559750"/>
            </a:xfrm>
            <a:custGeom>
              <a:avLst/>
              <a:gdLst/>
              <a:ahLst/>
              <a:cxnLst/>
              <a:rect l="l" t="t" r="r" b="b"/>
              <a:pathLst>
                <a:path w="2998" h="22390" extrusionOk="0">
                  <a:moveTo>
                    <a:pt x="1" y="1"/>
                  </a:moveTo>
                  <a:lnTo>
                    <a:pt x="1" y="22390"/>
                  </a:lnTo>
                  <a:lnTo>
                    <a:pt x="2997" y="22390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8000700" y="811418"/>
              <a:ext cx="74950" cy="11200"/>
            </a:xfrm>
            <a:custGeom>
              <a:avLst/>
              <a:gdLst/>
              <a:ahLst/>
              <a:cxnLst/>
              <a:rect l="l" t="t" r="r" b="b"/>
              <a:pathLst>
                <a:path w="2998" h="448" extrusionOk="0">
                  <a:moveTo>
                    <a:pt x="1" y="1"/>
                  </a:moveTo>
                  <a:lnTo>
                    <a:pt x="1" y="448"/>
                  </a:lnTo>
                  <a:lnTo>
                    <a:pt x="2997" y="44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8008625" y="912393"/>
              <a:ext cx="50725" cy="43150"/>
            </a:xfrm>
            <a:custGeom>
              <a:avLst/>
              <a:gdLst/>
              <a:ahLst/>
              <a:cxnLst/>
              <a:rect l="l" t="t" r="r" b="b"/>
              <a:pathLst>
                <a:path w="2029" h="1726" extrusionOk="0">
                  <a:moveTo>
                    <a:pt x="1154" y="0"/>
                  </a:moveTo>
                  <a:cubicBezTo>
                    <a:pt x="391" y="0"/>
                    <a:pt x="0" y="931"/>
                    <a:pt x="540" y="1471"/>
                  </a:cubicBezTo>
                  <a:cubicBezTo>
                    <a:pt x="715" y="1646"/>
                    <a:pt x="932" y="1725"/>
                    <a:pt x="1145" y="1725"/>
                  </a:cubicBezTo>
                  <a:cubicBezTo>
                    <a:pt x="1588" y="1725"/>
                    <a:pt x="2016" y="1384"/>
                    <a:pt x="2029" y="856"/>
                  </a:cubicBezTo>
                  <a:cubicBezTo>
                    <a:pt x="2029" y="391"/>
                    <a:pt x="1638" y="0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7602450" y="579268"/>
              <a:ext cx="159600" cy="623475"/>
            </a:xfrm>
            <a:custGeom>
              <a:avLst/>
              <a:gdLst/>
              <a:ahLst/>
              <a:cxnLst/>
              <a:rect l="l" t="t" r="r" b="b"/>
              <a:pathLst>
                <a:path w="6384" h="24939" extrusionOk="0">
                  <a:moveTo>
                    <a:pt x="0" y="0"/>
                  </a:moveTo>
                  <a:lnTo>
                    <a:pt x="0" y="24938"/>
                  </a:lnTo>
                  <a:lnTo>
                    <a:pt x="6384" y="24938"/>
                  </a:lnTo>
                  <a:lnTo>
                    <a:pt x="6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7650350" y="730943"/>
              <a:ext cx="17250" cy="446675"/>
            </a:xfrm>
            <a:custGeom>
              <a:avLst/>
              <a:gdLst/>
              <a:ahLst/>
              <a:cxnLst/>
              <a:rect l="l" t="t" r="r" b="b"/>
              <a:pathLst>
                <a:path w="690" h="17867" extrusionOk="0">
                  <a:moveTo>
                    <a:pt x="1" y="0"/>
                  </a:moveTo>
                  <a:lnTo>
                    <a:pt x="1" y="17866"/>
                  </a:lnTo>
                  <a:lnTo>
                    <a:pt x="690" y="1786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7682475" y="730943"/>
              <a:ext cx="16775" cy="446675"/>
            </a:xfrm>
            <a:custGeom>
              <a:avLst/>
              <a:gdLst/>
              <a:ahLst/>
              <a:cxnLst/>
              <a:rect l="l" t="t" r="r" b="b"/>
              <a:pathLst>
                <a:path w="671" h="17867" extrusionOk="0">
                  <a:moveTo>
                    <a:pt x="0" y="0"/>
                  </a:moveTo>
                  <a:lnTo>
                    <a:pt x="0" y="17866"/>
                  </a:lnTo>
                  <a:lnTo>
                    <a:pt x="670" y="17866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7762025" y="579268"/>
              <a:ext cx="159625" cy="623475"/>
            </a:xfrm>
            <a:custGeom>
              <a:avLst/>
              <a:gdLst/>
              <a:ahLst/>
              <a:cxnLst/>
              <a:rect l="l" t="t" r="r" b="b"/>
              <a:pathLst>
                <a:path w="6385" h="24939" extrusionOk="0">
                  <a:moveTo>
                    <a:pt x="1" y="0"/>
                  </a:moveTo>
                  <a:lnTo>
                    <a:pt x="1" y="24938"/>
                  </a:lnTo>
                  <a:lnTo>
                    <a:pt x="6384" y="24938"/>
                  </a:lnTo>
                  <a:lnTo>
                    <a:pt x="63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7809950" y="730943"/>
              <a:ext cx="17250" cy="446675"/>
            </a:xfrm>
            <a:custGeom>
              <a:avLst/>
              <a:gdLst/>
              <a:ahLst/>
              <a:cxnLst/>
              <a:rect l="l" t="t" r="r" b="b"/>
              <a:pathLst>
                <a:path w="690" h="17867" extrusionOk="0">
                  <a:moveTo>
                    <a:pt x="0" y="0"/>
                  </a:moveTo>
                  <a:lnTo>
                    <a:pt x="0" y="17866"/>
                  </a:lnTo>
                  <a:lnTo>
                    <a:pt x="689" y="17866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7841600" y="730943"/>
              <a:ext cx="17225" cy="446675"/>
            </a:xfrm>
            <a:custGeom>
              <a:avLst/>
              <a:gdLst/>
              <a:ahLst/>
              <a:cxnLst/>
              <a:rect l="l" t="t" r="r" b="b"/>
              <a:pathLst>
                <a:path w="689" h="17867" extrusionOk="0">
                  <a:moveTo>
                    <a:pt x="0" y="0"/>
                  </a:moveTo>
                  <a:lnTo>
                    <a:pt x="0" y="17866"/>
                  </a:lnTo>
                  <a:lnTo>
                    <a:pt x="689" y="17866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7956975" y="1031950"/>
              <a:ext cx="10725" cy="146125"/>
            </a:xfrm>
            <a:custGeom>
              <a:avLst/>
              <a:gdLst/>
              <a:ahLst/>
              <a:cxnLst/>
              <a:rect l="l" t="t" r="r" b="b"/>
              <a:pathLst>
                <a:path w="429" h="5845" extrusionOk="0">
                  <a:moveTo>
                    <a:pt x="0" y="1"/>
                  </a:moveTo>
                  <a:lnTo>
                    <a:pt x="0" y="5844"/>
                  </a:lnTo>
                  <a:lnTo>
                    <a:pt x="429" y="584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8000700" y="1040325"/>
              <a:ext cx="74950" cy="11650"/>
            </a:xfrm>
            <a:custGeom>
              <a:avLst/>
              <a:gdLst/>
              <a:ahLst/>
              <a:cxnLst/>
              <a:rect l="l" t="t" r="r" b="b"/>
              <a:pathLst>
                <a:path w="2998" h="466" extrusionOk="0">
                  <a:moveTo>
                    <a:pt x="1" y="1"/>
                  </a:moveTo>
                  <a:lnTo>
                    <a:pt x="1" y="466"/>
                  </a:lnTo>
                  <a:lnTo>
                    <a:pt x="2997" y="466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7620575" y="686268"/>
              <a:ext cx="115875" cy="25625"/>
            </a:xfrm>
            <a:custGeom>
              <a:avLst/>
              <a:gdLst/>
              <a:ahLst/>
              <a:cxnLst/>
              <a:rect l="l" t="t" r="r" b="b"/>
              <a:pathLst>
                <a:path w="4635" h="1025" extrusionOk="0">
                  <a:moveTo>
                    <a:pt x="1" y="1"/>
                  </a:moveTo>
                  <a:lnTo>
                    <a:pt x="1" y="1024"/>
                  </a:lnTo>
                  <a:lnTo>
                    <a:pt x="4635" y="1024"/>
                  </a:lnTo>
                  <a:lnTo>
                    <a:pt x="46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7620575" y="640218"/>
              <a:ext cx="115875" cy="25600"/>
            </a:xfrm>
            <a:custGeom>
              <a:avLst/>
              <a:gdLst/>
              <a:ahLst/>
              <a:cxnLst/>
              <a:rect l="l" t="t" r="r" b="b"/>
              <a:pathLst>
                <a:path w="4635" h="1024" extrusionOk="0">
                  <a:moveTo>
                    <a:pt x="1" y="0"/>
                  </a:moveTo>
                  <a:lnTo>
                    <a:pt x="1" y="1024"/>
                  </a:lnTo>
                  <a:lnTo>
                    <a:pt x="4635" y="1024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7780175" y="686268"/>
              <a:ext cx="115400" cy="25625"/>
            </a:xfrm>
            <a:custGeom>
              <a:avLst/>
              <a:gdLst/>
              <a:ahLst/>
              <a:cxnLst/>
              <a:rect l="l" t="t" r="r" b="b"/>
              <a:pathLst>
                <a:path w="4616" h="1025" extrusionOk="0">
                  <a:moveTo>
                    <a:pt x="0" y="1"/>
                  </a:moveTo>
                  <a:lnTo>
                    <a:pt x="0" y="1024"/>
                  </a:lnTo>
                  <a:lnTo>
                    <a:pt x="4616" y="1024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7780175" y="640218"/>
              <a:ext cx="115400" cy="25600"/>
            </a:xfrm>
            <a:custGeom>
              <a:avLst/>
              <a:gdLst/>
              <a:ahLst/>
              <a:cxnLst/>
              <a:rect l="l" t="t" r="r" b="b"/>
              <a:pathLst>
                <a:path w="4616" h="1024" extrusionOk="0">
                  <a:moveTo>
                    <a:pt x="0" y="0"/>
                  </a:moveTo>
                  <a:lnTo>
                    <a:pt x="0" y="1024"/>
                  </a:lnTo>
                  <a:lnTo>
                    <a:pt x="4616" y="1024"/>
                  </a:lnTo>
                  <a:lnTo>
                    <a:pt x="46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2"/>
          <p:cNvGrpSpPr/>
          <p:nvPr/>
        </p:nvGrpSpPr>
        <p:grpSpPr>
          <a:xfrm>
            <a:off x="1256925" y="1927618"/>
            <a:ext cx="473200" cy="626039"/>
            <a:chOff x="7602450" y="579268"/>
            <a:chExt cx="473200" cy="626039"/>
          </a:xfrm>
        </p:grpSpPr>
        <p:sp>
          <p:nvSpPr>
            <p:cNvPr id="660" name="Google Shape;660;p22"/>
            <p:cNvSpPr/>
            <p:nvPr/>
          </p:nvSpPr>
          <p:spPr>
            <a:xfrm>
              <a:off x="7925800" y="716757"/>
              <a:ext cx="74925" cy="488550"/>
            </a:xfrm>
            <a:custGeom>
              <a:avLst/>
              <a:gdLst/>
              <a:ahLst/>
              <a:cxnLst/>
              <a:rect l="l" t="t" r="r" b="b"/>
              <a:pathLst>
                <a:path w="2997" h="19542" extrusionOk="0">
                  <a:moveTo>
                    <a:pt x="1" y="0"/>
                  </a:moveTo>
                  <a:lnTo>
                    <a:pt x="1" y="19542"/>
                  </a:lnTo>
                  <a:lnTo>
                    <a:pt x="2997" y="19542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7925800" y="755118"/>
              <a:ext cx="74925" cy="8400"/>
            </a:xfrm>
            <a:custGeom>
              <a:avLst/>
              <a:gdLst/>
              <a:ahLst/>
              <a:cxnLst/>
              <a:rect l="l" t="t" r="r" b="b"/>
              <a:pathLst>
                <a:path w="2997" h="336" extrusionOk="0">
                  <a:moveTo>
                    <a:pt x="1" y="1"/>
                  </a:moveTo>
                  <a:lnTo>
                    <a:pt x="1" y="336"/>
                  </a:lnTo>
                  <a:lnTo>
                    <a:pt x="2997" y="336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7925800" y="772818"/>
              <a:ext cx="74925" cy="8400"/>
            </a:xfrm>
            <a:custGeom>
              <a:avLst/>
              <a:gdLst/>
              <a:ahLst/>
              <a:cxnLst/>
              <a:rect l="l" t="t" r="r" b="b"/>
              <a:pathLst>
                <a:path w="2997" h="336" extrusionOk="0">
                  <a:moveTo>
                    <a:pt x="1" y="0"/>
                  </a:moveTo>
                  <a:lnTo>
                    <a:pt x="1" y="335"/>
                  </a:lnTo>
                  <a:lnTo>
                    <a:pt x="2997" y="335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7925800" y="790493"/>
              <a:ext cx="74925" cy="8400"/>
            </a:xfrm>
            <a:custGeom>
              <a:avLst/>
              <a:gdLst/>
              <a:ahLst/>
              <a:cxnLst/>
              <a:rect l="l" t="t" r="r" b="b"/>
              <a:pathLst>
                <a:path w="2997" h="336" extrusionOk="0">
                  <a:moveTo>
                    <a:pt x="1" y="0"/>
                  </a:moveTo>
                  <a:lnTo>
                    <a:pt x="1" y="335"/>
                  </a:lnTo>
                  <a:lnTo>
                    <a:pt x="2997" y="335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7956975" y="826318"/>
              <a:ext cx="10725" cy="146125"/>
            </a:xfrm>
            <a:custGeom>
              <a:avLst/>
              <a:gdLst/>
              <a:ahLst/>
              <a:cxnLst/>
              <a:rect l="l" t="t" r="r" b="b"/>
              <a:pathLst>
                <a:path w="429" h="5845" extrusionOk="0">
                  <a:moveTo>
                    <a:pt x="0" y="0"/>
                  </a:moveTo>
                  <a:lnTo>
                    <a:pt x="0" y="5844"/>
                  </a:lnTo>
                  <a:lnTo>
                    <a:pt x="429" y="584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7947675" y="990050"/>
              <a:ext cx="26125" cy="21375"/>
            </a:xfrm>
            <a:custGeom>
              <a:avLst/>
              <a:gdLst/>
              <a:ahLst/>
              <a:cxnLst/>
              <a:rect l="l" t="t" r="r" b="b"/>
              <a:pathLst>
                <a:path w="1045" h="855" extrusionOk="0">
                  <a:moveTo>
                    <a:pt x="627" y="0"/>
                  </a:moveTo>
                  <a:cubicBezTo>
                    <a:pt x="617" y="0"/>
                    <a:pt x="606" y="1"/>
                    <a:pt x="596" y="2"/>
                  </a:cubicBezTo>
                  <a:cubicBezTo>
                    <a:pt x="186" y="2"/>
                    <a:pt x="0" y="485"/>
                    <a:pt x="298" y="746"/>
                  </a:cubicBezTo>
                  <a:cubicBezTo>
                    <a:pt x="384" y="821"/>
                    <a:pt x="484" y="855"/>
                    <a:pt x="581" y="855"/>
                  </a:cubicBezTo>
                  <a:cubicBezTo>
                    <a:pt x="821" y="855"/>
                    <a:pt x="1045" y="652"/>
                    <a:pt x="1005" y="374"/>
                  </a:cubicBezTo>
                  <a:cubicBezTo>
                    <a:pt x="988" y="162"/>
                    <a:pt x="819" y="0"/>
                    <a:pt x="6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8000700" y="645557"/>
              <a:ext cx="74950" cy="559750"/>
            </a:xfrm>
            <a:custGeom>
              <a:avLst/>
              <a:gdLst/>
              <a:ahLst/>
              <a:cxnLst/>
              <a:rect l="l" t="t" r="r" b="b"/>
              <a:pathLst>
                <a:path w="2998" h="22390" extrusionOk="0">
                  <a:moveTo>
                    <a:pt x="1" y="1"/>
                  </a:moveTo>
                  <a:lnTo>
                    <a:pt x="1" y="22390"/>
                  </a:lnTo>
                  <a:lnTo>
                    <a:pt x="2997" y="22390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8000700" y="811418"/>
              <a:ext cx="74950" cy="11200"/>
            </a:xfrm>
            <a:custGeom>
              <a:avLst/>
              <a:gdLst/>
              <a:ahLst/>
              <a:cxnLst/>
              <a:rect l="l" t="t" r="r" b="b"/>
              <a:pathLst>
                <a:path w="2998" h="448" extrusionOk="0">
                  <a:moveTo>
                    <a:pt x="1" y="1"/>
                  </a:moveTo>
                  <a:lnTo>
                    <a:pt x="1" y="448"/>
                  </a:lnTo>
                  <a:lnTo>
                    <a:pt x="2997" y="44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8008625" y="912393"/>
              <a:ext cx="50725" cy="43150"/>
            </a:xfrm>
            <a:custGeom>
              <a:avLst/>
              <a:gdLst/>
              <a:ahLst/>
              <a:cxnLst/>
              <a:rect l="l" t="t" r="r" b="b"/>
              <a:pathLst>
                <a:path w="2029" h="1726" extrusionOk="0">
                  <a:moveTo>
                    <a:pt x="1154" y="0"/>
                  </a:moveTo>
                  <a:cubicBezTo>
                    <a:pt x="391" y="0"/>
                    <a:pt x="0" y="931"/>
                    <a:pt x="540" y="1471"/>
                  </a:cubicBezTo>
                  <a:cubicBezTo>
                    <a:pt x="715" y="1646"/>
                    <a:pt x="932" y="1725"/>
                    <a:pt x="1145" y="1725"/>
                  </a:cubicBezTo>
                  <a:cubicBezTo>
                    <a:pt x="1588" y="1725"/>
                    <a:pt x="2016" y="1384"/>
                    <a:pt x="2029" y="856"/>
                  </a:cubicBezTo>
                  <a:cubicBezTo>
                    <a:pt x="2029" y="391"/>
                    <a:pt x="1638" y="0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7602450" y="580907"/>
              <a:ext cx="159600" cy="623475"/>
            </a:xfrm>
            <a:custGeom>
              <a:avLst/>
              <a:gdLst/>
              <a:ahLst/>
              <a:cxnLst/>
              <a:rect l="l" t="t" r="r" b="b"/>
              <a:pathLst>
                <a:path w="6384" h="24939" extrusionOk="0">
                  <a:moveTo>
                    <a:pt x="0" y="0"/>
                  </a:moveTo>
                  <a:lnTo>
                    <a:pt x="0" y="24938"/>
                  </a:lnTo>
                  <a:lnTo>
                    <a:pt x="6384" y="24938"/>
                  </a:lnTo>
                  <a:lnTo>
                    <a:pt x="6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7650350" y="730943"/>
              <a:ext cx="17250" cy="446675"/>
            </a:xfrm>
            <a:custGeom>
              <a:avLst/>
              <a:gdLst/>
              <a:ahLst/>
              <a:cxnLst/>
              <a:rect l="l" t="t" r="r" b="b"/>
              <a:pathLst>
                <a:path w="690" h="17867" extrusionOk="0">
                  <a:moveTo>
                    <a:pt x="1" y="0"/>
                  </a:moveTo>
                  <a:lnTo>
                    <a:pt x="1" y="17866"/>
                  </a:lnTo>
                  <a:lnTo>
                    <a:pt x="690" y="1786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7682475" y="730943"/>
              <a:ext cx="16775" cy="446675"/>
            </a:xfrm>
            <a:custGeom>
              <a:avLst/>
              <a:gdLst/>
              <a:ahLst/>
              <a:cxnLst/>
              <a:rect l="l" t="t" r="r" b="b"/>
              <a:pathLst>
                <a:path w="671" h="17867" extrusionOk="0">
                  <a:moveTo>
                    <a:pt x="0" y="0"/>
                  </a:moveTo>
                  <a:lnTo>
                    <a:pt x="0" y="17866"/>
                  </a:lnTo>
                  <a:lnTo>
                    <a:pt x="670" y="17866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7762025" y="579268"/>
              <a:ext cx="159625" cy="623475"/>
            </a:xfrm>
            <a:custGeom>
              <a:avLst/>
              <a:gdLst/>
              <a:ahLst/>
              <a:cxnLst/>
              <a:rect l="l" t="t" r="r" b="b"/>
              <a:pathLst>
                <a:path w="6385" h="24939" extrusionOk="0">
                  <a:moveTo>
                    <a:pt x="1" y="0"/>
                  </a:moveTo>
                  <a:lnTo>
                    <a:pt x="1" y="24938"/>
                  </a:lnTo>
                  <a:lnTo>
                    <a:pt x="6384" y="24938"/>
                  </a:lnTo>
                  <a:lnTo>
                    <a:pt x="63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7809950" y="730943"/>
              <a:ext cx="17250" cy="446675"/>
            </a:xfrm>
            <a:custGeom>
              <a:avLst/>
              <a:gdLst/>
              <a:ahLst/>
              <a:cxnLst/>
              <a:rect l="l" t="t" r="r" b="b"/>
              <a:pathLst>
                <a:path w="690" h="17867" extrusionOk="0">
                  <a:moveTo>
                    <a:pt x="0" y="0"/>
                  </a:moveTo>
                  <a:lnTo>
                    <a:pt x="0" y="17866"/>
                  </a:lnTo>
                  <a:lnTo>
                    <a:pt x="689" y="17866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7841600" y="730943"/>
              <a:ext cx="17225" cy="446675"/>
            </a:xfrm>
            <a:custGeom>
              <a:avLst/>
              <a:gdLst/>
              <a:ahLst/>
              <a:cxnLst/>
              <a:rect l="l" t="t" r="r" b="b"/>
              <a:pathLst>
                <a:path w="689" h="17867" extrusionOk="0">
                  <a:moveTo>
                    <a:pt x="0" y="0"/>
                  </a:moveTo>
                  <a:lnTo>
                    <a:pt x="0" y="17866"/>
                  </a:lnTo>
                  <a:lnTo>
                    <a:pt x="689" y="17866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7956975" y="1031950"/>
              <a:ext cx="10725" cy="146125"/>
            </a:xfrm>
            <a:custGeom>
              <a:avLst/>
              <a:gdLst/>
              <a:ahLst/>
              <a:cxnLst/>
              <a:rect l="l" t="t" r="r" b="b"/>
              <a:pathLst>
                <a:path w="429" h="5845" extrusionOk="0">
                  <a:moveTo>
                    <a:pt x="0" y="1"/>
                  </a:moveTo>
                  <a:lnTo>
                    <a:pt x="0" y="5844"/>
                  </a:lnTo>
                  <a:lnTo>
                    <a:pt x="429" y="584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8000700" y="1040325"/>
              <a:ext cx="74950" cy="11650"/>
            </a:xfrm>
            <a:custGeom>
              <a:avLst/>
              <a:gdLst/>
              <a:ahLst/>
              <a:cxnLst/>
              <a:rect l="l" t="t" r="r" b="b"/>
              <a:pathLst>
                <a:path w="2998" h="466" extrusionOk="0">
                  <a:moveTo>
                    <a:pt x="1" y="1"/>
                  </a:moveTo>
                  <a:lnTo>
                    <a:pt x="1" y="466"/>
                  </a:lnTo>
                  <a:lnTo>
                    <a:pt x="2997" y="466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7620575" y="686268"/>
              <a:ext cx="115875" cy="25625"/>
            </a:xfrm>
            <a:custGeom>
              <a:avLst/>
              <a:gdLst/>
              <a:ahLst/>
              <a:cxnLst/>
              <a:rect l="l" t="t" r="r" b="b"/>
              <a:pathLst>
                <a:path w="4635" h="1025" extrusionOk="0">
                  <a:moveTo>
                    <a:pt x="1" y="1"/>
                  </a:moveTo>
                  <a:lnTo>
                    <a:pt x="1" y="1024"/>
                  </a:lnTo>
                  <a:lnTo>
                    <a:pt x="4635" y="1024"/>
                  </a:lnTo>
                  <a:lnTo>
                    <a:pt x="46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7620575" y="640218"/>
              <a:ext cx="115875" cy="25600"/>
            </a:xfrm>
            <a:custGeom>
              <a:avLst/>
              <a:gdLst/>
              <a:ahLst/>
              <a:cxnLst/>
              <a:rect l="l" t="t" r="r" b="b"/>
              <a:pathLst>
                <a:path w="4635" h="1024" extrusionOk="0">
                  <a:moveTo>
                    <a:pt x="1" y="0"/>
                  </a:moveTo>
                  <a:lnTo>
                    <a:pt x="1" y="1024"/>
                  </a:lnTo>
                  <a:lnTo>
                    <a:pt x="4635" y="1024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7780175" y="686268"/>
              <a:ext cx="115400" cy="25625"/>
            </a:xfrm>
            <a:custGeom>
              <a:avLst/>
              <a:gdLst/>
              <a:ahLst/>
              <a:cxnLst/>
              <a:rect l="l" t="t" r="r" b="b"/>
              <a:pathLst>
                <a:path w="4616" h="1025" extrusionOk="0">
                  <a:moveTo>
                    <a:pt x="0" y="1"/>
                  </a:moveTo>
                  <a:lnTo>
                    <a:pt x="0" y="1024"/>
                  </a:lnTo>
                  <a:lnTo>
                    <a:pt x="4616" y="1024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7780175" y="640218"/>
              <a:ext cx="115400" cy="25600"/>
            </a:xfrm>
            <a:custGeom>
              <a:avLst/>
              <a:gdLst/>
              <a:ahLst/>
              <a:cxnLst/>
              <a:rect l="l" t="t" r="r" b="b"/>
              <a:pathLst>
                <a:path w="4616" h="1024" extrusionOk="0">
                  <a:moveTo>
                    <a:pt x="0" y="0"/>
                  </a:moveTo>
                  <a:lnTo>
                    <a:pt x="0" y="1024"/>
                  </a:lnTo>
                  <a:lnTo>
                    <a:pt x="4616" y="1024"/>
                  </a:lnTo>
                  <a:lnTo>
                    <a:pt x="46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22"/>
          <p:cNvSpPr/>
          <p:nvPr/>
        </p:nvSpPr>
        <p:spPr>
          <a:xfrm>
            <a:off x="7596588" y="3291775"/>
            <a:ext cx="97750" cy="35850"/>
          </a:xfrm>
          <a:custGeom>
            <a:avLst/>
            <a:gdLst/>
            <a:ahLst/>
            <a:cxnLst/>
            <a:rect l="l" t="t" r="r" b="b"/>
            <a:pathLst>
              <a:path w="3910" h="1434" extrusionOk="0">
                <a:moveTo>
                  <a:pt x="3816" y="1"/>
                </a:moveTo>
                <a:lnTo>
                  <a:pt x="1" y="1154"/>
                </a:lnTo>
                <a:lnTo>
                  <a:pt x="94" y="1434"/>
                </a:lnTo>
                <a:lnTo>
                  <a:pt x="3909" y="280"/>
                </a:lnTo>
                <a:lnTo>
                  <a:pt x="381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2"/>
          <p:cNvSpPr/>
          <p:nvPr/>
        </p:nvSpPr>
        <p:spPr>
          <a:xfrm>
            <a:off x="7592413" y="3277350"/>
            <a:ext cx="97275" cy="35400"/>
          </a:xfrm>
          <a:custGeom>
            <a:avLst/>
            <a:gdLst/>
            <a:ahLst/>
            <a:cxnLst/>
            <a:rect l="l" t="t" r="r" b="b"/>
            <a:pathLst>
              <a:path w="3891" h="1416" extrusionOk="0">
                <a:moveTo>
                  <a:pt x="3816" y="1"/>
                </a:moveTo>
                <a:lnTo>
                  <a:pt x="0" y="1155"/>
                </a:lnTo>
                <a:lnTo>
                  <a:pt x="75" y="1415"/>
                </a:lnTo>
                <a:lnTo>
                  <a:pt x="3890" y="280"/>
                </a:lnTo>
                <a:lnTo>
                  <a:pt x="381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2"/>
          <p:cNvSpPr/>
          <p:nvPr/>
        </p:nvSpPr>
        <p:spPr>
          <a:xfrm>
            <a:off x="7490063" y="3290375"/>
            <a:ext cx="97725" cy="35850"/>
          </a:xfrm>
          <a:custGeom>
            <a:avLst/>
            <a:gdLst/>
            <a:ahLst/>
            <a:cxnLst/>
            <a:rect l="l" t="t" r="r" b="b"/>
            <a:pathLst>
              <a:path w="3909" h="1434" extrusionOk="0">
                <a:moveTo>
                  <a:pt x="3834" y="1"/>
                </a:moveTo>
                <a:lnTo>
                  <a:pt x="0" y="1155"/>
                </a:lnTo>
                <a:lnTo>
                  <a:pt x="93" y="1434"/>
                </a:lnTo>
                <a:lnTo>
                  <a:pt x="3908" y="280"/>
                </a:lnTo>
                <a:lnTo>
                  <a:pt x="38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2"/>
          <p:cNvSpPr/>
          <p:nvPr/>
        </p:nvSpPr>
        <p:spPr>
          <a:xfrm>
            <a:off x="7485388" y="3275500"/>
            <a:ext cx="97750" cy="35850"/>
          </a:xfrm>
          <a:custGeom>
            <a:avLst/>
            <a:gdLst/>
            <a:ahLst/>
            <a:cxnLst/>
            <a:rect l="l" t="t" r="r" b="b"/>
            <a:pathLst>
              <a:path w="3910" h="1434" extrusionOk="0">
                <a:moveTo>
                  <a:pt x="3816" y="0"/>
                </a:moveTo>
                <a:lnTo>
                  <a:pt x="1" y="1154"/>
                </a:lnTo>
                <a:lnTo>
                  <a:pt x="75" y="1433"/>
                </a:lnTo>
                <a:lnTo>
                  <a:pt x="3909" y="279"/>
                </a:lnTo>
                <a:lnTo>
                  <a:pt x="381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2"/>
          <p:cNvSpPr/>
          <p:nvPr/>
        </p:nvSpPr>
        <p:spPr>
          <a:xfrm>
            <a:off x="7711063" y="3326200"/>
            <a:ext cx="71200" cy="33525"/>
          </a:xfrm>
          <a:custGeom>
            <a:avLst/>
            <a:gdLst/>
            <a:ahLst/>
            <a:cxnLst/>
            <a:rect l="l" t="t" r="r" b="b"/>
            <a:pathLst>
              <a:path w="2848" h="1341" extrusionOk="0">
                <a:moveTo>
                  <a:pt x="2699" y="1"/>
                </a:moveTo>
                <a:lnTo>
                  <a:pt x="0" y="801"/>
                </a:lnTo>
                <a:lnTo>
                  <a:pt x="149" y="1341"/>
                </a:lnTo>
                <a:lnTo>
                  <a:pt x="2848" y="522"/>
                </a:lnTo>
                <a:lnTo>
                  <a:pt x="269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2"/>
          <p:cNvSpPr/>
          <p:nvPr/>
        </p:nvSpPr>
        <p:spPr>
          <a:xfrm>
            <a:off x="7705463" y="3308525"/>
            <a:ext cx="69825" cy="27950"/>
          </a:xfrm>
          <a:custGeom>
            <a:avLst/>
            <a:gdLst/>
            <a:ahLst/>
            <a:cxnLst/>
            <a:rect l="l" t="t" r="r" b="b"/>
            <a:pathLst>
              <a:path w="2793" h="1118" extrusionOk="0">
                <a:moveTo>
                  <a:pt x="2718" y="1"/>
                </a:moveTo>
                <a:lnTo>
                  <a:pt x="1" y="819"/>
                </a:lnTo>
                <a:lnTo>
                  <a:pt x="94" y="1117"/>
                </a:lnTo>
                <a:lnTo>
                  <a:pt x="2792" y="298"/>
                </a:lnTo>
                <a:lnTo>
                  <a:pt x="271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22"/>
          <p:cNvGrpSpPr/>
          <p:nvPr/>
        </p:nvGrpSpPr>
        <p:grpSpPr>
          <a:xfrm>
            <a:off x="7265323" y="3158291"/>
            <a:ext cx="663039" cy="687463"/>
            <a:chOff x="6939198" y="2733113"/>
            <a:chExt cx="663039" cy="687463"/>
          </a:xfrm>
        </p:grpSpPr>
        <p:sp>
          <p:nvSpPr>
            <p:cNvPr id="688" name="Google Shape;688;p22"/>
            <p:cNvSpPr/>
            <p:nvPr/>
          </p:nvSpPr>
          <p:spPr>
            <a:xfrm>
              <a:off x="7230913" y="2736125"/>
              <a:ext cx="293150" cy="684450"/>
            </a:xfrm>
            <a:custGeom>
              <a:avLst/>
              <a:gdLst/>
              <a:ahLst/>
              <a:cxnLst/>
              <a:rect l="l" t="t" r="r" b="b"/>
              <a:pathLst>
                <a:path w="11726" h="27378" extrusionOk="0">
                  <a:moveTo>
                    <a:pt x="3816" y="1"/>
                  </a:moveTo>
                  <a:lnTo>
                    <a:pt x="1" y="1155"/>
                  </a:lnTo>
                  <a:lnTo>
                    <a:pt x="7911" y="27377"/>
                  </a:lnTo>
                  <a:lnTo>
                    <a:pt x="11726" y="26223"/>
                  </a:lnTo>
                  <a:lnTo>
                    <a:pt x="38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7399813" y="3297250"/>
              <a:ext cx="97725" cy="35375"/>
            </a:xfrm>
            <a:custGeom>
              <a:avLst/>
              <a:gdLst/>
              <a:ahLst/>
              <a:cxnLst/>
              <a:rect l="l" t="t" r="r" b="b"/>
              <a:pathLst>
                <a:path w="3909" h="1415" extrusionOk="0">
                  <a:moveTo>
                    <a:pt x="3835" y="0"/>
                  </a:moveTo>
                  <a:lnTo>
                    <a:pt x="1" y="1154"/>
                  </a:lnTo>
                  <a:lnTo>
                    <a:pt x="94" y="1415"/>
                  </a:lnTo>
                  <a:lnTo>
                    <a:pt x="3909" y="261"/>
                  </a:lnTo>
                  <a:lnTo>
                    <a:pt x="3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7396088" y="3282825"/>
              <a:ext cx="97750" cy="35375"/>
            </a:xfrm>
            <a:custGeom>
              <a:avLst/>
              <a:gdLst/>
              <a:ahLst/>
              <a:cxnLst/>
              <a:rect l="l" t="t" r="r" b="b"/>
              <a:pathLst>
                <a:path w="3910" h="1415" extrusionOk="0">
                  <a:moveTo>
                    <a:pt x="3816" y="0"/>
                  </a:moveTo>
                  <a:lnTo>
                    <a:pt x="1" y="1136"/>
                  </a:lnTo>
                  <a:lnTo>
                    <a:pt x="75" y="1415"/>
                  </a:lnTo>
                  <a:lnTo>
                    <a:pt x="3909" y="261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7335138" y="3082750"/>
              <a:ext cx="97750" cy="35400"/>
            </a:xfrm>
            <a:custGeom>
              <a:avLst/>
              <a:gdLst/>
              <a:ahLst/>
              <a:cxnLst/>
              <a:rect l="l" t="t" r="r" b="b"/>
              <a:pathLst>
                <a:path w="3910" h="1416" extrusionOk="0">
                  <a:moveTo>
                    <a:pt x="3816" y="1"/>
                  </a:moveTo>
                  <a:lnTo>
                    <a:pt x="1" y="1155"/>
                  </a:lnTo>
                  <a:lnTo>
                    <a:pt x="94" y="1415"/>
                  </a:lnTo>
                  <a:lnTo>
                    <a:pt x="3909" y="261"/>
                  </a:lnTo>
                  <a:lnTo>
                    <a:pt x="3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7330963" y="3067875"/>
              <a:ext cx="97250" cy="35850"/>
            </a:xfrm>
            <a:custGeom>
              <a:avLst/>
              <a:gdLst/>
              <a:ahLst/>
              <a:cxnLst/>
              <a:rect l="l" t="t" r="r" b="b"/>
              <a:pathLst>
                <a:path w="3890" h="1434" extrusionOk="0">
                  <a:moveTo>
                    <a:pt x="3816" y="0"/>
                  </a:moveTo>
                  <a:lnTo>
                    <a:pt x="0" y="1154"/>
                  </a:lnTo>
                  <a:lnTo>
                    <a:pt x="75" y="1433"/>
                  </a:lnTo>
                  <a:lnTo>
                    <a:pt x="3890" y="279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7123913" y="2734275"/>
              <a:ext cx="293150" cy="684425"/>
            </a:xfrm>
            <a:custGeom>
              <a:avLst/>
              <a:gdLst/>
              <a:ahLst/>
              <a:cxnLst/>
              <a:rect l="l" t="t" r="r" b="b"/>
              <a:pathLst>
                <a:path w="11726" h="27377" extrusionOk="0">
                  <a:moveTo>
                    <a:pt x="3816" y="0"/>
                  </a:moveTo>
                  <a:lnTo>
                    <a:pt x="0" y="1154"/>
                  </a:lnTo>
                  <a:lnTo>
                    <a:pt x="7910" y="27377"/>
                  </a:lnTo>
                  <a:lnTo>
                    <a:pt x="11725" y="26223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7292813" y="3295375"/>
              <a:ext cx="97725" cy="35400"/>
            </a:xfrm>
            <a:custGeom>
              <a:avLst/>
              <a:gdLst/>
              <a:ahLst/>
              <a:cxnLst/>
              <a:rect l="l" t="t" r="r" b="b"/>
              <a:pathLst>
                <a:path w="3909" h="1416" extrusionOk="0">
                  <a:moveTo>
                    <a:pt x="3834" y="1"/>
                  </a:moveTo>
                  <a:lnTo>
                    <a:pt x="0" y="1155"/>
                  </a:lnTo>
                  <a:lnTo>
                    <a:pt x="93" y="1415"/>
                  </a:lnTo>
                  <a:lnTo>
                    <a:pt x="3908" y="261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7288613" y="3280500"/>
              <a:ext cx="97725" cy="35850"/>
            </a:xfrm>
            <a:custGeom>
              <a:avLst/>
              <a:gdLst/>
              <a:ahLst/>
              <a:cxnLst/>
              <a:rect l="l" t="t" r="r" b="b"/>
              <a:pathLst>
                <a:path w="3909" h="1434" extrusionOk="0">
                  <a:moveTo>
                    <a:pt x="3816" y="0"/>
                  </a:moveTo>
                  <a:lnTo>
                    <a:pt x="1" y="1154"/>
                  </a:lnTo>
                  <a:lnTo>
                    <a:pt x="94" y="1433"/>
                  </a:lnTo>
                  <a:lnTo>
                    <a:pt x="3909" y="279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7228588" y="3080900"/>
              <a:ext cx="97750" cy="35850"/>
            </a:xfrm>
            <a:custGeom>
              <a:avLst/>
              <a:gdLst/>
              <a:ahLst/>
              <a:cxnLst/>
              <a:rect l="l" t="t" r="r" b="b"/>
              <a:pathLst>
                <a:path w="3910" h="1434" extrusionOk="0">
                  <a:moveTo>
                    <a:pt x="3835" y="0"/>
                  </a:moveTo>
                  <a:lnTo>
                    <a:pt x="1" y="1154"/>
                  </a:lnTo>
                  <a:lnTo>
                    <a:pt x="94" y="1433"/>
                  </a:lnTo>
                  <a:lnTo>
                    <a:pt x="3909" y="279"/>
                  </a:lnTo>
                  <a:lnTo>
                    <a:pt x="3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7224413" y="3066475"/>
              <a:ext cx="97725" cy="35375"/>
            </a:xfrm>
            <a:custGeom>
              <a:avLst/>
              <a:gdLst/>
              <a:ahLst/>
              <a:cxnLst/>
              <a:rect l="l" t="t" r="r" b="b"/>
              <a:pathLst>
                <a:path w="3909" h="1415" extrusionOk="0">
                  <a:moveTo>
                    <a:pt x="3816" y="0"/>
                  </a:moveTo>
                  <a:lnTo>
                    <a:pt x="0" y="1136"/>
                  </a:lnTo>
                  <a:lnTo>
                    <a:pt x="93" y="1415"/>
                  </a:lnTo>
                  <a:lnTo>
                    <a:pt x="3909" y="261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7365863" y="2839875"/>
              <a:ext cx="236375" cy="578825"/>
            </a:xfrm>
            <a:custGeom>
              <a:avLst/>
              <a:gdLst/>
              <a:ahLst/>
              <a:cxnLst/>
              <a:rect l="l" t="t" r="r" b="b"/>
              <a:pathLst>
                <a:path w="9455" h="23153" extrusionOk="0">
                  <a:moveTo>
                    <a:pt x="2717" y="1"/>
                  </a:moveTo>
                  <a:lnTo>
                    <a:pt x="0" y="820"/>
                  </a:lnTo>
                  <a:lnTo>
                    <a:pt x="6756" y="23153"/>
                  </a:lnTo>
                  <a:lnTo>
                    <a:pt x="9454" y="22334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7515213" y="3332600"/>
              <a:ext cx="71200" cy="33525"/>
            </a:xfrm>
            <a:custGeom>
              <a:avLst/>
              <a:gdLst/>
              <a:ahLst/>
              <a:cxnLst/>
              <a:rect l="l" t="t" r="r" b="b"/>
              <a:pathLst>
                <a:path w="2848" h="1341" extrusionOk="0">
                  <a:moveTo>
                    <a:pt x="2699" y="1"/>
                  </a:moveTo>
                  <a:lnTo>
                    <a:pt x="0" y="801"/>
                  </a:lnTo>
                  <a:lnTo>
                    <a:pt x="149" y="1341"/>
                  </a:lnTo>
                  <a:lnTo>
                    <a:pt x="2848" y="522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7429588" y="2963650"/>
              <a:ext cx="51200" cy="138675"/>
            </a:xfrm>
            <a:custGeom>
              <a:avLst/>
              <a:gdLst/>
              <a:ahLst/>
              <a:cxnLst/>
              <a:rect l="l" t="t" r="r" b="b"/>
              <a:pathLst>
                <a:path w="2048" h="5547" extrusionOk="0">
                  <a:moveTo>
                    <a:pt x="410" y="0"/>
                  </a:moveTo>
                  <a:lnTo>
                    <a:pt x="1" y="112"/>
                  </a:lnTo>
                  <a:lnTo>
                    <a:pt x="1639" y="5546"/>
                  </a:lnTo>
                  <a:lnTo>
                    <a:pt x="2048" y="5416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6939198" y="2733113"/>
              <a:ext cx="97250" cy="686750"/>
            </a:xfrm>
            <a:custGeom>
              <a:avLst/>
              <a:gdLst/>
              <a:ahLst/>
              <a:cxnLst/>
              <a:rect l="l" t="t" r="r" b="b"/>
              <a:pathLst>
                <a:path w="3890" h="27470" extrusionOk="0">
                  <a:moveTo>
                    <a:pt x="0" y="1"/>
                  </a:moveTo>
                  <a:lnTo>
                    <a:pt x="0" y="27470"/>
                  </a:lnTo>
                  <a:lnTo>
                    <a:pt x="3890" y="2747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7035219" y="2733113"/>
              <a:ext cx="99600" cy="686750"/>
            </a:xfrm>
            <a:custGeom>
              <a:avLst/>
              <a:gdLst/>
              <a:ahLst/>
              <a:cxnLst/>
              <a:rect l="l" t="t" r="r" b="b"/>
              <a:pathLst>
                <a:path w="3984" h="27470" extrusionOk="0">
                  <a:moveTo>
                    <a:pt x="1" y="1"/>
                  </a:moveTo>
                  <a:lnTo>
                    <a:pt x="1" y="27470"/>
                  </a:lnTo>
                  <a:lnTo>
                    <a:pt x="3983" y="27470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6963373" y="3181638"/>
              <a:ext cx="44700" cy="197300"/>
            </a:xfrm>
            <a:custGeom>
              <a:avLst/>
              <a:gdLst/>
              <a:ahLst/>
              <a:cxnLst/>
              <a:rect l="l" t="t" r="r" b="b"/>
              <a:pathLst>
                <a:path w="1788" h="7892" extrusionOk="0">
                  <a:moveTo>
                    <a:pt x="1" y="0"/>
                  </a:moveTo>
                  <a:lnTo>
                    <a:pt x="1" y="7891"/>
                  </a:lnTo>
                  <a:lnTo>
                    <a:pt x="1788" y="7891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7059419" y="3181638"/>
              <a:ext cx="44700" cy="197300"/>
            </a:xfrm>
            <a:custGeom>
              <a:avLst/>
              <a:gdLst/>
              <a:ahLst/>
              <a:cxnLst/>
              <a:rect l="l" t="t" r="r" b="b"/>
              <a:pathLst>
                <a:path w="1788" h="7892" extrusionOk="0">
                  <a:moveTo>
                    <a:pt x="1" y="0"/>
                  </a:moveTo>
                  <a:lnTo>
                    <a:pt x="1" y="7891"/>
                  </a:lnTo>
                  <a:lnTo>
                    <a:pt x="1787" y="7891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22"/>
          <p:cNvGrpSpPr/>
          <p:nvPr/>
        </p:nvGrpSpPr>
        <p:grpSpPr>
          <a:xfrm>
            <a:off x="2291525" y="3509525"/>
            <a:ext cx="569975" cy="335025"/>
            <a:chOff x="2557075" y="3082750"/>
            <a:chExt cx="569975" cy="335025"/>
          </a:xfrm>
        </p:grpSpPr>
        <p:sp>
          <p:nvSpPr>
            <p:cNvPr id="706" name="Google Shape;706;p22"/>
            <p:cNvSpPr/>
            <p:nvPr/>
          </p:nvSpPr>
          <p:spPr>
            <a:xfrm>
              <a:off x="2557075" y="3357725"/>
              <a:ext cx="503900" cy="60050"/>
            </a:xfrm>
            <a:custGeom>
              <a:avLst/>
              <a:gdLst/>
              <a:ahLst/>
              <a:cxnLst/>
              <a:rect l="l" t="t" r="r" b="b"/>
              <a:pathLst>
                <a:path w="20156" h="2402" extrusionOk="0">
                  <a:moveTo>
                    <a:pt x="0" y="1"/>
                  </a:moveTo>
                  <a:lnTo>
                    <a:pt x="0" y="2402"/>
                  </a:lnTo>
                  <a:lnTo>
                    <a:pt x="20156" y="2402"/>
                  </a:lnTo>
                  <a:lnTo>
                    <a:pt x="20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2798550" y="3357725"/>
              <a:ext cx="6075" cy="60050"/>
            </a:xfrm>
            <a:custGeom>
              <a:avLst/>
              <a:gdLst/>
              <a:ahLst/>
              <a:cxnLst/>
              <a:rect l="l" t="t" r="r" b="b"/>
              <a:pathLst>
                <a:path w="243" h="2402" extrusionOk="0">
                  <a:moveTo>
                    <a:pt x="0" y="1"/>
                  </a:moveTo>
                  <a:lnTo>
                    <a:pt x="0" y="2402"/>
                  </a:lnTo>
                  <a:lnTo>
                    <a:pt x="242" y="2402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2811100" y="3357725"/>
              <a:ext cx="5625" cy="60050"/>
            </a:xfrm>
            <a:custGeom>
              <a:avLst/>
              <a:gdLst/>
              <a:ahLst/>
              <a:cxnLst/>
              <a:rect l="l" t="t" r="r" b="b"/>
              <a:pathLst>
                <a:path w="225" h="2402" extrusionOk="0">
                  <a:moveTo>
                    <a:pt x="1" y="1"/>
                  </a:moveTo>
                  <a:lnTo>
                    <a:pt x="1" y="2402"/>
                  </a:lnTo>
                  <a:lnTo>
                    <a:pt x="224" y="2402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2945100" y="3357725"/>
              <a:ext cx="5625" cy="60050"/>
            </a:xfrm>
            <a:custGeom>
              <a:avLst/>
              <a:gdLst/>
              <a:ahLst/>
              <a:cxnLst/>
              <a:rect l="l" t="t" r="r" b="b"/>
              <a:pathLst>
                <a:path w="225" h="2402" extrusionOk="0">
                  <a:moveTo>
                    <a:pt x="1" y="1"/>
                  </a:moveTo>
                  <a:lnTo>
                    <a:pt x="1" y="2402"/>
                  </a:lnTo>
                  <a:lnTo>
                    <a:pt x="224" y="2402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2957200" y="3357725"/>
              <a:ext cx="6075" cy="60050"/>
            </a:xfrm>
            <a:custGeom>
              <a:avLst/>
              <a:gdLst/>
              <a:ahLst/>
              <a:cxnLst/>
              <a:rect l="l" t="t" r="r" b="b"/>
              <a:pathLst>
                <a:path w="243" h="2402" extrusionOk="0">
                  <a:moveTo>
                    <a:pt x="1" y="1"/>
                  </a:moveTo>
                  <a:lnTo>
                    <a:pt x="1" y="2402"/>
                  </a:lnTo>
                  <a:lnTo>
                    <a:pt x="243" y="2402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2606850" y="3212100"/>
              <a:ext cx="520200" cy="145200"/>
            </a:xfrm>
            <a:custGeom>
              <a:avLst/>
              <a:gdLst/>
              <a:ahLst/>
              <a:cxnLst/>
              <a:rect l="l" t="t" r="r" b="b"/>
              <a:pathLst>
                <a:path w="20808" h="5808" extrusionOk="0">
                  <a:moveTo>
                    <a:pt x="1" y="1"/>
                  </a:moveTo>
                  <a:lnTo>
                    <a:pt x="1" y="5807"/>
                  </a:lnTo>
                  <a:lnTo>
                    <a:pt x="20808" y="5807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2667800" y="3212100"/>
              <a:ext cx="35850" cy="145200"/>
            </a:xfrm>
            <a:custGeom>
              <a:avLst/>
              <a:gdLst/>
              <a:ahLst/>
              <a:cxnLst/>
              <a:rect l="l" t="t" r="r" b="b"/>
              <a:pathLst>
                <a:path w="1434" h="5808" extrusionOk="0">
                  <a:moveTo>
                    <a:pt x="1" y="1"/>
                  </a:moveTo>
                  <a:lnTo>
                    <a:pt x="1" y="5807"/>
                  </a:lnTo>
                  <a:lnTo>
                    <a:pt x="1434" y="5807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2745050" y="3212100"/>
              <a:ext cx="21425" cy="145200"/>
            </a:xfrm>
            <a:custGeom>
              <a:avLst/>
              <a:gdLst/>
              <a:ahLst/>
              <a:cxnLst/>
              <a:rect l="l" t="t" r="r" b="b"/>
              <a:pathLst>
                <a:path w="857" h="5808" extrusionOk="0">
                  <a:moveTo>
                    <a:pt x="0" y="1"/>
                  </a:moveTo>
                  <a:lnTo>
                    <a:pt x="0" y="5807"/>
                  </a:lnTo>
                  <a:lnTo>
                    <a:pt x="856" y="5807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2721325" y="3212100"/>
              <a:ext cx="10725" cy="145200"/>
            </a:xfrm>
            <a:custGeom>
              <a:avLst/>
              <a:gdLst/>
              <a:ahLst/>
              <a:cxnLst/>
              <a:rect l="l" t="t" r="r" b="b"/>
              <a:pathLst>
                <a:path w="429" h="5808" extrusionOk="0">
                  <a:moveTo>
                    <a:pt x="0" y="1"/>
                  </a:moveTo>
                  <a:lnTo>
                    <a:pt x="0" y="5807"/>
                  </a:lnTo>
                  <a:lnTo>
                    <a:pt x="428" y="5807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2681300" y="3097650"/>
              <a:ext cx="319200" cy="98200"/>
            </a:xfrm>
            <a:custGeom>
              <a:avLst/>
              <a:gdLst/>
              <a:ahLst/>
              <a:cxnLst/>
              <a:rect l="l" t="t" r="r" b="b"/>
              <a:pathLst>
                <a:path w="12768" h="3928" extrusionOk="0">
                  <a:moveTo>
                    <a:pt x="1" y="0"/>
                  </a:moveTo>
                  <a:cubicBezTo>
                    <a:pt x="1" y="0"/>
                    <a:pt x="280" y="428"/>
                    <a:pt x="280" y="1973"/>
                  </a:cubicBezTo>
                  <a:cubicBezTo>
                    <a:pt x="280" y="3294"/>
                    <a:pt x="1" y="3927"/>
                    <a:pt x="1" y="3927"/>
                  </a:cubicBezTo>
                  <a:lnTo>
                    <a:pt x="12768" y="3927"/>
                  </a:lnTo>
                  <a:lnTo>
                    <a:pt x="12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2679450" y="3134400"/>
              <a:ext cx="326625" cy="3750"/>
            </a:xfrm>
            <a:custGeom>
              <a:avLst/>
              <a:gdLst/>
              <a:ahLst/>
              <a:cxnLst/>
              <a:rect l="l" t="t" r="r" b="b"/>
              <a:pathLst>
                <a:path w="13065" h="150" extrusionOk="0">
                  <a:moveTo>
                    <a:pt x="0" y="1"/>
                  </a:moveTo>
                  <a:lnTo>
                    <a:pt x="0" y="150"/>
                  </a:lnTo>
                  <a:lnTo>
                    <a:pt x="13065" y="150"/>
                  </a:lnTo>
                  <a:lnTo>
                    <a:pt x="13065" y="1"/>
                  </a:lnTo>
                  <a:close/>
                </a:path>
              </a:pathLst>
            </a:custGeom>
            <a:solidFill>
              <a:srgbClr val="E8D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2679450" y="3145100"/>
              <a:ext cx="326625" cy="3275"/>
            </a:xfrm>
            <a:custGeom>
              <a:avLst/>
              <a:gdLst/>
              <a:ahLst/>
              <a:cxnLst/>
              <a:rect l="l" t="t" r="r" b="b"/>
              <a:pathLst>
                <a:path w="13065" h="131" extrusionOk="0">
                  <a:moveTo>
                    <a:pt x="0" y="1"/>
                  </a:moveTo>
                  <a:lnTo>
                    <a:pt x="0" y="131"/>
                  </a:lnTo>
                  <a:lnTo>
                    <a:pt x="13065" y="131"/>
                  </a:lnTo>
                  <a:lnTo>
                    <a:pt x="13065" y="1"/>
                  </a:lnTo>
                  <a:close/>
                </a:path>
              </a:pathLst>
            </a:custGeom>
            <a:solidFill>
              <a:srgbClr val="E8D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2679450" y="3155350"/>
              <a:ext cx="326625" cy="3275"/>
            </a:xfrm>
            <a:custGeom>
              <a:avLst/>
              <a:gdLst/>
              <a:ahLst/>
              <a:cxnLst/>
              <a:rect l="l" t="t" r="r" b="b"/>
              <a:pathLst>
                <a:path w="13065" h="131" extrusionOk="0">
                  <a:moveTo>
                    <a:pt x="0" y="0"/>
                  </a:moveTo>
                  <a:lnTo>
                    <a:pt x="0" y="130"/>
                  </a:lnTo>
                  <a:lnTo>
                    <a:pt x="13065" y="130"/>
                  </a:lnTo>
                  <a:lnTo>
                    <a:pt x="13065" y="0"/>
                  </a:lnTo>
                  <a:close/>
                </a:path>
              </a:pathLst>
            </a:custGeom>
            <a:solidFill>
              <a:srgbClr val="E8D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2679450" y="3165575"/>
              <a:ext cx="326625" cy="3750"/>
            </a:xfrm>
            <a:custGeom>
              <a:avLst/>
              <a:gdLst/>
              <a:ahLst/>
              <a:cxnLst/>
              <a:rect l="l" t="t" r="r" b="b"/>
              <a:pathLst>
                <a:path w="13065" h="150" extrusionOk="0">
                  <a:moveTo>
                    <a:pt x="0" y="1"/>
                  </a:moveTo>
                  <a:lnTo>
                    <a:pt x="0" y="149"/>
                  </a:lnTo>
                  <a:lnTo>
                    <a:pt x="13065" y="149"/>
                  </a:lnTo>
                  <a:lnTo>
                    <a:pt x="13065" y="1"/>
                  </a:lnTo>
                  <a:close/>
                </a:path>
              </a:pathLst>
            </a:custGeom>
            <a:solidFill>
              <a:srgbClr val="E8D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2679450" y="3175800"/>
              <a:ext cx="326625" cy="3750"/>
            </a:xfrm>
            <a:custGeom>
              <a:avLst/>
              <a:gdLst/>
              <a:ahLst/>
              <a:cxnLst/>
              <a:rect l="l" t="t" r="r" b="b"/>
              <a:pathLst>
                <a:path w="13065" h="150" extrusionOk="0">
                  <a:moveTo>
                    <a:pt x="0" y="1"/>
                  </a:moveTo>
                  <a:lnTo>
                    <a:pt x="0" y="150"/>
                  </a:lnTo>
                  <a:lnTo>
                    <a:pt x="13065" y="150"/>
                  </a:lnTo>
                  <a:lnTo>
                    <a:pt x="13065" y="1"/>
                  </a:lnTo>
                  <a:close/>
                </a:path>
              </a:pathLst>
            </a:custGeom>
            <a:solidFill>
              <a:srgbClr val="E8D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2679450" y="3186050"/>
              <a:ext cx="326625" cy="3750"/>
            </a:xfrm>
            <a:custGeom>
              <a:avLst/>
              <a:gdLst/>
              <a:ahLst/>
              <a:cxnLst/>
              <a:rect l="l" t="t" r="r" b="b"/>
              <a:pathLst>
                <a:path w="13065" h="150" extrusionOk="0">
                  <a:moveTo>
                    <a:pt x="0" y="0"/>
                  </a:moveTo>
                  <a:lnTo>
                    <a:pt x="0" y="149"/>
                  </a:lnTo>
                  <a:lnTo>
                    <a:pt x="13065" y="149"/>
                  </a:lnTo>
                  <a:lnTo>
                    <a:pt x="13065" y="0"/>
                  </a:lnTo>
                  <a:close/>
                </a:path>
              </a:pathLst>
            </a:custGeom>
            <a:solidFill>
              <a:srgbClr val="E8D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2679450" y="3102775"/>
              <a:ext cx="326625" cy="3725"/>
            </a:xfrm>
            <a:custGeom>
              <a:avLst/>
              <a:gdLst/>
              <a:ahLst/>
              <a:cxnLst/>
              <a:rect l="l" t="t" r="r" b="b"/>
              <a:pathLst>
                <a:path w="13065" h="149" extrusionOk="0">
                  <a:moveTo>
                    <a:pt x="0" y="0"/>
                  </a:moveTo>
                  <a:lnTo>
                    <a:pt x="0" y="149"/>
                  </a:lnTo>
                  <a:lnTo>
                    <a:pt x="13065" y="149"/>
                  </a:lnTo>
                  <a:lnTo>
                    <a:pt x="13065" y="0"/>
                  </a:lnTo>
                  <a:close/>
                </a:path>
              </a:pathLst>
            </a:custGeom>
            <a:solidFill>
              <a:srgbClr val="E8D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2679450" y="3113475"/>
              <a:ext cx="326625" cy="3275"/>
            </a:xfrm>
            <a:custGeom>
              <a:avLst/>
              <a:gdLst/>
              <a:ahLst/>
              <a:cxnLst/>
              <a:rect l="l" t="t" r="r" b="b"/>
              <a:pathLst>
                <a:path w="13065" h="131" extrusionOk="0">
                  <a:moveTo>
                    <a:pt x="0" y="0"/>
                  </a:moveTo>
                  <a:lnTo>
                    <a:pt x="0" y="130"/>
                  </a:lnTo>
                  <a:lnTo>
                    <a:pt x="13065" y="130"/>
                  </a:lnTo>
                  <a:lnTo>
                    <a:pt x="13065" y="0"/>
                  </a:lnTo>
                  <a:close/>
                </a:path>
              </a:pathLst>
            </a:custGeom>
            <a:solidFill>
              <a:srgbClr val="E8D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2679450" y="3123700"/>
              <a:ext cx="326625" cy="3275"/>
            </a:xfrm>
            <a:custGeom>
              <a:avLst/>
              <a:gdLst/>
              <a:ahLst/>
              <a:cxnLst/>
              <a:rect l="l" t="t" r="r" b="b"/>
              <a:pathLst>
                <a:path w="13065" h="131" extrusionOk="0">
                  <a:moveTo>
                    <a:pt x="0" y="1"/>
                  </a:moveTo>
                  <a:lnTo>
                    <a:pt x="0" y="131"/>
                  </a:lnTo>
                  <a:lnTo>
                    <a:pt x="13065" y="131"/>
                  </a:lnTo>
                  <a:lnTo>
                    <a:pt x="13065" y="1"/>
                  </a:lnTo>
                  <a:close/>
                </a:path>
              </a:pathLst>
            </a:custGeom>
            <a:solidFill>
              <a:srgbClr val="E8D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2667350" y="3082750"/>
              <a:ext cx="352225" cy="128900"/>
            </a:xfrm>
            <a:custGeom>
              <a:avLst/>
              <a:gdLst/>
              <a:ahLst/>
              <a:cxnLst/>
              <a:rect l="l" t="t" r="r" b="b"/>
              <a:pathLst>
                <a:path w="14089" h="5156" extrusionOk="0">
                  <a:moveTo>
                    <a:pt x="633" y="1"/>
                  </a:moveTo>
                  <a:cubicBezTo>
                    <a:pt x="279" y="1"/>
                    <a:pt x="0" y="280"/>
                    <a:pt x="19" y="634"/>
                  </a:cubicBezTo>
                  <a:lnTo>
                    <a:pt x="13307" y="634"/>
                  </a:lnTo>
                  <a:lnTo>
                    <a:pt x="13307" y="4542"/>
                  </a:lnTo>
                  <a:lnTo>
                    <a:pt x="19" y="4542"/>
                  </a:lnTo>
                  <a:cubicBezTo>
                    <a:pt x="19" y="4877"/>
                    <a:pt x="279" y="5156"/>
                    <a:pt x="633" y="5156"/>
                  </a:cubicBezTo>
                  <a:lnTo>
                    <a:pt x="13549" y="5156"/>
                  </a:lnTo>
                  <a:cubicBezTo>
                    <a:pt x="13847" y="5156"/>
                    <a:pt x="14089" y="4914"/>
                    <a:pt x="14089" y="4616"/>
                  </a:cubicBezTo>
                  <a:lnTo>
                    <a:pt x="14089" y="559"/>
                  </a:lnTo>
                  <a:cubicBezTo>
                    <a:pt x="14089" y="243"/>
                    <a:pt x="13847" y="1"/>
                    <a:pt x="13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2919975" y="3123700"/>
              <a:ext cx="34000" cy="50750"/>
            </a:xfrm>
            <a:custGeom>
              <a:avLst/>
              <a:gdLst/>
              <a:ahLst/>
              <a:cxnLst/>
              <a:rect l="l" t="t" r="r" b="b"/>
              <a:pathLst>
                <a:path w="1360" h="2030" extrusionOk="0">
                  <a:moveTo>
                    <a:pt x="1" y="1"/>
                  </a:moveTo>
                  <a:lnTo>
                    <a:pt x="1" y="633"/>
                  </a:lnTo>
                  <a:lnTo>
                    <a:pt x="1" y="2029"/>
                  </a:lnTo>
                  <a:lnTo>
                    <a:pt x="671" y="1638"/>
                  </a:lnTo>
                  <a:lnTo>
                    <a:pt x="1359" y="2029"/>
                  </a:lnTo>
                  <a:lnTo>
                    <a:pt x="1359" y="633"/>
                  </a:lnTo>
                  <a:lnTo>
                    <a:pt x="1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7" name="Google Shape;727;p22"/>
          <p:cNvSpPr/>
          <p:nvPr/>
        </p:nvSpPr>
        <p:spPr>
          <a:xfrm>
            <a:off x="1916984" y="4871795"/>
            <a:ext cx="459725" cy="35850"/>
          </a:xfrm>
          <a:custGeom>
            <a:avLst/>
            <a:gdLst/>
            <a:ahLst/>
            <a:cxnLst/>
            <a:rect l="l" t="t" r="r" b="b"/>
            <a:pathLst>
              <a:path w="18389" h="1434" extrusionOk="0">
                <a:moveTo>
                  <a:pt x="1" y="1"/>
                </a:moveTo>
                <a:lnTo>
                  <a:pt x="1" y="1434"/>
                </a:lnTo>
                <a:lnTo>
                  <a:pt x="18388" y="1434"/>
                </a:lnTo>
                <a:lnTo>
                  <a:pt x="1838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2"/>
          <p:cNvSpPr/>
          <p:nvPr/>
        </p:nvSpPr>
        <p:spPr>
          <a:xfrm>
            <a:off x="1960259" y="4871795"/>
            <a:ext cx="11200" cy="35850"/>
          </a:xfrm>
          <a:custGeom>
            <a:avLst/>
            <a:gdLst/>
            <a:ahLst/>
            <a:cxnLst/>
            <a:rect l="l" t="t" r="r" b="b"/>
            <a:pathLst>
              <a:path w="448" h="1434" extrusionOk="0">
                <a:moveTo>
                  <a:pt x="1" y="1"/>
                </a:moveTo>
                <a:lnTo>
                  <a:pt x="1" y="1434"/>
                </a:lnTo>
                <a:lnTo>
                  <a:pt x="447" y="1434"/>
                </a:lnTo>
                <a:lnTo>
                  <a:pt x="44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2"/>
          <p:cNvSpPr/>
          <p:nvPr/>
        </p:nvSpPr>
        <p:spPr>
          <a:xfrm>
            <a:off x="2314784" y="4871795"/>
            <a:ext cx="10750" cy="35850"/>
          </a:xfrm>
          <a:custGeom>
            <a:avLst/>
            <a:gdLst/>
            <a:ahLst/>
            <a:cxnLst/>
            <a:rect l="l" t="t" r="r" b="b"/>
            <a:pathLst>
              <a:path w="430" h="1434" extrusionOk="0">
                <a:moveTo>
                  <a:pt x="1" y="1"/>
                </a:moveTo>
                <a:lnTo>
                  <a:pt x="1" y="1434"/>
                </a:lnTo>
                <a:lnTo>
                  <a:pt x="429" y="1434"/>
                </a:lnTo>
                <a:lnTo>
                  <a:pt x="42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2"/>
          <p:cNvSpPr/>
          <p:nvPr/>
        </p:nvSpPr>
        <p:spPr>
          <a:xfrm>
            <a:off x="2333884" y="4871795"/>
            <a:ext cx="6050" cy="35850"/>
          </a:xfrm>
          <a:custGeom>
            <a:avLst/>
            <a:gdLst/>
            <a:ahLst/>
            <a:cxnLst/>
            <a:rect l="l" t="t" r="r" b="b"/>
            <a:pathLst>
              <a:path w="242" h="1434" extrusionOk="0">
                <a:moveTo>
                  <a:pt x="0" y="1"/>
                </a:moveTo>
                <a:lnTo>
                  <a:pt x="0" y="1434"/>
                </a:lnTo>
                <a:lnTo>
                  <a:pt x="242" y="1434"/>
                </a:lnTo>
                <a:lnTo>
                  <a:pt x="24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2"/>
          <p:cNvSpPr/>
          <p:nvPr/>
        </p:nvSpPr>
        <p:spPr>
          <a:xfrm>
            <a:off x="2004934" y="4882970"/>
            <a:ext cx="277325" cy="13525"/>
          </a:xfrm>
          <a:custGeom>
            <a:avLst/>
            <a:gdLst/>
            <a:ahLst/>
            <a:cxnLst/>
            <a:rect l="l" t="t" r="r" b="b"/>
            <a:pathLst>
              <a:path w="11093" h="541" extrusionOk="0">
                <a:moveTo>
                  <a:pt x="0" y="0"/>
                </a:moveTo>
                <a:lnTo>
                  <a:pt x="0" y="540"/>
                </a:lnTo>
                <a:lnTo>
                  <a:pt x="11092" y="540"/>
                </a:lnTo>
                <a:lnTo>
                  <a:pt x="1109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2"/>
          <p:cNvSpPr/>
          <p:nvPr/>
        </p:nvSpPr>
        <p:spPr>
          <a:xfrm>
            <a:off x="1916984" y="4907620"/>
            <a:ext cx="459725" cy="35850"/>
          </a:xfrm>
          <a:custGeom>
            <a:avLst/>
            <a:gdLst/>
            <a:ahLst/>
            <a:cxnLst/>
            <a:rect l="l" t="t" r="r" b="b"/>
            <a:pathLst>
              <a:path w="18389" h="1434" extrusionOk="0">
                <a:moveTo>
                  <a:pt x="1" y="1"/>
                </a:moveTo>
                <a:lnTo>
                  <a:pt x="1" y="1434"/>
                </a:lnTo>
                <a:lnTo>
                  <a:pt x="18388" y="1434"/>
                </a:lnTo>
                <a:lnTo>
                  <a:pt x="18388" y="1"/>
                </a:lnTo>
                <a:close/>
              </a:path>
            </a:pathLst>
          </a:custGeom>
          <a:solidFill>
            <a:srgbClr val="1C45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2"/>
          <p:cNvSpPr/>
          <p:nvPr/>
        </p:nvSpPr>
        <p:spPr>
          <a:xfrm>
            <a:off x="1960259" y="4907620"/>
            <a:ext cx="11200" cy="35850"/>
          </a:xfrm>
          <a:custGeom>
            <a:avLst/>
            <a:gdLst/>
            <a:ahLst/>
            <a:cxnLst/>
            <a:rect l="l" t="t" r="r" b="b"/>
            <a:pathLst>
              <a:path w="448" h="1434" extrusionOk="0">
                <a:moveTo>
                  <a:pt x="1" y="1"/>
                </a:moveTo>
                <a:lnTo>
                  <a:pt x="1" y="1434"/>
                </a:lnTo>
                <a:lnTo>
                  <a:pt x="447" y="1434"/>
                </a:lnTo>
                <a:lnTo>
                  <a:pt x="447" y="1"/>
                </a:lnTo>
                <a:close/>
              </a:path>
            </a:pathLst>
          </a:custGeom>
          <a:solidFill>
            <a:srgbClr val="25B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2"/>
          <p:cNvSpPr/>
          <p:nvPr/>
        </p:nvSpPr>
        <p:spPr>
          <a:xfrm>
            <a:off x="2314784" y="4907620"/>
            <a:ext cx="10750" cy="35850"/>
          </a:xfrm>
          <a:custGeom>
            <a:avLst/>
            <a:gdLst/>
            <a:ahLst/>
            <a:cxnLst/>
            <a:rect l="l" t="t" r="r" b="b"/>
            <a:pathLst>
              <a:path w="430" h="1434" extrusionOk="0">
                <a:moveTo>
                  <a:pt x="1" y="1"/>
                </a:moveTo>
                <a:lnTo>
                  <a:pt x="1" y="1434"/>
                </a:lnTo>
                <a:lnTo>
                  <a:pt x="429" y="1434"/>
                </a:lnTo>
                <a:lnTo>
                  <a:pt x="429" y="1"/>
                </a:lnTo>
                <a:close/>
              </a:path>
            </a:pathLst>
          </a:custGeom>
          <a:solidFill>
            <a:srgbClr val="25B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2"/>
          <p:cNvSpPr/>
          <p:nvPr/>
        </p:nvSpPr>
        <p:spPr>
          <a:xfrm>
            <a:off x="2333884" y="4907620"/>
            <a:ext cx="6050" cy="35850"/>
          </a:xfrm>
          <a:custGeom>
            <a:avLst/>
            <a:gdLst/>
            <a:ahLst/>
            <a:cxnLst/>
            <a:rect l="l" t="t" r="r" b="b"/>
            <a:pathLst>
              <a:path w="242" h="1434" extrusionOk="0">
                <a:moveTo>
                  <a:pt x="0" y="1"/>
                </a:moveTo>
                <a:lnTo>
                  <a:pt x="0" y="1434"/>
                </a:lnTo>
                <a:lnTo>
                  <a:pt x="242" y="1434"/>
                </a:lnTo>
                <a:lnTo>
                  <a:pt x="242" y="1"/>
                </a:lnTo>
                <a:close/>
              </a:path>
            </a:pathLst>
          </a:custGeom>
          <a:solidFill>
            <a:srgbClr val="25B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2"/>
          <p:cNvSpPr/>
          <p:nvPr/>
        </p:nvSpPr>
        <p:spPr>
          <a:xfrm>
            <a:off x="2004934" y="4918795"/>
            <a:ext cx="277325" cy="13525"/>
          </a:xfrm>
          <a:custGeom>
            <a:avLst/>
            <a:gdLst/>
            <a:ahLst/>
            <a:cxnLst/>
            <a:rect l="l" t="t" r="r" b="b"/>
            <a:pathLst>
              <a:path w="11093" h="541" extrusionOk="0">
                <a:moveTo>
                  <a:pt x="0" y="0"/>
                </a:moveTo>
                <a:lnTo>
                  <a:pt x="0" y="540"/>
                </a:lnTo>
                <a:lnTo>
                  <a:pt x="11092" y="540"/>
                </a:lnTo>
                <a:lnTo>
                  <a:pt x="11092" y="0"/>
                </a:lnTo>
                <a:close/>
              </a:path>
            </a:pathLst>
          </a:custGeom>
          <a:solidFill>
            <a:srgbClr val="25B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2"/>
          <p:cNvSpPr/>
          <p:nvPr/>
        </p:nvSpPr>
        <p:spPr>
          <a:xfrm>
            <a:off x="2057034" y="4791770"/>
            <a:ext cx="450400" cy="78650"/>
          </a:xfrm>
          <a:custGeom>
            <a:avLst/>
            <a:gdLst/>
            <a:ahLst/>
            <a:cxnLst/>
            <a:rect l="l" t="t" r="r" b="b"/>
            <a:pathLst>
              <a:path w="18016" h="3146" extrusionOk="0">
                <a:moveTo>
                  <a:pt x="1" y="1"/>
                </a:moveTo>
                <a:lnTo>
                  <a:pt x="1" y="3146"/>
                </a:lnTo>
                <a:lnTo>
                  <a:pt x="18016" y="3146"/>
                </a:lnTo>
                <a:lnTo>
                  <a:pt x="18016" y="2662"/>
                </a:lnTo>
                <a:lnTo>
                  <a:pt x="633" y="2662"/>
                </a:lnTo>
                <a:lnTo>
                  <a:pt x="633" y="485"/>
                </a:lnTo>
                <a:lnTo>
                  <a:pt x="18016" y="485"/>
                </a:lnTo>
                <a:lnTo>
                  <a:pt x="18016" y="1"/>
                </a:lnTo>
                <a:close/>
              </a:path>
            </a:pathLst>
          </a:custGeom>
          <a:solidFill>
            <a:srgbClr val="9B52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2"/>
          <p:cNvSpPr/>
          <p:nvPr/>
        </p:nvSpPr>
        <p:spPr>
          <a:xfrm>
            <a:off x="2072859" y="4803870"/>
            <a:ext cx="423875" cy="54475"/>
          </a:xfrm>
          <a:custGeom>
            <a:avLst/>
            <a:gdLst/>
            <a:ahLst/>
            <a:cxnLst/>
            <a:rect l="l" t="t" r="r" b="b"/>
            <a:pathLst>
              <a:path w="16955" h="2179" extrusionOk="0">
                <a:moveTo>
                  <a:pt x="0" y="1"/>
                </a:moveTo>
                <a:lnTo>
                  <a:pt x="0" y="2178"/>
                </a:lnTo>
                <a:lnTo>
                  <a:pt x="16955" y="2178"/>
                </a:lnTo>
                <a:cubicBezTo>
                  <a:pt x="16787" y="1843"/>
                  <a:pt x="16694" y="1471"/>
                  <a:pt x="16713" y="1080"/>
                </a:cubicBezTo>
                <a:cubicBezTo>
                  <a:pt x="16713" y="243"/>
                  <a:pt x="16955" y="1"/>
                  <a:pt x="16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2"/>
          <p:cNvSpPr/>
          <p:nvPr/>
        </p:nvSpPr>
        <p:spPr>
          <a:xfrm>
            <a:off x="2068209" y="4809445"/>
            <a:ext cx="429925" cy="2825"/>
          </a:xfrm>
          <a:custGeom>
            <a:avLst/>
            <a:gdLst/>
            <a:ahLst/>
            <a:cxnLst/>
            <a:rect l="l" t="t" r="r" b="b"/>
            <a:pathLst>
              <a:path w="17197" h="113" extrusionOk="0">
                <a:moveTo>
                  <a:pt x="0" y="1"/>
                </a:moveTo>
                <a:lnTo>
                  <a:pt x="0" y="113"/>
                </a:lnTo>
                <a:lnTo>
                  <a:pt x="17197" y="113"/>
                </a:lnTo>
                <a:lnTo>
                  <a:pt x="17197" y="1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2"/>
          <p:cNvSpPr/>
          <p:nvPr/>
        </p:nvSpPr>
        <p:spPr>
          <a:xfrm>
            <a:off x="2068209" y="4817820"/>
            <a:ext cx="429925" cy="2825"/>
          </a:xfrm>
          <a:custGeom>
            <a:avLst/>
            <a:gdLst/>
            <a:ahLst/>
            <a:cxnLst/>
            <a:rect l="l" t="t" r="r" b="b"/>
            <a:pathLst>
              <a:path w="17197" h="113" extrusionOk="0">
                <a:moveTo>
                  <a:pt x="0" y="1"/>
                </a:moveTo>
                <a:lnTo>
                  <a:pt x="0" y="113"/>
                </a:lnTo>
                <a:lnTo>
                  <a:pt x="17197" y="113"/>
                </a:lnTo>
                <a:lnTo>
                  <a:pt x="17197" y="1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2"/>
          <p:cNvSpPr/>
          <p:nvPr/>
        </p:nvSpPr>
        <p:spPr>
          <a:xfrm>
            <a:off x="2068209" y="4825745"/>
            <a:ext cx="429925" cy="3275"/>
          </a:xfrm>
          <a:custGeom>
            <a:avLst/>
            <a:gdLst/>
            <a:ahLst/>
            <a:cxnLst/>
            <a:rect l="l" t="t" r="r" b="b"/>
            <a:pathLst>
              <a:path w="17197" h="131" extrusionOk="0">
                <a:moveTo>
                  <a:pt x="0" y="0"/>
                </a:moveTo>
                <a:lnTo>
                  <a:pt x="0" y="131"/>
                </a:lnTo>
                <a:lnTo>
                  <a:pt x="17197" y="131"/>
                </a:lnTo>
                <a:lnTo>
                  <a:pt x="17197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2"/>
          <p:cNvSpPr/>
          <p:nvPr/>
        </p:nvSpPr>
        <p:spPr>
          <a:xfrm>
            <a:off x="2068209" y="4834120"/>
            <a:ext cx="429925" cy="2800"/>
          </a:xfrm>
          <a:custGeom>
            <a:avLst/>
            <a:gdLst/>
            <a:ahLst/>
            <a:cxnLst/>
            <a:rect l="l" t="t" r="r" b="b"/>
            <a:pathLst>
              <a:path w="17197" h="112" extrusionOk="0">
                <a:moveTo>
                  <a:pt x="0" y="0"/>
                </a:moveTo>
                <a:lnTo>
                  <a:pt x="0" y="112"/>
                </a:lnTo>
                <a:lnTo>
                  <a:pt x="17197" y="112"/>
                </a:lnTo>
                <a:lnTo>
                  <a:pt x="17197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2"/>
          <p:cNvSpPr/>
          <p:nvPr/>
        </p:nvSpPr>
        <p:spPr>
          <a:xfrm>
            <a:off x="2068209" y="4842495"/>
            <a:ext cx="429925" cy="2800"/>
          </a:xfrm>
          <a:custGeom>
            <a:avLst/>
            <a:gdLst/>
            <a:ahLst/>
            <a:cxnLst/>
            <a:rect l="l" t="t" r="r" b="b"/>
            <a:pathLst>
              <a:path w="17197" h="112" extrusionOk="0">
                <a:moveTo>
                  <a:pt x="0" y="0"/>
                </a:moveTo>
                <a:lnTo>
                  <a:pt x="0" y="112"/>
                </a:lnTo>
                <a:lnTo>
                  <a:pt x="17197" y="112"/>
                </a:lnTo>
                <a:lnTo>
                  <a:pt x="17197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2"/>
          <p:cNvSpPr/>
          <p:nvPr/>
        </p:nvSpPr>
        <p:spPr>
          <a:xfrm>
            <a:off x="2068209" y="4850395"/>
            <a:ext cx="429925" cy="2825"/>
          </a:xfrm>
          <a:custGeom>
            <a:avLst/>
            <a:gdLst/>
            <a:ahLst/>
            <a:cxnLst/>
            <a:rect l="l" t="t" r="r" b="b"/>
            <a:pathLst>
              <a:path w="17197" h="113" extrusionOk="0">
                <a:moveTo>
                  <a:pt x="0" y="1"/>
                </a:moveTo>
                <a:lnTo>
                  <a:pt x="0" y="112"/>
                </a:lnTo>
                <a:lnTo>
                  <a:pt x="17197" y="112"/>
                </a:lnTo>
                <a:lnTo>
                  <a:pt x="17197" y="1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2"/>
          <p:cNvSpPr/>
          <p:nvPr/>
        </p:nvSpPr>
        <p:spPr>
          <a:xfrm>
            <a:off x="2120784" y="4553095"/>
            <a:ext cx="386650" cy="78650"/>
          </a:xfrm>
          <a:custGeom>
            <a:avLst/>
            <a:gdLst/>
            <a:ahLst/>
            <a:cxnLst/>
            <a:rect l="l" t="t" r="r" b="b"/>
            <a:pathLst>
              <a:path w="15466" h="3146" extrusionOk="0">
                <a:moveTo>
                  <a:pt x="0" y="0"/>
                </a:moveTo>
                <a:lnTo>
                  <a:pt x="0" y="3146"/>
                </a:lnTo>
                <a:lnTo>
                  <a:pt x="15466" y="3146"/>
                </a:lnTo>
                <a:lnTo>
                  <a:pt x="15466" y="2662"/>
                </a:lnTo>
                <a:lnTo>
                  <a:pt x="614" y="2662"/>
                </a:lnTo>
                <a:lnTo>
                  <a:pt x="614" y="484"/>
                </a:lnTo>
                <a:lnTo>
                  <a:pt x="15466" y="484"/>
                </a:lnTo>
                <a:lnTo>
                  <a:pt x="154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2"/>
          <p:cNvSpPr/>
          <p:nvPr/>
        </p:nvSpPr>
        <p:spPr>
          <a:xfrm>
            <a:off x="2136134" y="4565195"/>
            <a:ext cx="360600" cy="54450"/>
          </a:xfrm>
          <a:custGeom>
            <a:avLst/>
            <a:gdLst/>
            <a:ahLst/>
            <a:cxnLst/>
            <a:rect l="l" t="t" r="r" b="b"/>
            <a:pathLst>
              <a:path w="14424" h="2178" extrusionOk="0">
                <a:moveTo>
                  <a:pt x="0" y="0"/>
                </a:moveTo>
                <a:lnTo>
                  <a:pt x="0" y="2178"/>
                </a:lnTo>
                <a:lnTo>
                  <a:pt x="14424" y="2178"/>
                </a:lnTo>
                <a:cubicBezTo>
                  <a:pt x="14256" y="1843"/>
                  <a:pt x="14182" y="1471"/>
                  <a:pt x="14200" y="1080"/>
                </a:cubicBezTo>
                <a:cubicBezTo>
                  <a:pt x="14200" y="242"/>
                  <a:pt x="14424" y="0"/>
                  <a:pt x="144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2"/>
          <p:cNvSpPr/>
          <p:nvPr/>
        </p:nvSpPr>
        <p:spPr>
          <a:xfrm>
            <a:off x="2131934" y="4570770"/>
            <a:ext cx="366200" cy="2825"/>
          </a:xfrm>
          <a:custGeom>
            <a:avLst/>
            <a:gdLst/>
            <a:ahLst/>
            <a:cxnLst/>
            <a:rect l="l" t="t" r="r" b="b"/>
            <a:pathLst>
              <a:path w="14648" h="113" extrusionOk="0">
                <a:moveTo>
                  <a:pt x="1" y="1"/>
                </a:moveTo>
                <a:lnTo>
                  <a:pt x="1" y="112"/>
                </a:lnTo>
                <a:lnTo>
                  <a:pt x="14648" y="112"/>
                </a:lnTo>
                <a:lnTo>
                  <a:pt x="14648" y="1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2"/>
          <p:cNvSpPr/>
          <p:nvPr/>
        </p:nvSpPr>
        <p:spPr>
          <a:xfrm>
            <a:off x="2131934" y="4579145"/>
            <a:ext cx="366200" cy="2825"/>
          </a:xfrm>
          <a:custGeom>
            <a:avLst/>
            <a:gdLst/>
            <a:ahLst/>
            <a:cxnLst/>
            <a:rect l="l" t="t" r="r" b="b"/>
            <a:pathLst>
              <a:path w="14648" h="113" extrusionOk="0">
                <a:moveTo>
                  <a:pt x="1" y="1"/>
                </a:moveTo>
                <a:lnTo>
                  <a:pt x="1" y="112"/>
                </a:lnTo>
                <a:lnTo>
                  <a:pt x="14648" y="112"/>
                </a:lnTo>
                <a:lnTo>
                  <a:pt x="14648" y="1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2"/>
          <p:cNvSpPr/>
          <p:nvPr/>
        </p:nvSpPr>
        <p:spPr>
          <a:xfrm>
            <a:off x="2131934" y="4587070"/>
            <a:ext cx="366200" cy="3275"/>
          </a:xfrm>
          <a:custGeom>
            <a:avLst/>
            <a:gdLst/>
            <a:ahLst/>
            <a:cxnLst/>
            <a:rect l="l" t="t" r="r" b="b"/>
            <a:pathLst>
              <a:path w="14648" h="131" extrusionOk="0">
                <a:moveTo>
                  <a:pt x="1" y="0"/>
                </a:moveTo>
                <a:lnTo>
                  <a:pt x="1" y="130"/>
                </a:lnTo>
                <a:lnTo>
                  <a:pt x="14648" y="130"/>
                </a:lnTo>
                <a:lnTo>
                  <a:pt x="14648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2"/>
          <p:cNvSpPr/>
          <p:nvPr/>
        </p:nvSpPr>
        <p:spPr>
          <a:xfrm>
            <a:off x="2131934" y="4595445"/>
            <a:ext cx="366200" cy="2800"/>
          </a:xfrm>
          <a:custGeom>
            <a:avLst/>
            <a:gdLst/>
            <a:ahLst/>
            <a:cxnLst/>
            <a:rect l="l" t="t" r="r" b="b"/>
            <a:pathLst>
              <a:path w="14648" h="112" extrusionOk="0">
                <a:moveTo>
                  <a:pt x="1" y="0"/>
                </a:moveTo>
                <a:lnTo>
                  <a:pt x="1" y="112"/>
                </a:lnTo>
                <a:lnTo>
                  <a:pt x="14648" y="112"/>
                </a:lnTo>
                <a:lnTo>
                  <a:pt x="14648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2"/>
          <p:cNvSpPr/>
          <p:nvPr/>
        </p:nvSpPr>
        <p:spPr>
          <a:xfrm>
            <a:off x="2131934" y="4603820"/>
            <a:ext cx="366200" cy="2800"/>
          </a:xfrm>
          <a:custGeom>
            <a:avLst/>
            <a:gdLst/>
            <a:ahLst/>
            <a:cxnLst/>
            <a:rect l="l" t="t" r="r" b="b"/>
            <a:pathLst>
              <a:path w="14648" h="112" extrusionOk="0">
                <a:moveTo>
                  <a:pt x="1" y="0"/>
                </a:moveTo>
                <a:lnTo>
                  <a:pt x="1" y="112"/>
                </a:lnTo>
                <a:lnTo>
                  <a:pt x="14648" y="112"/>
                </a:lnTo>
                <a:lnTo>
                  <a:pt x="14648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2"/>
          <p:cNvSpPr/>
          <p:nvPr/>
        </p:nvSpPr>
        <p:spPr>
          <a:xfrm>
            <a:off x="2131934" y="4611720"/>
            <a:ext cx="366200" cy="2825"/>
          </a:xfrm>
          <a:custGeom>
            <a:avLst/>
            <a:gdLst/>
            <a:ahLst/>
            <a:cxnLst/>
            <a:rect l="l" t="t" r="r" b="b"/>
            <a:pathLst>
              <a:path w="14648" h="113" extrusionOk="0">
                <a:moveTo>
                  <a:pt x="1" y="0"/>
                </a:moveTo>
                <a:lnTo>
                  <a:pt x="1" y="112"/>
                </a:lnTo>
                <a:lnTo>
                  <a:pt x="14648" y="112"/>
                </a:lnTo>
                <a:lnTo>
                  <a:pt x="14648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2"/>
          <p:cNvSpPr/>
          <p:nvPr/>
        </p:nvSpPr>
        <p:spPr>
          <a:xfrm>
            <a:off x="1803459" y="4944845"/>
            <a:ext cx="677475" cy="127050"/>
          </a:xfrm>
          <a:custGeom>
            <a:avLst/>
            <a:gdLst/>
            <a:ahLst/>
            <a:cxnLst/>
            <a:rect l="l" t="t" r="r" b="b"/>
            <a:pathLst>
              <a:path w="27099" h="5082" extrusionOk="0">
                <a:moveTo>
                  <a:pt x="671" y="1"/>
                </a:moveTo>
                <a:cubicBezTo>
                  <a:pt x="298" y="1"/>
                  <a:pt x="1" y="298"/>
                  <a:pt x="1" y="671"/>
                </a:cubicBezTo>
                <a:lnTo>
                  <a:pt x="1" y="4411"/>
                </a:lnTo>
                <a:cubicBezTo>
                  <a:pt x="1" y="4784"/>
                  <a:pt x="298" y="5081"/>
                  <a:pt x="671" y="5081"/>
                </a:cubicBezTo>
                <a:lnTo>
                  <a:pt x="26707" y="5081"/>
                </a:lnTo>
                <a:cubicBezTo>
                  <a:pt x="26912" y="5081"/>
                  <a:pt x="27098" y="4914"/>
                  <a:pt x="27098" y="4691"/>
                </a:cubicBezTo>
                <a:cubicBezTo>
                  <a:pt x="27098" y="4467"/>
                  <a:pt x="26912" y="4300"/>
                  <a:pt x="26707" y="4300"/>
                </a:cubicBezTo>
                <a:lnTo>
                  <a:pt x="987" y="4300"/>
                </a:lnTo>
                <a:lnTo>
                  <a:pt x="987" y="801"/>
                </a:lnTo>
                <a:lnTo>
                  <a:pt x="26707" y="801"/>
                </a:lnTo>
                <a:cubicBezTo>
                  <a:pt x="26912" y="801"/>
                  <a:pt x="27098" y="633"/>
                  <a:pt x="27098" y="410"/>
                </a:cubicBezTo>
                <a:cubicBezTo>
                  <a:pt x="27098" y="187"/>
                  <a:pt x="26931" y="1"/>
                  <a:pt x="2670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2"/>
          <p:cNvSpPr/>
          <p:nvPr/>
        </p:nvSpPr>
        <p:spPr>
          <a:xfrm>
            <a:off x="1828134" y="4964845"/>
            <a:ext cx="636050" cy="87500"/>
          </a:xfrm>
          <a:custGeom>
            <a:avLst/>
            <a:gdLst/>
            <a:ahLst/>
            <a:cxnLst/>
            <a:rect l="l" t="t" r="r" b="b"/>
            <a:pathLst>
              <a:path w="25442" h="3500" extrusionOk="0">
                <a:moveTo>
                  <a:pt x="0" y="1"/>
                </a:moveTo>
                <a:lnTo>
                  <a:pt x="0" y="3481"/>
                </a:lnTo>
                <a:lnTo>
                  <a:pt x="0" y="3500"/>
                </a:lnTo>
                <a:lnTo>
                  <a:pt x="25441" y="3500"/>
                </a:lnTo>
                <a:cubicBezTo>
                  <a:pt x="25441" y="3500"/>
                  <a:pt x="25069" y="2923"/>
                  <a:pt x="25069" y="1750"/>
                </a:cubicBezTo>
                <a:cubicBezTo>
                  <a:pt x="25069" y="373"/>
                  <a:pt x="25441" y="1"/>
                  <a:pt x="254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2"/>
          <p:cNvSpPr/>
          <p:nvPr/>
        </p:nvSpPr>
        <p:spPr>
          <a:xfrm>
            <a:off x="1821134" y="4974170"/>
            <a:ext cx="644900" cy="4675"/>
          </a:xfrm>
          <a:custGeom>
            <a:avLst/>
            <a:gdLst/>
            <a:ahLst/>
            <a:cxnLst/>
            <a:rect l="l" t="t" r="r" b="b"/>
            <a:pathLst>
              <a:path w="25796" h="187" extrusionOk="0">
                <a:moveTo>
                  <a:pt x="1" y="0"/>
                </a:moveTo>
                <a:lnTo>
                  <a:pt x="1" y="186"/>
                </a:lnTo>
                <a:lnTo>
                  <a:pt x="25795" y="186"/>
                </a:lnTo>
                <a:lnTo>
                  <a:pt x="25795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2"/>
          <p:cNvSpPr/>
          <p:nvPr/>
        </p:nvSpPr>
        <p:spPr>
          <a:xfrm>
            <a:off x="1821134" y="4987195"/>
            <a:ext cx="644900" cy="4675"/>
          </a:xfrm>
          <a:custGeom>
            <a:avLst/>
            <a:gdLst/>
            <a:ahLst/>
            <a:cxnLst/>
            <a:rect l="l" t="t" r="r" b="b"/>
            <a:pathLst>
              <a:path w="25796" h="187" extrusionOk="0">
                <a:moveTo>
                  <a:pt x="1" y="0"/>
                </a:moveTo>
                <a:lnTo>
                  <a:pt x="1" y="186"/>
                </a:lnTo>
                <a:lnTo>
                  <a:pt x="25795" y="186"/>
                </a:lnTo>
                <a:lnTo>
                  <a:pt x="25795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2"/>
          <p:cNvSpPr/>
          <p:nvPr/>
        </p:nvSpPr>
        <p:spPr>
          <a:xfrm>
            <a:off x="1821134" y="5000220"/>
            <a:ext cx="644900" cy="4675"/>
          </a:xfrm>
          <a:custGeom>
            <a:avLst/>
            <a:gdLst/>
            <a:ahLst/>
            <a:cxnLst/>
            <a:rect l="l" t="t" r="r" b="b"/>
            <a:pathLst>
              <a:path w="25796" h="187" extrusionOk="0">
                <a:moveTo>
                  <a:pt x="1" y="0"/>
                </a:moveTo>
                <a:lnTo>
                  <a:pt x="1" y="186"/>
                </a:lnTo>
                <a:lnTo>
                  <a:pt x="25795" y="186"/>
                </a:lnTo>
                <a:lnTo>
                  <a:pt x="25795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2"/>
          <p:cNvSpPr/>
          <p:nvPr/>
        </p:nvSpPr>
        <p:spPr>
          <a:xfrm>
            <a:off x="1821134" y="5013720"/>
            <a:ext cx="644900" cy="4200"/>
          </a:xfrm>
          <a:custGeom>
            <a:avLst/>
            <a:gdLst/>
            <a:ahLst/>
            <a:cxnLst/>
            <a:rect l="l" t="t" r="r" b="b"/>
            <a:pathLst>
              <a:path w="25796" h="168" extrusionOk="0">
                <a:moveTo>
                  <a:pt x="1" y="0"/>
                </a:moveTo>
                <a:lnTo>
                  <a:pt x="1" y="168"/>
                </a:lnTo>
                <a:lnTo>
                  <a:pt x="25795" y="168"/>
                </a:lnTo>
                <a:lnTo>
                  <a:pt x="25795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2"/>
          <p:cNvSpPr/>
          <p:nvPr/>
        </p:nvSpPr>
        <p:spPr>
          <a:xfrm>
            <a:off x="1821134" y="5026745"/>
            <a:ext cx="644900" cy="4675"/>
          </a:xfrm>
          <a:custGeom>
            <a:avLst/>
            <a:gdLst/>
            <a:ahLst/>
            <a:cxnLst/>
            <a:rect l="l" t="t" r="r" b="b"/>
            <a:pathLst>
              <a:path w="25796" h="187" extrusionOk="0">
                <a:moveTo>
                  <a:pt x="1" y="0"/>
                </a:moveTo>
                <a:lnTo>
                  <a:pt x="1" y="186"/>
                </a:lnTo>
                <a:lnTo>
                  <a:pt x="25795" y="186"/>
                </a:lnTo>
                <a:lnTo>
                  <a:pt x="25795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2"/>
          <p:cNvSpPr/>
          <p:nvPr/>
        </p:nvSpPr>
        <p:spPr>
          <a:xfrm>
            <a:off x="2072859" y="5000220"/>
            <a:ext cx="43300" cy="89825"/>
          </a:xfrm>
          <a:custGeom>
            <a:avLst/>
            <a:gdLst/>
            <a:ahLst/>
            <a:cxnLst/>
            <a:rect l="l" t="t" r="r" b="b"/>
            <a:pathLst>
              <a:path w="1732" h="3593" extrusionOk="0">
                <a:moveTo>
                  <a:pt x="0" y="0"/>
                </a:moveTo>
                <a:lnTo>
                  <a:pt x="0" y="1787"/>
                </a:lnTo>
                <a:lnTo>
                  <a:pt x="0" y="3592"/>
                </a:lnTo>
                <a:lnTo>
                  <a:pt x="875" y="3090"/>
                </a:lnTo>
                <a:lnTo>
                  <a:pt x="1731" y="3592"/>
                </a:lnTo>
                <a:lnTo>
                  <a:pt x="1731" y="1787"/>
                </a:lnTo>
                <a:lnTo>
                  <a:pt x="17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2"/>
          <p:cNvSpPr/>
          <p:nvPr/>
        </p:nvSpPr>
        <p:spPr>
          <a:xfrm>
            <a:off x="1916975" y="4907626"/>
            <a:ext cx="459725" cy="48426"/>
          </a:xfrm>
          <a:custGeom>
            <a:avLst/>
            <a:gdLst/>
            <a:ahLst/>
            <a:cxnLst/>
            <a:rect l="l" t="t" r="r" b="b"/>
            <a:pathLst>
              <a:path w="18389" h="1434" extrusionOk="0">
                <a:moveTo>
                  <a:pt x="1" y="1"/>
                </a:moveTo>
                <a:lnTo>
                  <a:pt x="18388" y="1"/>
                </a:lnTo>
                <a:lnTo>
                  <a:pt x="18388" y="1434"/>
                </a:lnTo>
                <a:lnTo>
                  <a:pt x="1" y="14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2"/>
          <p:cNvSpPr/>
          <p:nvPr/>
        </p:nvSpPr>
        <p:spPr>
          <a:xfrm>
            <a:off x="1856034" y="4629870"/>
            <a:ext cx="626275" cy="165650"/>
          </a:xfrm>
          <a:custGeom>
            <a:avLst/>
            <a:gdLst/>
            <a:ahLst/>
            <a:cxnLst/>
            <a:rect l="l" t="t" r="r" b="b"/>
            <a:pathLst>
              <a:path w="25051" h="6626" extrusionOk="0">
                <a:moveTo>
                  <a:pt x="1" y="0"/>
                </a:moveTo>
                <a:lnTo>
                  <a:pt x="1" y="6626"/>
                </a:lnTo>
                <a:lnTo>
                  <a:pt x="25051" y="6626"/>
                </a:lnTo>
                <a:lnTo>
                  <a:pt x="250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2"/>
          <p:cNvSpPr/>
          <p:nvPr/>
        </p:nvSpPr>
        <p:spPr>
          <a:xfrm>
            <a:off x="1898384" y="4629870"/>
            <a:ext cx="7475" cy="165650"/>
          </a:xfrm>
          <a:custGeom>
            <a:avLst/>
            <a:gdLst/>
            <a:ahLst/>
            <a:cxnLst/>
            <a:rect l="l" t="t" r="r" b="b"/>
            <a:pathLst>
              <a:path w="299" h="6626" extrusionOk="0">
                <a:moveTo>
                  <a:pt x="0" y="0"/>
                </a:moveTo>
                <a:lnTo>
                  <a:pt x="0" y="6626"/>
                </a:lnTo>
                <a:lnTo>
                  <a:pt x="298" y="6626"/>
                </a:lnTo>
                <a:lnTo>
                  <a:pt x="29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2"/>
          <p:cNvSpPr/>
          <p:nvPr/>
        </p:nvSpPr>
        <p:spPr>
          <a:xfrm>
            <a:off x="1914209" y="4629870"/>
            <a:ext cx="7000" cy="165650"/>
          </a:xfrm>
          <a:custGeom>
            <a:avLst/>
            <a:gdLst/>
            <a:ahLst/>
            <a:cxnLst/>
            <a:rect l="l" t="t" r="r" b="b"/>
            <a:pathLst>
              <a:path w="280" h="6626" extrusionOk="0">
                <a:moveTo>
                  <a:pt x="0" y="0"/>
                </a:moveTo>
                <a:lnTo>
                  <a:pt x="0" y="6626"/>
                </a:lnTo>
                <a:lnTo>
                  <a:pt x="279" y="6626"/>
                </a:lnTo>
                <a:lnTo>
                  <a:pt x="27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2"/>
          <p:cNvSpPr/>
          <p:nvPr/>
        </p:nvSpPr>
        <p:spPr>
          <a:xfrm>
            <a:off x="2156609" y="4629870"/>
            <a:ext cx="7000" cy="165650"/>
          </a:xfrm>
          <a:custGeom>
            <a:avLst/>
            <a:gdLst/>
            <a:ahLst/>
            <a:cxnLst/>
            <a:rect l="l" t="t" r="r" b="b"/>
            <a:pathLst>
              <a:path w="280" h="6626" extrusionOk="0">
                <a:moveTo>
                  <a:pt x="0" y="0"/>
                </a:moveTo>
                <a:lnTo>
                  <a:pt x="0" y="6626"/>
                </a:lnTo>
                <a:lnTo>
                  <a:pt x="279" y="6626"/>
                </a:lnTo>
                <a:lnTo>
                  <a:pt x="27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2"/>
          <p:cNvSpPr/>
          <p:nvPr/>
        </p:nvSpPr>
        <p:spPr>
          <a:xfrm>
            <a:off x="2171959" y="4629870"/>
            <a:ext cx="7000" cy="165650"/>
          </a:xfrm>
          <a:custGeom>
            <a:avLst/>
            <a:gdLst/>
            <a:ahLst/>
            <a:cxnLst/>
            <a:rect l="l" t="t" r="r" b="b"/>
            <a:pathLst>
              <a:path w="280" h="6626" extrusionOk="0">
                <a:moveTo>
                  <a:pt x="0" y="0"/>
                </a:moveTo>
                <a:lnTo>
                  <a:pt x="0" y="6626"/>
                </a:lnTo>
                <a:lnTo>
                  <a:pt x="280" y="6626"/>
                </a:lnTo>
                <a:lnTo>
                  <a:pt x="28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2"/>
          <p:cNvSpPr/>
          <p:nvPr/>
        </p:nvSpPr>
        <p:spPr>
          <a:xfrm>
            <a:off x="2414359" y="4629870"/>
            <a:ext cx="7000" cy="165650"/>
          </a:xfrm>
          <a:custGeom>
            <a:avLst/>
            <a:gdLst/>
            <a:ahLst/>
            <a:cxnLst/>
            <a:rect l="l" t="t" r="r" b="b"/>
            <a:pathLst>
              <a:path w="280" h="6626" extrusionOk="0">
                <a:moveTo>
                  <a:pt x="1" y="0"/>
                </a:moveTo>
                <a:lnTo>
                  <a:pt x="1" y="6626"/>
                </a:lnTo>
                <a:lnTo>
                  <a:pt x="280" y="6626"/>
                </a:lnTo>
                <a:lnTo>
                  <a:pt x="28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2"/>
          <p:cNvSpPr/>
          <p:nvPr/>
        </p:nvSpPr>
        <p:spPr>
          <a:xfrm>
            <a:off x="2429709" y="4629870"/>
            <a:ext cx="7000" cy="165650"/>
          </a:xfrm>
          <a:custGeom>
            <a:avLst/>
            <a:gdLst/>
            <a:ahLst/>
            <a:cxnLst/>
            <a:rect l="l" t="t" r="r" b="b"/>
            <a:pathLst>
              <a:path w="280" h="6626" extrusionOk="0">
                <a:moveTo>
                  <a:pt x="1" y="0"/>
                </a:moveTo>
                <a:lnTo>
                  <a:pt x="1" y="6626"/>
                </a:lnTo>
                <a:lnTo>
                  <a:pt x="280" y="6626"/>
                </a:lnTo>
                <a:lnTo>
                  <a:pt x="28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2"/>
          <p:cNvSpPr/>
          <p:nvPr/>
        </p:nvSpPr>
        <p:spPr>
          <a:xfrm>
            <a:off x="1864884" y="4225070"/>
            <a:ext cx="640225" cy="401550"/>
          </a:xfrm>
          <a:custGeom>
            <a:avLst/>
            <a:gdLst/>
            <a:ahLst/>
            <a:cxnLst/>
            <a:rect l="l" t="t" r="r" b="b"/>
            <a:pathLst>
              <a:path w="25609" h="16062" extrusionOk="0">
                <a:moveTo>
                  <a:pt x="22966" y="1"/>
                </a:moveTo>
                <a:lnTo>
                  <a:pt x="0" y="9995"/>
                </a:lnTo>
                <a:lnTo>
                  <a:pt x="2643" y="16062"/>
                </a:lnTo>
                <a:lnTo>
                  <a:pt x="25609" y="6068"/>
                </a:lnTo>
                <a:lnTo>
                  <a:pt x="2296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2"/>
          <p:cNvSpPr/>
          <p:nvPr/>
        </p:nvSpPr>
        <p:spPr>
          <a:xfrm>
            <a:off x="1903959" y="4455395"/>
            <a:ext cx="72600" cy="154475"/>
          </a:xfrm>
          <a:custGeom>
            <a:avLst/>
            <a:gdLst/>
            <a:ahLst/>
            <a:cxnLst/>
            <a:rect l="l" t="t" r="r" b="b"/>
            <a:pathLst>
              <a:path w="2904" h="6179" extrusionOk="0">
                <a:moveTo>
                  <a:pt x="261" y="0"/>
                </a:moveTo>
                <a:lnTo>
                  <a:pt x="1" y="112"/>
                </a:lnTo>
                <a:lnTo>
                  <a:pt x="2643" y="6179"/>
                </a:lnTo>
                <a:lnTo>
                  <a:pt x="2904" y="6067"/>
                </a:lnTo>
                <a:lnTo>
                  <a:pt x="2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2"/>
          <p:cNvSpPr/>
          <p:nvPr/>
        </p:nvSpPr>
        <p:spPr>
          <a:xfrm>
            <a:off x="1917909" y="4448870"/>
            <a:ext cx="73075" cy="154950"/>
          </a:xfrm>
          <a:custGeom>
            <a:avLst/>
            <a:gdLst/>
            <a:ahLst/>
            <a:cxnLst/>
            <a:rect l="l" t="t" r="r" b="b"/>
            <a:pathLst>
              <a:path w="2923" h="6198" extrusionOk="0">
                <a:moveTo>
                  <a:pt x="280" y="1"/>
                </a:moveTo>
                <a:lnTo>
                  <a:pt x="1" y="112"/>
                </a:lnTo>
                <a:lnTo>
                  <a:pt x="2662" y="6198"/>
                </a:lnTo>
                <a:lnTo>
                  <a:pt x="2923" y="6068"/>
                </a:lnTo>
                <a:lnTo>
                  <a:pt x="2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2"/>
          <p:cNvSpPr/>
          <p:nvPr/>
        </p:nvSpPr>
        <p:spPr>
          <a:xfrm>
            <a:off x="2140309" y="4352095"/>
            <a:ext cx="72625" cy="154500"/>
          </a:xfrm>
          <a:custGeom>
            <a:avLst/>
            <a:gdLst/>
            <a:ahLst/>
            <a:cxnLst/>
            <a:rect l="l" t="t" r="r" b="b"/>
            <a:pathLst>
              <a:path w="2905" h="6180" extrusionOk="0">
                <a:moveTo>
                  <a:pt x="261" y="1"/>
                </a:moveTo>
                <a:lnTo>
                  <a:pt x="1" y="112"/>
                </a:lnTo>
                <a:lnTo>
                  <a:pt x="2644" y="6179"/>
                </a:lnTo>
                <a:lnTo>
                  <a:pt x="2904" y="6068"/>
                </a:lnTo>
                <a:lnTo>
                  <a:pt x="26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2"/>
          <p:cNvSpPr/>
          <p:nvPr/>
        </p:nvSpPr>
        <p:spPr>
          <a:xfrm>
            <a:off x="2154284" y="4346045"/>
            <a:ext cx="72600" cy="154975"/>
          </a:xfrm>
          <a:custGeom>
            <a:avLst/>
            <a:gdLst/>
            <a:ahLst/>
            <a:cxnLst/>
            <a:rect l="l" t="t" r="r" b="b"/>
            <a:pathLst>
              <a:path w="2904" h="6199" extrusionOk="0">
                <a:moveTo>
                  <a:pt x="261" y="1"/>
                </a:moveTo>
                <a:lnTo>
                  <a:pt x="0" y="112"/>
                </a:lnTo>
                <a:lnTo>
                  <a:pt x="2643" y="6198"/>
                </a:lnTo>
                <a:lnTo>
                  <a:pt x="2904" y="6086"/>
                </a:lnTo>
                <a:lnTo>
                  <a:pt x="26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2"/>
          <p:cNvSpPr/>
          <p:nvPr/>
        </p:nvSpPr>
        <p:spPr>
          <a:xfrm>
            <a:off x="2376684" y="4249270"/>
            <a:ext cx="72600" cy="154500"/>
          </a:xfrm>
          <a:custGeom>
            <a:avLst/>
            <a:gdLst/>
            <a:ahLst/>
            <a:cxnLst/>
            <a:rect l="l" t="t" r="r" b="b"/>
            <a:pathLst>
              <a:path w="2904" h="6180" extrusionOk="0">
                <a:moveTo>
                  <a:pt x="261" y="1"/>
                </a:moveTo>
                <a:lnTo>
                  <a:pt x="0" y="112"/>
                </a:lnTo>
                <a:lnTo>
                  <a:pt x="2643" y="6179"/>
                </a:lnTo>
                <a:lnTo>
                  <a:pt x="2903" y="6068"/>
                </a:lnTo>
                <a:lnTo>
                  <a:pt x="26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2"/>
          <p:cNvSpPr/>
          <p:nvPr/>
        </p:nvSpPr>
        <p:spPr>
          <a:xfrm>
            <a:off x="2390634" y="4243220"/>
            <a:ext cx="72600" cy="154975"/>
          </a:xfrm>
          <a:custGeom>
            <a:avLst/>
            <a:gdLst/>
            <a:ahLst/>
            <a:cxnLst/>
            <a:rect l="l" t="t" r="r" b="b"/>
            <a:pathLst>
              <a:path w="2904" h="6199" extrusionOk="0">
                <a:moveTo>
                  <a:pt x="261" y="1"/>
                </a:moveTo>
                <a:lnTo>
                  <a:pt x="1" y="112"/>
                </a:lnTo>
                <a:lnTo>
                  <a:pt x="2643" y="6198"/>
                </a:lnTo>
                <a:lnTo>
                  <a:pt x="2904" y="6068"/>
                </a:lnTo>
                <a:lnTo>
                  <a:pt x="26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2"/>
          <p:cNvSpPr/>
          <p:nvPr/>
        </p:nvSpPr>
        <p:spPr>
          <a:xfrm>
            <a:off x="2505451" y="4447475"/>
            <a:ext cx="360597" cy="204275"/>
          </a:xfrm>
          <a:custGeom>
            <a:avLst/>
            <a:gdLst/>
            <a:ahLst/>
            <a:cxnLst/>
            <a:rect l="l" t="t" r="r" b="b"/>
            <a:pathLst>
              <a:path w="4691" h="8171" extrusionOk="0">
                <a:moveTo>
                  <a:pt x="1" y="1"/>
                </a:moveTo>
                <a:lnTo>
                  <a:pt x="1" y="8171"/>
                </a:lnTo>
                <a:lnTo>
                  <a:pt x="4691" y="8171"/>
                </a:lnTo>
                <a:lnTo>
                  <a:pt x="46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2"/>
          <p:cNvSpPr/>
          <p:nvPr/>
        </p:nvSpPr>
        <p:spPr>
          <a:xfrm>
            <a:off x="2505451" y="4685225"/>
            <a:ext cx="360597" cy="33525"/>
          </a:xfrm>
          <a:custGeom>
            <a:avLst/>
            <a:gdLst/>
            <a:ahLst/>
            <a:cxnLst/>
            <a:rect l="l" t="t" r="r" b="b"/>
            <a:pathLst>
              <a:path w="4691" h="1341" extrusionOk="0">
                <a:moveTo>
                  <a:pt x="1" y="1"/>
                </a:moveTo>
                <a:lnTo>
                  <a:pt x="1" y="1341"/>
                </a:lnTo>
                <a:lnTo>
                  <a:pt x="4691" y="1341"/>
                </a:lnTo>
                <a:lnTo>
                  <a:pt x="46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2"/>
          <p:cNvSpPr/>
          <p:nvPr/>
        </p:nvSpPr>
        <p:spPr>
          <a:xfrm>
            <a:off x="2534859" y="4527520"/>
            <a:ext cx="57250" cy="49325"/>
          </a:xfrm>
          <a:custGeom>
            <a:avLst/>
            <a:gdLst/>
            <a:ahLst/>
            <a:cxnLst/>
            <a:rect l="l" t="t" r="r" b="b"/>
            <a:pathLst>
              <a:path w="2290" h="1973" extrusionOk="0">
                <a:moveTo>
                  <a:pt x="1304" y="0"/>
                </a:moveTo>
                <a:cubicBezTo>
                  <a:pt x="1061" y="0"/>
                  <a:pt x="815" y="92"/>
                  <a:pt x="615" y="298"/>
                </a:cubicBezTo>
                <a:cubicBezTo>
                  <a:pt x="1" y="912"/>
                  <a:pt x="429" y="1973"/>
                  <a:pt x="1304" y="1973"/>
                </a:cubicBezTo>
                <a:cubicBezTo>
                  <a:pt x="1843" y="1973"/>
                  <a:pt x="2290" y="1526"/>
                  <a:pt x="2290" y="986"/>
                </a:cubicBezTo>
                <a:cubicBezTo>
                  <a:pt x="2290" y="396"/>
                  <a:pt x="1807" y="0"/>
                  <a:pt x="13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2"/>
          <p:cNvSpPr/>
          <p:nvPr/>
        </p:nvSpPr>
        <p:spPr>
          <a:xfrm>
            <a:off x="2557659" y="5005570"/>
            <a:ext cx="17725" cy="15150"/>
          </a:xfrm>
          <a:custGeom>
            <a:avLst/>
            <a:gdLst/>
            <a:ahLst/>
            <a:cxnLst/>
            <a:rect l="l" t="t" r="r" b="b"/>
            <a:pathLst>
              <a:path w="709" h="606" extrusionOk="0">
                <a:moveTo>
                  <a:pt x="397" y="1"/>
                </a:moveTo>
                <a:cubicBezTo>
                  <a:pt x="324" y="1"/>
                  <a:pt x="250" y="26"/>
                  <a:pt x="187" y="84"/>
                </a:cubicBezTo>
                <a:cubicBezTo>
                  <a:pt x="1" y="270"/>
                  <a:pt x="131" y="587"/>
                  <a:pt x="392" y="605"/>
                </a:cubicBezTo>
                <a:cubicBezTo>
                  <a:pt x="559" y="605"/>
                  <a:pt x="689" y="475"/>
                  <a:pt x="708" y="307"/>
                </a:cubicBezTo>
                <a:cubicBezTo>
                  <a:pt x="708" y="128"/>
                  <a:pt x="557" y="1"/>
                  <a:pt x="397" y="1"/>
                </a:cubicBezTo>
                <a:close/>
              </a:path>
            </a:pathLst>
          </a:custGeom>
          <a:solidFill>
            <a:srgbClr val="E4E0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2"/>
          <p:cNvSpPr/>
          <p:nvPr/>
        </p:nvSpPr>
        <p:spPr>
          <a:xfrm>
            <a:off x="2557659" y="4964545"/>
            <a:ext cx="17250" cy="15225"/>
          </a:xfrm>
          <a:custGeom>
            <a:avLst/>
            <a:gdLst/>
            <a:ahLst/>
            <a:cxnLst/>
            <a:rect l="l" t="t" r="r" b="b"/>
            <a:pathLst>
              <a:path w="690" h="609" extrusionOk="0">
                <a:moveTo>
                  <a:pt x="392" y="0"/>
                </a:moveTo>
                <a:cubicBezTo>
                  <a:pt x="320" y="0"/>
                  <a:pt x="247" y="28"/>
                  <a:pt x="187" y="87"/>
                </a:cubicBezTo>
                <a:cubicBezTo>
                  <a:pt x="1" y="292"/>
                  <a:pt x="131" y="608"/>
                  <a:pt x="392" y="608"/>
                </a:cubicBezTo>
                <a:cubicBezTo>
                  <a:pt x="559" y="608"/>
                  <a:pt x="689" y="478"/>
                  <a:pt x="689" y="311"/>
                </a:cubicBezTo>
                <a:cubicBezTo>
                  <a:pt x="689" y="121"/>
                  <a:pt x="544" y="0"/>
                  <a:pt x="392" y="0"/>
                </a:cubicBezTo>
                <a:close/>
              </a:path>
            </a:pathLst>
          </a:custGeom>
          <a:solidFill>
            <a:srgbClr val="E4E0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2"/>
          <p:cNvSpPr/>
          <p:nvPr/>
        </p:nvSpPr>
        <p:spPr>
          <a:xfrm>
            <a:off x="2557659" y="4924045"/>
            <a:ext cx="17250" cy="14775"/>
          </a:xfrm>
          <a:custGeom>
            <a:avLst/>
            <a:gdLst/>
            <a:ahLst/>
            <a:cxnLst/>
            <a:rect l="l" t="t" r="r" b="b"/>
            <a:pathLst>
              <a:path w="690" h="591" extrusionOk="0">
                <a:moveTo>
                  <a:pt x="394" y="1"/>
                </a:moveTo>
                <a:cubicBezTo>
                  <a:pt x="322" y="1"/>
                  <a:pt x="247" y="28"/>
                  <a:pt x="187" y="88"/>
                </a:cubicBezTo>
                <a:cubicBezTo>
                  <a:pt x="1" y="274"/>
                  <a:pt x="131" y="591"/>
                  <a:pt x="392" y="591"/>
                </a:cubicBezTo>
                <a:cubicBezTo>
                  <a:pt x="559" y="591"/>
                  <a:pt x="689" y="460"/>
                  <a:pt x="689" y="293"/>
                </a:cubicBezTo>
                <a:cubicBezTo>
                  <a:pt x="689" y="117"/>
                  <a:pt x="545" y="1"/>
                  <a:pt x="394" y="1"/>
                </a:cubicBezTo>
                <a:close/>
              </a:path>
            </a:pathLst>
          </a:custGeom>
          <a:solidFill>
            <a:srgbClr val="E4E0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2"/>
          <p:cNvSpPr/>
          <p:nvPr/>
        </p:nvSpPr>
        <p:spPr>
          <a:xfrm>
            <a:off x="2652109" y="4527520"/>
            <a:ext cx="57725" cy="49325"/>
          </a:xfrm>
          <a:custGeom>
            <a:avLst/>
            <a:gdLst/>
            <a:ahLst/>
            <a:cxnLst/>
            <a:rect l="l" t="t" r="r" b="b"/>
            <a:pathLst>
              <a:path w="2309" h="1973" extrusionOk="0">
                <a:moveTo>
                  <a:pt x="1316" y="0"/>
                </a:moveTo>
                <a:cubicBezTo>
                  <a:pt x="1071" y="0"/>
                  <a:pt x="821" y="92"/>
                  <a:pt x="615" y="298"/>
                </a:cubicBezTo>
                <a:cubicBezTo>
                  <a:pt x="1" y="912"/>
                  <a:pt x="447" y="1973"/>
                  <a:pt x="1322" y="1973"/>
                </a:cubicBezTo>
                <a:cubicBezTo>
                  <a:pt x="1862" y="1973"/>
                  <a:pt x="2309" y="1526"/>
                  <a:pt x="2309" y="986"/>
                </a:cubicBezTo>
                <a:cubicBezTo>
                  <a:pt x="2309" y="396"/>
                  <a:pt x="1825" y="0"/>
                  <a:pt x="13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2"/>
          <p:cNvSpPr/>
          <p:nvPr/>
        </p:nvSpPr>
        <p:spPr>
          <a:xfrm>
            <a:off x="2677709" y="5005345"/>
            <a:ext cx="14900" cy="15375"/>
          </a:xfrm>
          <a:custGeom>
            <a:avLst/>
            <a:gdLst/>
            <a:ahLst/>
            <a:cxnLst/>
            <a:rect l="l" t="t" r="r" b="b"/>
            <a:pathLst>
              <a:path w="596" h="615" extrusionOk="0">
                <a:moveTo>
                  <a:pt x="298" y="0"/>
                </a:moveTo>
                <a:cubicBezTo>
                  <a:pt x="131" y="0"/>
                  <a:pt x="0" y="130"/>
                  <a:pt x="0" y="298"/>
                </a:cubicBezTo>
                <a:cubicBezTo>
                  <a:pt x="0" y="465"/>
                  <a:pt x="131" y="614"/>
                  <a:pt x="298" y="614"/>
                </a:cubicBezTo>
                <a:cubicBezTo>
                  <a:pt x="466" y="614"/>
                  <a:pt x="596" y="465"/>
                  <a:pt x="596" y="298"/>
                </a:cubicBezTo>
                <a:cubicBezTo>
                  <a:pt x="596" y="130"/>
                  <a:pt x="466" y="0"/>
                  <a:pt x="298" y="0"/>
                </a:cubicBezTo>
                <a:close/>
              </a:path>
            </a:pathLst>
          </a:custGeom>
          <a:solidFill>
            <a:srgbClr val="E4E0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2"/>
          <p:cNvSpPr/>
          <p:nvPr/>
        </p:nvSpPr>
        <p:spPr>
          <a:xfrm>
            <a:off x="2674909" y="4964545"/>
            <a:ext cx="17700" cy="15225"/>
          </a:xfrm>
          <a:custGeom>
            <a:avLst/>
            <a:gdLst/>
            <a:ahLst/>
            <a:cxnLst/>
            <a:rect l="l" t="t" r="r" b="b"/>
            <a:pathLst>
              <a:path w="708" h="609" extrusionOk="0">
                <a:moveTo>
                  <a:pt x="405" y="0"/>
                </a:moveTo>
                <a:cubicBezTo>
                  <a:pt x="330" y="0"/>
                  <a:pt x="253" y="28"/>
                  <a:pt x="187" y="87"/>
                </a:cubicBezTo>
                <a:cubicBezTo>
                  <a:pt x="1" y="292"/>
                  <a:pt x="131" y="608"/>
                  <a:pt x="410" y="608"/>
                </a:cubicBezTo>
                <a:cubicBezTo>
                  <a:pt x="578" y="608"/>
                  <a:pt x="708" y="478"/>
                  <a:pt x="708" y="311"/>
                </a:cubicBezTo>
                <a:cubicBezTo>
                  <a:pt x="708" y="121"/>
                  <a:pt x="562" y="0"/>
                  <a:pt x="405" y="0"/>
                </a:cubicBezTo>
                <a:close/>
              </a:path>
            </a:pathLst>
          </a:custGeom>
          <a:solidFill>
            <a:srgbClr val="E4E0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2"/>
          <p:cNvSpPr/>
          <p:nvPr/>
        </p:nvSpPr>
        <p:spPr>
          <a:xfrm>
            <a:off x="2674909" y="4924045"/>
            <a:ext cx="17700" cy="14775"/>
          </a:xfrm>
          <a:custGeom>
            <a:avLst/>
            <a:gdLst/>
            <a:ahLst/>
            <a:cxnLst/>
            <a:rect l="l" t="t" r="r" b="b"/>
            <a:pathLst>
              <a:path w="708" h="591" extrusionOk="0">
                <a:moveTo>
                  <a:pt x="407" y="1"/>
                </a:moveTo>
                <a:cubicBezTo>
                  <a:pt x="332" y="1"/>
                  <a:pt x="253" y="28"/>
                  <a:pt x="187" y="88"/>
                </a:cubicBezTo>
                <a:cubicBezTo>
                  <a:pt x="1" y="274"/>
                  <a:pt x="131" y="591"/>
                  <a:pt x="410" y="591"/>
                </a:cubicBezTo>
                <a:cubicBezTo>
                  <a:pt x="578" y="591"/>
                  <a:pt x="708" y="460"/>
                  <a:pt x="708" y="293"/>
                </a:cubicBezTo>
                <a:cubicBezTo>
                  <a:pt x="708" y="117"/>
                  <a:pt x="564" y="1"/>
                  <a:pt x="407" y="1"/>
                </a:cubicBezTo>
                <a:close/>
              </a:path>
            </a:pathLst>
          </a:custGeom>
          <a:solidFill>
            <a:srgbClr val="E4E0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2"/>
          <p:cNvSpPr/>
          <p:nvPr/>
        </p:nvSpPr>
        <p:spPr>
          <a:xfrm>
            <a:off x="2769834" y="4527520"/>
            <a:ext cx="57250" cy="49325"/>
          </a:xfrm>
          <a:custGeom>
            <a:avLst/>
            <a:gdLst/>
            <a:ahLst/>
            <a:cxnLst/>
            <a:rect l="l" t="t" r="r" b="b"/>
            <a:pathLst>
              <a:path w="2290" h="1973" extrusionOk="0">
                <a:moveTo>
                  <a:pt x="1303" y="0"/>
                </a:moveTo>
                <a:cubicBezTo>
                  <a:pt x="1061" y="0"/>
                  <a:pt x="814" y="92"/>
                  <a:pt x="614" y="298"/>
                </a:cubicBezTo>
                <a:cubicBezTo>
                  <a:pt x="0" y="912"/>
                  <a:pt x="428" y="1973"/>
                  <a:pt x="1303" y="1973"/>
                </a:cubicBezTo>
                <a:cubicBezTo>
                  <a:pt x="1843" y="1973"/>
                  <a:pt x="2289" y="1526"/>
                  <a:pt x="2289" y="986"/>
                </a:cubicBezTo>
                <a:cubicBezTo>
                  <a:pt x="2289" y="396"/>
                  <a:pt x="1806" y="0"/>
                  <a:pt x="13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2"/>
          <p:cNvSpPr/>
          <p:nvPr/>
        </p:nvSpPr>
        <p:spPr>
          <a:xfrm>
            <a:off x="2792634" y="5005495"/>
            <a:ext cx="17700" cy="15225"/>
          </a:xfrm>
          <a:custGeom>
            <a:avLst/>
            <a:gdLst/>
            <a:ahLst/>
            <a:cxnLst/>
            <a:rect l="l" t="t" r="r" b="b"/>
            <a:pathLst>
              <a:path w="708" h="609" extrusionOk="0">
                <a:moveTo>
                  <a:pt x="404" y="0"/>
                </a:moveTo>
                <a:cubicBezTo>
                  <a:pt x="330" y="0"/>
                  <a:pt x="252" y="27"/>
                  <a:pt x="186" y="87"/>
                </a:cubicBezTo>
                <a:cubicBezTo>
                  <a:pt x="0" y="273"/>
                  <a:pt x="131" y="590"/>
                  <a:pt x="391" y="608"/>
                </a:cubicBezTo>
                <a:cubicBezTo>
                  <a:pt x="559" y="608"/>
                  <a:pt x="689" y="478"/>
                  <a:pt x="707" y="310"/>
                </a:cubicBezTo>
                <a:cubicBezTo>
                  <a:pt x="707" y="121"/>
                  <a:pt x="562" y="0"/>
                  <a:pt x="404" y="0"/>
                </a:cubicBezTo>
                <a:close/>
              </a:path>
            </a:pathLst>
          </a:custGeom>
          <a:solidFill>
            <a:srgbClr val="E4E0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2"/>
          <p:cNvSpPr/>
          <p:nvPr/>
        </p:nvSpPr>
        <p:spPr>
          <a:xfrm>
            <a:off x="2792634" y="4964545"/>
            <a:ext cx="17700" cy="15225"/>
          </a:xfrm>
          <a:custGeom>
            <a:avLst/>
            <a:gdLst/>
            <a:ahLst/>
            <a:cxnLst/>
            <a:rect l="l" t="t" r="r" b="b"/>
            <a:pathLst>
              <a:path w="708" h="609" extrusionOk="0">
                <a:moveTo>
                  <a:pt x="396" y="0"/>
                </a:moveTo>
                <a:cubicBezTo>
                  <a:pt x="321" y="0"/>
                  <a:pt x="246" y="28"/>
                  <a:pt x="186" y="87"/>
                </a:cubicBezTo>
                <a:cubicBezTo>
                  <a:pt x="0" y="292"/>
                  <a:pt x="131" y="608"/>
                  <a:pt x="391" y="608"/>
                </a:cubicBezTo>
                <a:cubicBezTo>
                  <a:pt x="559" y="608"/>
                  <a:pt x="707" y="478"/>
                  <a:pt x="707" y="311"/>
                </a:cubicBezTo>
                <a:cubicBezTo>
                  <a:pt x="707" y="121"/>
                  <a:pt x="553" y="0"/>
                  <a:pt x="396" y="0"/>
                </a:cubicBezTo>
                <a:close/>
              </a:path>
            </a:pathLst>
          </a:custGeom>
          <a:solidFill>
            <a:srgbClr val="E4E0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2"/>
          <p:cNvSpPr/>
          <p:nvPr/>
        </p:nvSpPr>
        <p:spPr>
          <a:xfrm>
            <a:off x="2792634" y="4924045"/>
            <a:ext cx="17700" cy="14775"/>
          </a:xfrm>
          <a:custGeom>
            <a:avLst/>
            <a:gdLst/>
            <a:ahLst/>
            <a:cxnLst/>
            <a:rect l="l" t="t" r="r" b="b"/>
            <a:pathLst>
              <a:path w="708" h="591" extrusionOk="0">
                <a:moveTo>
                  <a:pt x="399" y="1"/>
                </a:moveTo>
                <a:cubicBezTo>
                  <a:pt x="323" y="1"/>
                  <a:pt x="247" y="28"/>
                  <a:pt x="186" y="88"/>
                </a:cubicBezTo>
                <a:cubicBezTo>
                  <a:pt x="0" y="274"/>
                  <a:pt x="131" y="591"/>
                  <a:pt x="391" y="591"/>
                </a:cubicBezTo>
                <a:cubicBezTo>
                  <a:pt x="559" y="591"/>
                  <a:pt x="707" y="460"/>
                  <a:pt x="707" y="293"/>
                </a:cubicBezTo>
                <a:cubicBezTo>
                  <a:pt x="707" y="117"/>
                  <a:pt x="555" y="1"/>
                  <a:pt x="399" y="1"/>
                </a:cubicBezTo>
                <a:close/>
              </a:path>
            </a:pathLst>
          </a:custGeom>
          <a:solidFill>
            <a:srgbClr val="E4E0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2"/>
          <p:cNvSpPr/>
          <p:nvPr/>
        </p:nvSpPr>
        <p:spPr>
          <a:xfrm>
            <a:off x="3144661" y="4323488"/>
            <a:ext cx="242900" cy="407125"/>
          </a:xfrm>
          <a:custGeom>
            <a:avLst/>
            <a:gdLst/>
            <a:ahLst/>
            <a:cxnLst/>
            <a:rect l="l" t="t" r="r" b="b"/>
            <a:pathLst>
              <a:path w="9716" h="16285" extrusionOk="0">
                <a:moveTo>
                  <a:pt x="2104" y="0"/>
                </a:moveTo>
                <a:cubicBezTo>
                  <a:pt x="1973" y="1322"/>
                  <a:pt x="1192" y="2494"/>
                  <a:pt x="1" y="3108"/>
                </a:cubicBezTo>
                <a:lnTo>
                  <a:pt x="6719" y="16285"/>
                </a:lnTo>
                <a:cubicBezTo>
                  <a:pt x="9715" y="14703"/>
                  <a:pt x="8524" y="12600"/>
                  <a:pt x="8524" y="12600"/>
                </a:cubicBezTo>
                <a:lnTo>
                  <a:pt x="21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2"/>
          <p:cNvSpPr/>
          <p:nvPr/>
        </p:nvSpPr>
        <p:spPr>
          <a:xfrm>
            <a:off x="3050211" y="4398388"/>
            <a:ext cx="262900" cy="347550"/>
          </a:xfrm>
          <a:custGeom>
            <a:avLst/>
            <a:gdLst/>
            <a:ahLst/>
            <a:cxnLst/>
            <a:rect l="l" t="t" r="r" b="b"/>
            <a:pathLst>
              <a:path w="10516" h="13902" extrusionOk="0">
                <a:moveTo>
                  <a:pt x="1" y="1"/>
                </a:moveTo>
                <a:lnTo>
                  <a:pt x="6459" y="12637"/>
                </a:lnTo>
                <a:cubicBezTo>
                  <a:pt x="6459" y="12637"/>
                  <a:pt x="6921" y="13902"/>
                  <a:pt x="8442" y="13902"/>
                </a:cubicBezTo>
                <a:cubicBezTo>
                  <a:pt x="8968" y="13902"/>
                  <a:pt x="9620" y="13751"/>
                  <a:pt x="10423" y="13345"/>
                </a:cubicBezTo>
                <a:lnTo>
                  <a:pt x="10516" y="13289"/>
                </a:lnTo>
                <a:lnTo>
                  <a:pt x="3779" y="112"/>
                </a:lnTo>
                <a:lnTo>
                  <a:pt x="3760" y="112"/>
                </a:lnTo>
                <a:cubicBezTo>
                  <a:pt x="3198" y="402"/>
                  <a:pt x="2587" y="547"/>
                  <a:pt x="1977" y="547"/>
                </a:cubicBezTo>
                <a:cubicBezTo>
                  <a:pt x="1293" y="547"/>
                  <a:pt x="611" y="365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2"/>
          <p:cNvSpPr/>
          <p:nvPr/>
        </p:nvSpPr>
        <p:spPr>
          <a:xfrm>
            <a:off x="3144661" y="4340238"/>
            <a:ext cx="221950" cy="382000"/>
          </a:xfrm>
          <a:custGeom>
            <a:avLst/>
            <a:gdLst/>
            <a:ahLst/>
            <a:cxnLst/>
            <a:rect l="l" t="t" r="r" b="b"/>
            <a:pathLst>
              <a:path w="8878" h="15280" extrusionOk="0">
                <a:moveTo>
                  <a:pt x="1992" y="0"/>
                </a:moveTo>
                <a:cubicBezTo>
                  <a:pt x="1638" y="1024"/>
                  <a:pt x="931" y="1880"/>
                  <a:pt x="1" y="2438"/>
                </a:cubicBezTo>
                <a:lnTo>
                  <a:pt x="6552" y="15280"/>
                </a:lnTo>
                <a:cubicBezTo>
                  <a:pt x="8878" y="14033"/>
                  <a:pt x="8134" y="12041"/>
                  <a:pt x="8134" y="12041"/>
                </a:cubicBezTo>
                <a:lnTo>
                  <a:pt x="1992" y="0"/>
                </a:lnTo>
                <a:close/>
              </a:path>
            </a:pathLst>
          </a:custGeom>
          <a:solidFill>
            <a:srgbClr val="F7F1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2"/>
          <p:cNvSpPr/>
          <p:nvPr/>
        </p:nvSpPr>
        <p:spPr>
          <a:xfrm>
            <a:off x="3068361" y="4401188"/>
            <a:ext cx="240100" cy="333350"/>
          </a:xfrm>
          <a:custGeom>
            <a:avLst/>
            <a:gdLst/>
            <a:ahLst/>
            <a:cxnLst/>
            <a:rect l="l" t="t" r="r" b="b"/>
            <a:pathLst>
              <a:path w="9604" h="13334" extrusionOk="0">
                <a:moveTo>
                  <a:pt x="3053" y="0"/>
                </a:moveTo>
                <a:cubicBezTo>
                  <a:pt x="3015" y="19"/>
                  <a:pt x="2978" y="38"/>
                  <a:pt x="2941" y="56"/>
                </a:cubicBezTo>
                <a:cubicBezTo>
                  <a:pt x="2413" y="304"/>
                  <a:pt x="1835" y="433"/>
                  <a:pt x="1255" y="433"/>
                </a:cubicBezTo>
                <a:cubicBezTo>
                  <a:pt x="832" y="433"/>
                  <a:pt x="408" y="365"/>
                  <a:pt x="0" y="224"/>
                </a:cubicBezTo>
                <a:lnTo>
                  <a:pt x="0" y="224"/>
                </a:lnTo>
                <a:lnTo>
                  <a:pt x="6235" y="12414"/>
                </a:lnTo>
                <a:cubicBezTo>
                  <a:pt x="6235" y="12414"/>
                  <a:pt x="6695" y="13334"/>
                  <a:pt x="7901" y="13334"/>
                </a:cubicBezTo>
                <a:cubicBezTo>
                  <a:pt x="8340" y="13334"/>
                  <a:pt x="8878" y="13212"/>
                  <a:pt x="9529" y="12879"/>
                </a:cubicBezTo>
                <a:lnTo>
                  <a:pt x="9604" y="12842"/>
                </a:lnTo>
                <a:lnTo>
                  <a:pt x="3053" y="0"/>
                </a:lnTo>
                <a:close/>
              </a:path>
            </a:pathLst>
          </a:custGeom>
          <a:solidFill>
            <a:srgbClr val="F7F1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2"/>
          <p:cNvSpPr/>
          <p:nvPr/>
        </p:nvSpPr>
        <p:spPr>
          <a:xfrm>
            <a:off x="3307036" y="4343963"/>
            <a:ext cx="221975" cy="396900"/>
          </a:xfrm>
          <a:custGeom>
            <a:avLst/>
            <a:gdLst/>
            <a:ahLst/>
            <a:cxnLst/>
            <a:rect l="l" t="t" r="r" b="b"/>
            <a:pathLst>
              <a:path w="8879" h="15876" extrusionOk="0">
                <a:moveTo>
                  <a:pt x="1304" y="0"/>
                </a:moveTo>
                <a:cubicBezTo>
                  <a:pt x="1304" y="0"/>
                  <a:pt x="1471" y="1936"/>
                  <a:pt x="1" y="2699"/>
                </a:cubicBezTo>
                <a:lnTo>
                  <a:pt x="6738" y="15875"/>
                </a:lnTo>
                <a:cubicBezTo>
                  <a:pt x="8878" y="14721"/>
                  <a:pt x="7724" y="12618"/>
                  <a:pt x="7724" y="12618"/>
                </a:cubicBezTo>
                <a:lnTo>
                  <a:pt x="13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2"/>
          <p:cNvSpPr/>
          <p:nvPr/>
        </p:nvSpPr>
        <p:spPr>
          <a:xfrm>
            <a:off x="3233536" y="4398388"/>
            <a:ext cx="241950" cy="351625"/>
          </a:xfrm>
          <a:custGeom>
            <a:avLst/>
            <a:gdLst/>
            <a:ahLst/>
            <a:cxnLst/>
            <a:rect l="l" t="t" r="r" b="b"/>
            <a:pathLst>
              <a:path w="9678" h="14065" extrusionOk="0">
                <a:moveTo>
                  <a:pt x="0" y="1"/>
                </a:moveTo>
                <a:lnTo>
                  <a:pt x="6440" y="12637"/>
                </a:lnTo>
                <a:cubicBezTo>
                  <a:pt x="6440" y="12637"/>
                  <a:pt x="7017" y="14064"/>
                  <a:pt x="8389" y="14064"/>
                </a:cubicBezTo>
                <a:cubicBezTo>
                  <a:pt x="8741" y="14064"/>
                  <a:pt x="9144" y="13971"/>
                  <a:pt x="9603" y="13735"/>
                </a:cubicBezTo>
                <a:lnTo>
                  <a:pt x="9678" y="13698"/>
                </a:lnTo>
                <a:lnTo>
                  <a:pt x="2941" y="522"/>
                </a:lnTo>
                <a:lnTo>
                  <a:pt x="2941" y="540"/>
                </a:lnTo>
                <a:cubicBezTo>
                  <a:pt x="2606" y="708"/>
                  <a:pt x="2273" y="772"/>
                  <a:pt x="1959" y="772"/>
                </a:cubicBezTo>
                <a:cubicBezTo>
                  <a:pt x="873" y="772"/>
                  <a:pt x="0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2"/>
          <p:cNvSpPr/>
          <p:nvPr/>
        </p:nvSpPr>
        <p:spPr>
          <a:xfrm>
            <a:off x="3307036" y="4359763"/>
            <a:ext cx="206150" cy="372725"/>
          </a:xfrm>
          <a:custGeom>
            <a:avLst/>
            <a:gdLst/>
            <a:ahLst/>
            <a:cxnLst/>
            <a:rect l="l" t="t" r="r" b="b"/>
            <a:pathLst>
              <a:path w="8246" h="14909" extrusionOk="0">
                <a:moveTo>
                  <a:pt x="1285" y="1"/>
                </a:moveTo>
                <a:cubicBezTo>
                  <a:pt x="1285" y="1"/>
                  <a:pt x="1099" y="1453"/>
                  <a:pt x="1" y="2067"/>
                </a:cubicBezTo>
                <a:lnTo>
                  <a:pt x="6570" y="14908"/>
                </a:lnTo>
                <a:cubicBezTo>
                  <a:pt x="8245" y="13996"/>
                  <a:pt x="7426" y="12042"/>
                  <a:pt x="7426" y="12042"/>
                </a:cubicBezTo>
                <a:lnTo>
                  <a:pt x="1285" y="1"/>
                </a:lnTo>
                <a:close/>
              </a:path>
            </a:pathLst>
          </a:custGeom>
          <a:solidFill>
            <a:srgbClr val="F7F1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2"/>
          <p:cNvSpPr/>
          <p:nvPr/>
        </p:nvSpPr>
        <p:spPr>
          <a:xfrm>
            <a:off x="3248411" y="4408163"/>
            <a:ext cx="222900" cy="331750"/>
          </a:xfrm>
          <a:custGeom>
            <a:avLst/>
            <a:gdLst/>
            <a:ahLst/>
            <a:cxnLst/>
            <a:rect l="l" t="t" r="r" b="b"/>
            <a:pathLst>
              <a:path w="8916" h="13270" extrusionOk="0">
                <a:moveTo>
                  <a:pt x="1" y="0"/>
                </a:moveTo>
                <a:lnTo>
                  <a:pt x="6217" y="12209"/>
                </a:lnTo>
                <a:cubicBezTo>
                  <a:pt x="6217" y="12209"/>
                  <a:pt x="6765" y="13270"/>
                  <a:pt x="7869" y="13270"/>
                </a:cubicBezTo>
                <a:cubicBezTo>
                  <a:pt x="8160" y="13270"/>
                  <a:pt x="8491" y="13196"/>
                  <a:pt x="8860" y="13009"/>
                </a:cubicBezTo>
                <a:lnTo>
                  <a:pt x="8915" y="12972"/>
                </a:lnTo>
                <a:lnTo>
                  <a:pt x="2346" y="131"/>
                </a:lnTo>
                <a:lnTo>
                  <a:pt x="2271" y="168"/>
                </a:lnTo>
                <a:cubicBezTo>
                  <a:pt x="1977" y="323"/>
                  <a:pt x="1670" y="379"/>
                  <a:pt x="1382" y="379"/>
                </a:cubicBezTo>
                <a:cubicBezTo>
                  <a:pt x="632" y="379"/>
                  <a:pt x="1" y="1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2"/>
          <p:cNvSpPr/>
          <p:nvPr/>
        </p:nvSpPr>
        <p:spPr>
          <a:xfrm>
            <a:off x="3084636" y="4747188"/>
            <a:ext cx="817975" cy="80200"/>
          </a:xfrm>
          <a:custGeom>
            <a:avLst/>
            <a:gdLst/>
            <a:ahLst/>
            <a:cxnLst/>
            <a:rect l="l" t="t" r="r" b="b"/>
            <a:pathLst>
              <a:path w="32719" h="3208" extrusionOk="0">
                <a:moveTo>
                  <a:pt x="2282" y="0"/>
                </a:moveTo>
                <a:cubicBezTo>
                  <a:pt x="1768" y="0"/>
                  <a:pt x="1" y="218"/>
                  <a:pt x="1" y="3208"/>
                </a:cubicBezTo>
                <a:lnTo>
                  <a:pt x="30913" y="3208"/>
                </a:lnTo>
                <a:cubicBezTo>
                  <a:pt x="30932" y="1905"/>
                  <a:pt x="31602" y="695"/>
                  <a:pt x="32719" y="7"/>
                </a:cubicBezTo>
                <a:lnTo>
                  <a:pt x="2420" y="7"/>
                </a:lnTo>
                <a:cubicBezTo>
                  <a:pt x="2420" y="7"/>
                  <a:pt x="2369" y="0"/>
                  <a:pt x="22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2"/>
          <p:cNvSpPr/>
          <p:nvPr/>
        </p:nvSpPr>
        <p:spPr>
          <a:xfrm>
            <a:off x="3084636" y="4827363"/>
            <a:ext cx="817975" cy="84725"/>
          </a:xfrm>
          <a:custGeom>
            <a:avLst/>
            <a:gdLst/>
            <a:ahLst/>
            <a:cxnLst/>
            <a:rect l="l" t="t" r="r" b="b"/>
            <a:pathLst>
              <a:path w="32719" h="3389" extrusionOk="0">
                <a:moveTo>
                  <a:pt x="1" y="1"/>
                </a:moveTo>
                <a:cubicBezTo>
                  <a:pt x="1" y="3290"/>
                  <a:pt x="2171" y="3388"/>
                  <a:pt x="2432" y="3388"/>
                </a:cubicBezTo>
                <a:cubicBezTo>
                  <a:pt x="2449" y="3388"/>
                  <a:pt x="2457" y="3388"/>
                  <a:pt x="2457" y="3388"/>
                </a:cubicBezTo>
                <a:lnTo>
                  <a:pt x="32719" y="3388"/>
                </a:lnTo>
                <a:cubicBezTo>
                  <a:pt x="31583" y="2681"/>
                  <a:pt x="30895" y="1434"/>
                  <a:pt x="30913" y="94"/>
                </a:cubicBezTo>
                <a:lnTo>
                  <a:pt x="3091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2"/>
          <p:cNvSpPr/>
          <p:nvPr/>
        </p:nvSpPr>
        <p:spPr>
          <a:xfrm>
            <a:off x="3093961" y="4759438"/>
            <a:ext cx="792825" cy="67950"/>
          </a:xfrm>
          <a:custGeom>
            <a:avLst/>
            <a:gdLst/>
            <a:ahLst/>
            <a:cxnLst/>
            <a:rect l="l" t="t" r="r" b="b"/>
            <a:pathLst>
              <a:path w="31713" h="2718" extrusionOk="0">
                <a:moveTo>
                  <a:pt x="1917" y="1"/>
                </a:moveTo>
                <a:cubicBezTo>
                  <a:pt x="1917" y="1"/>
                  <a:pt x="19" y="1"/>
                  <a:pt x="0" y="2718"/>
                </a:cubicBezTo>
                <a:lnTo>
                  <a:pt x="30540" y="2718"/>
                </a:lnTo>
                <a:lnTo>
                  <a:pt x="30540" y="2699"/>
                </a:lnTo>
                <a:cubicBezTo>
                  <a:pt x="30559" y="1676"/>
                  <a:pt x="30968" y="708"/>
                  <a:pt x="31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2"/>
          <p:cNvSpPr/>
          <p:nvPr/>
        </p:nvSpPr>
        <p:spPr>
          <a:xfrm>
            <a:off x="3093961" y="4827363"/>
            <a:ext cx="795150" cy="74475"/>
          </a:xfrm>
          <a:custGeom>
            <a:avLst/>
            <a:gdLst/>
            <a:ahLst/>
            <a:cxnLst/>
            <a:rect l="l" t="t" r="r" b="b"/>
            <a:pathLst>
              <a:path w="31806" h="2979" extrusionOk="0">
                <a:moveTo>
                  <a:pt x="0" y="1"/>
                </a:moveTo>
                <a:lnTo>
                  <a:pt x="0" y="19"/>
                </a:lnTo>
                <a:cubicBezTo>
                  <a:pt x="0" y="2755"/>
                  <a:pt x="2177" y="2978"/>
                  <a:pt x="2177" y="2978"/>
                </a:cubicBezTo>
                <a:lnTo>
                  <a:pt x="31806" y="2978"/>
                </a:lnTo>
                <a:cubicBezTo>
                  <a:pt x="31024" y="2178"/>
                  <a:pt x="30559" y="1117"/>
                  <a:pt x="305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2"/>
          <p:cNvSpPr/>
          <p:nvPr/>
        </p:nvSpPr>
        <p:spPr>
          <a:xfrm>
            <a:off x="5040559" y="4948338"/>
            <a:ext cx="1875" cy="3275"/>
          </a:xfrm>
          <a:custGeom>
            <a:avLst/>
            <a:gdLst/>
            <a:ahLst/>
            <a:cxnLst/>
            <a:rect l="l" t="t" r="r" b="b"/>
            <a:pathLst>
              <a:path w="75" h="131" extrusionOk="0">
                <a:moveTo>
                  <a:pt x="75" y="1"/>
                </a:moveTo>
                <a:cubicBezTo>
                  <a:pt x="38" y="38"/>
                  <a:pt x="19" y="94"/>
                  <a:pt x="0" y="131"/>
                </a:cubicBezTo>
                <a:cubicBezTo>
                  <a:pt x="19" y="94"/>
                  <a:pt x="38" y="38"/>
                  <a:pt x="75" y="1"/>
                </a:cubicBezTo>
                <a:close/>
              </a:path>
            </a:pathLst>
          </a:custGeom>
          <a:solidFill>
            <a:srgbClr val="2F9D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2"/>
          <p:cNvSpPr/>
          <p:nvPr/>
        </p:nvSpPr>
        <p:spPr>
          <a:xfrm>
            <a:off x="5036359" y="4953913"/>
            <a:ext cx="2825" cy="6075"/>
          </a:xfrm>
          <a:custGeom>
            <a:avLst/>
            <a:gdLst/>
            <a:ahLst/>
            <a:cxnLst/>
            <a:rect l="l" t="t" r="r" b="b"/>
            <a:pathLst>
              <a:path w="113" h="243" extrusionOk="0">
                <a:moveTo>
                  <a:pt x="113" y="1"/>
                </a:moveTo>
                <a:cubicBezTo>
                  <a:pt x="75" y="75"/>
                  <a:pt x="38" y="150"/>
                  <a:pt x="1" y="243"/>
                </a:cubicBezTo>
                <a:cubicBezTo>
                  <a:pt x="38" y="150"/>
                  <a:pt x="75" y="75"/>
                  <a:pt x="113" y="1"/>
                </a:cubicBezTo>
                <a:close/>
              </a:path>
            </a:pathLst>
          </a:custGeom>
          <a:solidFill>
            <a:srgbClr val="2F9D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2"/>
          <p:cNvSpPr/>
          <p:nvPr/>
        </p:nvSpPr>
        <p:spPr>
          <a:xfrm>
            <a:off x="5028934" y="4959963"/>
            <a:ext cx="7450" cy="35850"/>
          </a:xfrm>
          <a:custGeom>
            <a:avLst/>
            <a:gdLst/>
            <a:ahLst/>
            <a:cxnLst/>
            <a:rect l="l" t="t" r="r" b="b"/>
            <a:pathLst>
              <a:path w="298" h="1434" extrusionOk="0">
                <a:moveTo>
                  <a:pt x="298" y="1"/>
                </a:moveTo>
                <a:cubicBezTo>
                  <a:pt x="93" y="447"/>
                  <a:pt x="0" y="931"/>
                  <a:pt x="0" y="1415"/>
                </a:cubicBezTo>
                <a:cubicBezTo>
                  <a:pt x="0" y="1415"/>
                  <a:pt x="0" y="1434"/>
                  <a:pt x="0" y="1434"/>
                </a:cubicBezTo>
                <a:cubicBezTo>
                  <a:pt x="0" y="931"/>
                  <a:pt x="112" y="447"/>
                  <a:pt x="298" y="1"/>
                </a:cubicBezTo>
                <a:close/>
              </a:path>
            </a:pathLst>
          </a:custGeom>
          <a:solidFill>
            <a:srgbClr val="2F9D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2"/>
          <p:cNvSpPr/>
          <p:nvPr/>
        </p:nvSpPr>
        <p:spPr>
          <a:xfrm>
            <a:off x="3060461" y="5067908"/>
            <a:ext cx="960800" cy="10250"/>
          </a:xfrm>
          <a:custGeom>
            <a:avLst/>
            <a:gdLst/>
            <a:ahLst/>
            <a:cxnLst/>
            <a:rect l="l" t="t" r="r" b="b"/>
            <a:pathLst>
              <a:path w="38432" h="410" extrusionOk="0">
                <a:moveTo>
                  <a:pt x="558" y="1"/>
                </a:moveTo>
                <a:cubicBezTo>
                  <a:pt x="391" y="149"/>
                  <a:pt x="205" y="298"/>
                  <a:pt x="0" y="410"/>
                </a:cubicBezTo>
                <a:lnTo>
                  <a:pt x="38431" y="410"/>
                </a:lnTo>
                <a:cubicBezTo>
                  <a:pt x="38245" y="298"/>
                  <a:pt x="38059" y="149"/>
                  <a:pt x="378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2"/>
          <p:cNvSpPr/>
          <p:nvPr/>
        </p:nvSpPr>
        <p:spPr>
          <a:xfrm>
            <a:off x="5028934" y="4995788"/>
            <a:ext cx="25" cy="500"/>
          </a:xfrm>
          <a:custGeom>
            <a:avLst/>
            <a:gdLst/>
            <a:ahLst/>
            <a:cxnLst/>
            <a:rect l="l" t="t" r="r" b="b"/>
            <a:pathLst>
              <a:path w="1" h="20" extrusionOk="0">
                <a:moveTo>
                  <a:pt x="0" y="19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43B1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2"/>
          <p:cNvSpPr/>
          <p:nvPr/>
        </p:nvSpPr>
        <p:spPr>
          <a:xfrm>
            <a:off x="3095811" y="4953913"/>
            <a:ext cx="2825" cy="6075"/>
          </a:xfrm>
          <a:custGeom>
            <a:avLst/>
            <a:gdLst/>
            <a:ahLst/>
            <a:cxnLst/>
            <a:rect l="l" t="t" r="r" b="b"/>
            <a:pathLst>
              <a:path w="113" h="243" extrusionOk="0">
                <a:moveTo>
                  <a:pt x="112" y="243"/>
                </a:moveTo>
                <a:cubicBezTo>
                  <a:pt x="75" y="150"/>
                  <a:pt x="38" y="75"/>
                  <a:pt x="0" y="1"/>
                </a:cubicBezTo>
                <a:cubicBezTo>
                  <a:pt x="38" y="75"/>
                  <a:pt x="75" y="150"/>
                  <a:pt x="112" y="243"/>
                </a:cubicBezTo>
                <a:close/>
              </a:path>
            </a:pathLst>
          </a:custGeom>
          <a:solidFill>
            <a:srgbClr val="2F9D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2"/>
          <p:cNvSpPr/>
          <p:nvPr/>
        </p:nvSpPr>
        <p:spPr>
          <a:xfrm>
            <a:off x="3098761" y="4960363"/>
            <a:ext cx="7300" cy="35450"/>
          </a:xfrm>
          <a:custGeom>
            <a:avLst/>
            <a:gdLst/>
            <a:ahLst/>
            <a:cxnLst/>
            <a:rect l="l" t="t" r="r" b="b"/>
            <a:pathLst>
              <a:path w="292" h="1418" extrusionOk="0">
                <a:moveTo>
                  <a:pt x="0" y="0"/>
                </a:moveTo>
                <a:lnTo>
                  <a:pt x="0" y="0"/>
                </a:lnTo>
                <a:cubicBezTo>
                  <a:pt x="183" y="442"/>
                  <a:pt x="292" y="921"/>
                  <a:pt x="292" y="1418"/>
                </a:cubicBezTo>
                <a:lnTo>
                  <a:pt x="292" y="1399"/>
                </a:lnTo>
                <a:cubicBezTo>
                  <a:pt x="292" y="921"/>
                  <a:pt x="183" y="442"/>
                  <a:pt x="0" y="0"/>
                </a:cubicBezTo>
                <a:close/>
              </a:path>
            </a:pathLst>
          </a:custGeom>
          <a:solidFill>
            <a:srgbClr val="2F9D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2"/>
          <p:cNvSpPr/>
          <p:nvPr/>
        </p:nvSpPr>
        <p:spPr>
          <a:xfrm>
            <a:off x="3092561" y="4948338"/>
            <a:ext cx="1875" cy="3275"/>
          </a:xfrm>
          <a:custGeom>
            <a:avLst/>
            <a:gdLst/>
            <a:ahLst/>
            <a:cxnLst/>
            <a:rect l="l" t="t" r="r" b="b"/>
            <a:pathLst>
              <a:path w="75" h="131" extrusionOk="0">
                <a:moveTo>
                  <a:pt x="0" y="1"/>
                </a:moveTo>
                <a:cubicBezTo>
                  <a:pt x="10" y="19"/>
                  <a:pt x="23" y="42"/>
                  <a:pt x="37" y="66"/>
                </a:cubicBezTo>
                <a:lnTo>
                  <a:pt x="37" y="66"/>
                </a:lnTo>
                <a:lnTo>
                  <a:pt x="0" y="1"/>
                </a:lnTo>
                <a:close/>
                <a:moveTo>
                  <a:pt x="37" y="66"/>
                </a:moveTo>
                <a:lnTo>
                  <a:pt x="75" y="131"/>
                </a:lnTo>
                <a:cubicBezTo>
                  <a:pt x="65" y="112"/>
                  <a:pt x="51" y="89"/>
                  <a:pt x="37" y="66"/>
                </a:cubicBezTo>
                <a:close/>
              </a:path>
            </a:pathLst>
          </a:custGeom>
          <a:solidFill>
            <a:srgbClr val="2F9D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2"/>
          <p:cNvSpPr/>
          <p:nvPr/>
        </p:nvSpPr>
        <p:spPr>
          <a:xfrm>
            <a:off x="3060461" y="4913908"/>
            <a:ext cx="960800" cy="23750"/>
          </a:xfrm>
          <a:custGeom>
            <a:avLst/>
            <a:gdLst/>
            <a:ahLst/>
            <a:cxnLst/>
            <a:rect l="l" t="t" r="r" b="b"/>
            <a:pathLst>
              <a:path w="38432" h="950" extrusionOk="0">
                <a:moveTo>
                  <a:pt x="0" y="0"/>
                </a:moveTo>
                <a:cubicBezTo>
                  <a:pt x="409" y="242"/>
                  <a:pt x="763" y="559"/>
                  <a:pt x="1042" y="950"/>
                </a:cubicBezTo>
                <a:cubicBezTo>
                  <a:pt x="931" y="782"/>
                  <a:pt x="800" y="615"/>
                  <a:pt x="651" y="484"/>
                </a:cubicBezTo>
                <a:lnTo>
                  <a:pt x="37799" y="484"/>
                </a:lnTo>
                <a:cubicBezTo>
                  <a:pt x="37650" y="615"/>
                  <a:pt x="37519" y="782"/>
                  <a:pt x="37408" y="950"/>
                </a:cubicBezTo>
                <a:cubicBezTo>
                  <a:pt x="37687" y="559"/>
                  <a:pt x="38041" y="242"/>
                  <a:pt x="384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2"/>
          <p:cNvSpPr/>
          <p:nvPr/>
        </p:nvSpPr>
        <p:spPr>
          <a:xfrm>
            <a:off x="3087436" y="4940888"/>
            <a:ext cx="2350" cy="3275"/>
          </a:xfrm>
          <a:custGeom>
            <a:avLst/>
            <a:gdLst/>
            <a:ahLst/>
            <a:cxnLst/>
            <a:rect l="l" t="t" r="r" b="b"/>
            <a:pathLst>
              <a:path w="94" h="131" extrusionOk="0">
                <a:moveTo>
                  <a:pt x="0" y="1"/>
                </a:moveTo>
                <a:lnTo>
                  <a:pt x="94" y="131"/>
                </a:lnTo>
                <a:cubicBezTo>
                  <a:pt x="75" y="94"/>
                  <a:pt x="38" y="38"/>
                  <a:pt x="0" y="1"/>
                </a:cubicBezTo>
                <a:close/>
              </a:path>
            </a:pathLst>
          </a:custGeom>
          <a:solidFill>
            <a:srgbClr val="2F9D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2"/>
          <p:cNvSpPr/>
          <p:nvPr/>
        </p:nvSpPr>
        <p:spPr>
          <a:xfrm>
            <a:off x="3106036" y="4995788"/>
            <a:ext cx="25" cy="500"/>
          </a:xfrm>
          <a:custGeom>
            <a:avLst/>
            <a:gdLst/>
            <a:ahLst/>
            <a:cxnLst/>
            <a:rect l="l" t="t" r="r" b="b"/>
            <a:pathLst>
              <a:path w="1" h="20" extrusionOk="0">
                <a:moveTo>
                  <a:pt x="1" y="1"/>
                </a:moveTo>
                <a:cubicBezTo>
                  <a:pt x="1" y="1"/>
                  <a:pt x="1" y="19"/>
                  <a:pt x="1" y="19"/>
                </a:cubicBezTo>
                <a:close/>
              </a:path>
            </a:pathLst>
          </a:custGeom>
          <a:solidFill>
            <a:srgbClr val="43B1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2"/>
          <p:cNvSpPr/>
          <p:nvPr/>
        </p:nvSpPr>
        <p:spPr>
          <a:xfrm>
            <a:off x="3076736" y="4927863"/>
            <a:ext cx="928700" cy="67950"/>
          </a:xfrm>
          <a:custGeom>
            <a:avLst/>
            <a:gdLst/>
            <a:ahLst/>
            <a:cxnLst/>
            <a:rect l="l" t="t" r="r" b="b"/>
            <a:pathLst>
              <a:path w="37148" h="2718" extrusionOk="0">
                <a:moveTo>
                  <a:pt x="0" y="1"/>
                </a:moveTo>
                <a:cubicBezTo>
                  <a:pt x="149" y="150"/>
                  <a:pt x="280" y="298"/>
                  <a:pt x="391" y="466"/>
                </a:cubicBezTo>
                <a:lnTo>
                  <a:pt x="447" y="540"/>
                </a:lnTo>
                <a:lnTo>
                  <a:pt x="522" y="652"/>
                </a:lnTo>
                <a:cubicBezTo>
                  <a:pt x="559" y="708"/>
                  <a:pt x="596" y="764"/>
                  <a:pt x="633" y="820"/>
                </a:cubicBezTo>
                <a:lnTo>
                  <a:pt x="708" y="950"/>
                </a:lnTo>
                <a:cubicBezTo>
                  <a:pt x="726" y="987"/>
                  <a:pt x="745" y="1006"/>
                  <a:pt x="763" y="1043"/>
                </a:cubicBezTo>
                <a:cubicBezTo>
                  <a:pt x="801" y="1117"/>
                  <a:pt x="838" y="1192"/>
                  <a:pt x="875" y="1285"/>
                </a:cubicBezTo>
                <a:cubicBezTo>
                  <a:pt x="1061" y="1731"/>
                  <a:pt x="1173" y="2215"/>
                  <a:pt x="1173" y="2699"/>
                </a:cubicBezTo>
                <a:lnTo>
                  <a:pt x="1173" y="2718"/>
                </a:lnTo>
                <a:lnTo>
                  <a:pt x="35975" y="2718"/>
                </a:lnTo>
                <a:lnTo>
                  <a:pt x="35975" y="2699"/>
                </a:lnTo>
                <a:cubicBezTo>
                  <a:pt x="35975" y="2215"/>
                  <a:pt x="36068" y="1731"/>
                  <a:pt x="36273" y="1285"/>
                </a:cubicBezTo>
                <a:cubicBezTo>
                  <a:pt x="36310" y="1192"/>
                  <a:pt x="36347" y="1117"/>
                  <a:pt x="36385" y="1043"/>
                </a:cubicBezTo>
                <a:cubicBezTo>
                  <a:pt x="36403" y="1006"/>
                  <a:pt x="36422" y="987"/>
                  <a:pt x="36440" y="950"/>
                </a:cubicBezTo>
                <a:cubicBezTo>
                  <a:pt x="36459" y="913"/>
                  <a:pt x="36496" y="875"/>
                  <a:pt x="36515" y="820"/>
                </a:cubicBezTo>
                <a:cubicBezTo>
                  <a:pt x="36533" y="782"/>
                  <a:pt x="36589" y="708"/>
                  <a:pt x="36626" y="652"/>
                </a:cubicBezTo>
                <a:cubicBezTo>
                  <a:pt x="36664" y="596"/>
                  <a:pt x="36682" y="578"/>
                  <a:pt x="36701" y="540"/>
                </a:cubicBezTo>
                <a:lnTo>
                  <a:pt x="36757" y="466"/>
                </a:lnTo>
                <a:cubicBezTo>
                  <a:pt x="36868" y="298"/>
                  <a:pt x="36999" y="150"/>
                  <a:pt x="371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2"/>
          <p:cNvSpPr/>
          <p:nvPr/>
        </p:nvSpPr>
        <p:spPr>
          <a:xfrm>
            <a:off x="3074411" y="4995788"/>
            <a:ext cx="933350" cy="74475"/>
          </a:xfrm>
          <a:custGeom>
            <a:avLst/>
            <a:gdLst/>
            <a:ahLst/>
            <a:cxnLst/>
            <a:rect l="l" t="t" r="r" b="b"/>
            <a:pathLst>
              <a:path w="37334" h="2979" extrusionOk="0">
                <a:moveTo>
                  <a:pt x="1266" y="1"/>
                </a:moveTo>
                <a:lnTo>
                  <a:pt x="1266" y="19"/>
                </a:lnTo>
                <a:cubicBezTo>
                  <a:pt x="1229" y="1136"/>
                  <a:pt x="782" y="2178"/>
                  <a:pt x="0" y="2979"/>
                </a:cubicBezTo>
                <a:lnTo>
                  <a:pt x="37334" y="2979"/>
                </a:lnTo>
                <a:cubicBezTo>
                  <a:pt x="36552" y="2178"/>
                  <a:pt x="36105" y="1136"/>
                  <a:pt x="36068" y="19"/>
                </a:cubicBezTo>
                <a:lnTo>
                  <a:pt x="360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2"/>
          <p:cNvSpPr/>
          <p:nvPr/>
        </p:nvSpPr>
        <p:spPr>
          <a:xfrm>
            <a:off x="3140011" y="4829688"/>
            <a:ext cx="67025" cy="172175"/>
          </a:xfrm>
          <a:custGeom>
            <a:avLst/>
            <a:gdLst/>
            <a:ahLst/>
            <a:cxnLst/>
            <a:rect l="l" t="t" r="r" b="b"/>
            <a:pathLst>
              <a:path w="2681" h="6887" extrusionOk="0">
                <a:moveTo>
                  <a:pt x="0" y="1"/>
                </a:moveTo>
                <a:lnTo>
                  <a:pt x="0" y="6887"/>
                </a:lnTo>
                <a:lnTo>
                  <a:pt x="1340" y="6049"/>
                </a:lnTo>
                <a:lnTo>
                  <a:pt x="2680" y="6887"/>
                </a:lnTo>
                <a:lnTo>
                  <a:pt x="268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22"/>
          <p:cNvGrpSpPr/>
          <p:nvPr/>
        </p:nvGrpSpPr>
        <p:grpSpPr>
          <a:xfrm>
            <a:off x="5045209" y="4385312"/>
            <a:ext cx="1096200" cy="686763"/>
            <a:chOff x="5045209" y="4393738"/>
            <a:chExt cx="1096200" cy="686763"/>
          </a:xfrm>
        </p:grpSpPr>
        <p:sp>
          <p:nvSpPr>
            <p:cNvPr id="817" name="Google Shape;817;p22"/>
            <p:cNvSpPr/>
            <p:nvPr/>
          </p:nvSpPr>
          <p:spPr>
            <a:xfrm>
              <a:off x="5167574" y="4766900"/>
              <a:ext cx="100522" cy="313600"/>
            </a:xfrm>
            <a:custGeom>
              <a:avLst/>
              <a:gdLst/>
              <a:ahLst/>
              <a:cxnLst/>
              <a:rect l="l" t="t" r="r" b="b"/>
              <a:pathLst>
                <a:path w="3761" h="12544" extrusionOk="0">
                  <a:moveTo>
                    <a:pt x="1" y="0"/>
                  </a:moveTo>
                  <a:lnTo>
                    <a:pt x="1" y="12544"/>
                  </a:lnTo>
                  <a:lnTo>
                    <a:pt x="3760" y="12544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5167574" y="4630575"/>
              <a:ext cx="100522" cy="72600"/>
            </a:xfrm>
            <a:custGeom>
              <a:avLst/>
              <a:gdLst/>
              <a:ahLst/>
              <a:cxnLst/>
              <a:rect l="l" t="t" r="r" b="b"/>
              <a:pathLst>
                <a:path w="3761" h="2904" extrusionOk="0">
                  <a:moveTo>
                    <a:pt x="1" y="0"/>
                  </a:moveTo>
                  <a:lnTo>
                    <a:pt x="1" y="2904"/>
                  </a:lnTo>
                  <a:lnTo>
                    <a:pt x="3760" y="2904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5850134" y="4393738"/>
              <a:ext cx="94475" cy="686750"/>
            </a:xfrm>
            <a:custGeom>
              <a:avLst/>
              <a:gdLst/>
              <a:ahLst/>
              <a:cxnLst/>
              <a:rect l="l" t="t" r="r" b="b"/>
              <a:pathLst>
                <a:path w="3779" h="27470" extrusionOk="0">
                  <a:moveTo>
                    <a:pt x="0" y="1"/>
                  </a:moveTo>
                  <a:lnTo>
                    <a:pt x="0" y="27470"/>
                  </a:lnTo>
                  <a:lnTo>
                    <a:pt x="3778" y="27470"/>
                  </a:lnTo>
                  <a:lnTo>
                    <a:pt x="37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5944584" y="4393738"/>
              <a:ext cx="97250" cy="686750"/>
            </a:xfrm>
            <a:custGeom>
              <a:avLst/>
              <a:gdLst/>
              <a:ahLst/>
              <a:cxnLst/>
              <a:rect l="l" t="t" r="r" b="b"/>
              <a:pathLst>
                <a:path w="3890" h="27470" extrusionOk="0">
                  <a:moveTo>
                    <a:pt x="0" y="1"/>
                  </a:moveTo>
                  <a:lnTo>
                    <a:pt x="0" y="27470"/>
                  </a:lnTo>
                  <a:lnTo>
                    <a:pt x="3890" y="2747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5558859" y="4393738"/>
              <a:ext cx="94475" cy="686750"/>
            </a:xfrm>
            <a:custGeom>
              <a:avLst/>
              <a:gdLst/>
              <a:ahLst/>
              <a:cxnLst/>
              <a:rect l="l" t="t" r="r" b="b"/>
              <a:pathLst>
                <a:path w="3779" h="27470" extrusionOk="0">
                  <a:moveTo>
                    <a:pt x="1" y="1"/>
                  </a:moveTo>
                  <a:lnTo>
                    <a:pt x="1" y="27470"/>
                  </a:lnTo>
                  <a:lnTo>
                    <a:pt x="3779" y="27470"/>
                  </a:lnTo>
                  <a:lnTo>
                    <a:pt x="37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5653309" y="4393738"/>
              <a:ext cx="97275" cy="686750"/>
            </a:xfrm>
            <a:custGeom>
              <a:avLst/>
              <a:gdLst/>
              <a:ahLst/>
              <a:cxnLst/>
              <a:rect l="l" t="t" r="r" b="b"/>
              <a:pathLst>
                <a:path w="3891" h="27470" extrusionOk="0">
                  <a:moveTo>
                    <a:pt x="1" y="1"/>
                  </a:moveTo>
                  <a:lnTo>
                    <a:pt x="1" y="27470"/>
                  </a:lnTo>
                  <a:lnTo>
                    <a:pt x="3890" y="2747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5264809" y="4393738"/>
              <a:ext cx="97275" cy="686750"/>
            </a:xfrm>
            <a:custGeom>
              <a:avLst/>
              <a:gdLst/>
              <a:ahLst/>
              <a:cxnLst/>
              <a:rect l="l" t="t" r="r" b="b"/>
              <a:pathLst>
                <a:path w="3891" h="27470" extrusionOk="0">
                  <a:moveTo>
                    <a:pt x="1" y="1"/>
                  </a:moveTo>
                  <a:lnTo>
                    <a:pt x="1" y="27470"/>
                  </a:lnTo>
                  <a:lnTo>
                    <a:pt x="3890" y="2747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5362059" y="4393738"/>
              <a:ext cx="97275" cy="686750"/>
            </a:xfrm>
            <a:custGeom>
              <a:avLst/>
              <a:gdLst/>
              <a:ahLst/>
              <a:cxnLst/>
              <a:rect l="l" t="t" r="r" b="b"/>
              <a:pathLst>
                <a:path w="3891" h="27470" extrusionOk="0">
                  <a:moveTo>
                    <a:pt x="0" y="1"/>
                  </a:moveTo>
                  <a:lnTo>
                    <a:pt x="0" y="27470"/>
                  </a:lnTo>
                  <a:lnTo>
                    <a:pt x="3890" y="2747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6041809" y="4393738"/>
              <a:ext cx="99600" cy="686750"/>
            </a:xfrm>
            <a:custGeom>
              <a:avLst/>
              <a:gdLst/>
              <a:ahLst/>
              <a:cxnLst/>
              <a:rect l="l" t="t" r="r" b="b"/>
              <a:pathLst>
                <a:path w="3984" h="27470" extrusionOk="0">
                  <a:moveTo>
                    <a:pt x="1" y="1"/>
                  </a:moveTo>
                  <a:lnTo>
                    <a:pt x="1" y="27470"/>
                  </a:lnTo>
                  <a:lnTo>
                    <a:pt x="3983" y="27470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5750559" y="4393738"/>
              <a:ext cx="99600" cy="686750"/>
            </a:xfrm>
            <a:custGeom>
              <a:avLst/>
              <a:gdLst/>
              <a:ahLst/>
              <a:cxnLst/>
              <a:rect l="l" t="t" r="r" b="b"/>
              <a:pathLst>
                <a:path w="3984" h="27470" extrusionOk="0">
                  <a:moveTo>
                    <a:pt x="0" y="1"/>
                  </a:moveTo>
                  <a:lnTo>
                    <a:pt x="0" y="27470"/>
                  </a:lnTo>
                  <a:lnTo>
                    <a:pt x="3983" y="27470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5459309" y="4393738"/>
              <a:ext cx="99575" cy="686750"/>
            </a:xfrm>
            <a:custGeom>
              <a:avLst/>
              <a:gdLst/>
              <a:ahLst/>
              <a:cxnLst/>
              <a:rect l="l" t="t" r="r" b="b"/>
              <a:pathLst>
                <a:path w="3983" h="27470" extrusionOk="0">
                  <a:moveTo>
                    <a:pt x="0" y="1"/>
                  </a:moveTo>
                  <a:lnTo>
                    <a:pt x="0" y="27470"/>
                  </a:lnTo>
                  <a:lnTo>
                    <a:pt x="3983" y="27470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5080559" y="4849713"/>
              <a:ext cx="93550" cy="230775"/>
            </a:xfrm>
            <a:custGeom>
              <a:avLst/>
              <a:gdLst/>
              <a:ahLst/>
              <a:cxnLst/>
              <a:rect l="l" t="t" r="r" b="b"/>
              <a:pathLst>
                <a:path w="3742" h="9231" extrusionOk="0">
                  <a:moveTo>
                    <a:pt x="1" y="0"/>
                  </a:moveTo>
                  <a:lnTo>
                    <a:pt x="1" y="9231"/>
                  </a:lnTo>
                  <a:lnTo>
                    <a:pt x="3742" y="9231"/>
                  </a:lnTo>
                  <a:lnTo>
                    <a:pt x="37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5080559" y="4490513"/>
              <a:ext cx="93550" cy="213125"/>
            </a:xfrm>
            <a:custGeom>
              <a:avLst/>
              <a:gdLst/>
              <a:ahLst/>
              <a:cxnLst/>
              <a:rect l="l" t="t" r="r" b="b"/>
              <a:pathLst>
                <a:path w="3742" h="8525" extrusionOk="0">
                  <a:moveTo>
                    <a:pt x="1" y="1"/>
                  </a:moveTo>
                  <a:lnTo>
                    <a:pt x="1" y="8524"/>
                  </a:lnTo>
                  <a:lnTo>
                    <a:pt x="3742" y="8524"/>
                  </a:lnTo>
                  <a:lnTo>
                    <a:pt x="37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5080559" y="4703613"/>
              <a:ext cx="93550" cy="146125"/>
            </a:xfrm>
            <a:custGeom>
              <a:avLst/>
              <a:gdLst/>
              <a:ahLst/>
              <a:cxnLst/>
              <a:rect l="l" t="t" r="r" b="b"/>
              <a:pathLst>
                <a:path w="3742" h="5845" extrusionOk="0">
                  <a:moveTo>
                    <a:pt x="1" y="0"/>
                  </a:moveTo>
                  <a:lnTo>
                    <a:pt x="1" y="5844"/>
                  </a:lnTo>
                  <a:lnTo>
                    <a:pt x="3742" y="5844"/>
                  </a:lnTo>
                  <a:lnTo>
                    <a:pt x="37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5174084" y="4703138"/>
              <a:ext cx="94025" cy="63775"/>
            </a:xfrm>
            <a:custGeom>
              <a:avLst/>
              <a:gdLst/>
              <a:ahLst/>
              <a:cxnLst/>
              <a:rect l="l" t="t" r="r" b="b"/>
              <a:pathLst>
                <a:path w="3761" h="2551" extrusionOk="0">
                  <a:moveTo>
                    <a:pt x="1" y="1"/>
                  </a:moveTo>
                  <a:lnTo>
                    <a:pt x="1" y="2550"/>
                  </a:lnTo>
                  <a:lnTo>
                    <a:pt x="3760" y="2550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5045209" y="4940888"/>
              <a:ext cx="1875" cy="3275"/>
            </a:xfrm>
            <a:custGeom>
              <a:avLst/>
              <a:gdLst/>
              <a:ahLst/>
              <a:cxnLst/>
              <a:rect l="l" t="t" r="r" b="b"/>
              <a:pathLst>
                <a:path w="75" h="131" extrusionOk="0">
                  <a:moveTo>
                    <a:pt x="75" y="1"/>
                  </a:moveTo>
                  <a:lnTo>
                    <a:pt x="75" y="1"/>
                  </a:lnTo>
                  <a:cubicBezTo>
                    <a:pt x="56" y="38"/>
                    <a:pt x="19" y="75"/>
                    <a:pt x="0" y="131"/>
                  </a:cubicBezTo>
                  <a:cubicBezTo>
                    <a:pt x="19" y="94"/>
                    <a:pt x="56" y="38"/>
                    <a:pt x="75" y="1"/>
                  </a:cubicBezTo>
                  <a:close/>
                </a:path>
              </a:pathLst>
            </a:custGeom>
            <a:solidFill>
              <a:srgbClr val="2F9D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5264809" y="4449563"/>
              <a:ext cx="876600" cy="23750"/>
            </a:xfrm>
            <a:custGeom>
              <a:avLst/>
              <a:gdLst/>
              <a:ahLst/>
              <a:cxnLst/>
              <a:rect l="l" t="t" r="r" b="b"/>
              <a:pathLst>
                <a:path w="35064" h="950" extrusionOk="0">
                  <a:moveTo>
                    <a:pt x="1" y="1"/>
                  </a:moveTo>
                  <a:lnTo>
                    <a:pt x="1" y="950"/>
                  </a:lnTo>
                  <a:lnTo>
                    <a:pt x="35063" y="950"/>
                  </a:lnTo>
                  <a:lnTo>
                    <a:pt x="350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5264809" y="4500288"/>
              <a:ext cx="876600" cy="23750"/>
            </a:xfrm>
            <a:custGeom>
              <a:avLst/>
              <a:gdLst/>
              <a:ahLst/>
              <a:cxnLst/>
              <a:rect l="l" t="t" r="r" b="b"/>
              <a:pathLst>
                <a:path w="35064" h="950" extrusionOk="0">
                  <a:moveTo>
                    <a:pt x="1" y="0"/>
                  </a:moveTo>
                  <a:lnTo>
                    <a:pt x="1" y="950"/>
                  </a:lnTo>
                  <a:lnTo>
                    <a:pt x="35063" y="950"/>
                  </a:lnTo>
                  <a:lnTo>
                    <a:pt x="350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5871534" y="4842263"/>
              <a:ext cx="44675" cy="197300"/>
            </a:xfrm>
            <a:custGeom>
              <a:avLst/>
              <a:gdLst/>
              <a:ahLst/>
              <a:cxnLst/>
              <a:rect l="l" t="t" r="r" b="b"/>
              <a:pathLst>
                <a:path w="1787" h="7892" extrusionOk="0">
                  <a:moveTo>
                    <a:pt x="0" y="0"/>
                  </a:moveTo>
                  <a:lnTo>
                    <a:pt x="0" y="7891"/>
                  </a:lnTo>
                  <a:lnTo>
                    <a:pt x="1787" y="7891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5968759" y="4842263"/>
              <a:ext cx="44700" cy="197300"/>
            </a:xfrm>
            <a:custGeom>
              <a:avLst/>
              <a:gdLst/>
              <a:ahLst/>
              <a:cxnLst/>
              <a:rect l="l" t="t" r="r" b="b"/>
              <a:pathLst>
                <a:path w="1788" h="7892" extrusionOk="0">
                  <a:moveTo>
                    <a:pt x="1" y="0"/>
                  </a:moveTo>
                  <a:lnTo>
                    <a:pt x="1" y="7891"/>
                  </a:lnTo>
                  <a:lnTo>
                    <a:pt x="1788" y="7891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6066009" y="4842263"/>
              <a:ext cx="44700" cy="197300"/>
            </a:xfrm>
            <a:custGeom>
              <a:avLst/>
              <a:gdLst/>
              <a:ahLst/>
              <a:cxnLst/>
              <a:rect l="l" t="t" r="r" b="b"/>
              <a:pathLst>
                <a:path w="1788" h="7892" extrusionOk="0">
                  <a:moveTo>
                    <a:pt x="1" y="0"/>
                  </a:moveTo>
                  <a:lnTo>
                    <a:pt x="1" y="7891"/>
                  </a:lnTo>
                  <a:lnTo>
                    <a:pt x="1787" y="7891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5580259" y="4842263"/>
              <a:ext cx="44700" cy="197300"/>
            </a:xfrm>
            <a:custGeom>
              <a:avLst/>
              <a:gdLst/>
              <a:ahLst/>
              <a:cxnLst/>
              <a:rect l="l" t="t" r="r" b="b"/>
              <a:pathLst>
                <a:path w="1788" h="7892" extrusionOk="0">
                  <a:moveTo>
                    <a:pt x="1" y="0"/>
                  </a:moveTo>
                  <a:lnTo>
                    <a:pt x="1" y="7891"/>
                  </a:lnTo>
                  <a:lnTo>
                    <a:pt x="1788" y="7891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5677509" y="4842263"/>
              <a:ext cx="44700" cy="197300"/>
            </a:xfrm>
            <a:custGeom>
              <a:avLst/>
              <a:gdLst/>
              <a:ahLst/>
              <a:cxnLst/>
              <a:rect l="l" t="t" r="r" b="b"/>
              <a:pathLst>
                <a:path w="1788" h="7892" extrusionOk="0">
                  <a:moveTo>
                    <a:pt x="1" y="0"/>
                  </a:moveTo>
                  <a:lnTo>
                    <a:pt x="1" y="7891"/>
                  </a:lnTo>
                  <a:lnTo>
                    <a:pt x="1787" y="7891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5774759" y="4842263"/>
              <a:ext cx="44675" cy="197300"/>
            </a:xfrm>
            <a:custGeom>
              <a:avLst/>
              <a:gdLst/>
              <a:ahLst/>
              <a:cxnLst/>
              <a:rect l="l" t="t" r="r" b="b"/>
              <a:pathLst>
                <a:path w="1787" h="7892" extrusionOk="0">
                  <a:moveTo>
                    <a:pt x="0" y="0"/>
                  </a:moveTo>
                  <a:lnTo>
                    <a:pt x="0" y="7891"/>
                  </a:lnTo>
                  <a:lnTo>
                    <a:pt x="1787" y="7891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5289009" y="4842263"/>
              <a:ext cx="44700" cy="197300"/>
            </a:xfrm>
            <a:custGeom>
              <a:avLst/>
              <a:gdLst/>
              <a:ahLst/>
              <a:cxnLst/>
              <a:rect l="l" t="t" r="r" b="b"/>
              <a:pathLst>
                <a:path w="1788" h="7892" extrusionOk="0">
                  <a:moveTo>
                    <a:pt x="1" y="0"/>
                  </a:moveTo>
                  <a:lnTo>
                    <a:pt x="1" y="7891"/>
                  </a:lnTo>
                  <a:lnTo>
                    <a:pt x="1787" y="7891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5386259" y="4842263"/>
              <a:ext cx="44675" cy="197300"/>
            </a:xfrm>
            <a:custGeom>
              <a:avLst/>
              <a:gdLst/>
              <a:ahLst/>
              <a:cxnLst/>
              <a:rect l="l" t="t" r="r" b="b"/>
              <a:pathLst>
                <a:path w="1787" h="7892" extrusionOk="0">
                  <a:moveTo>
                    <a:pt x="0" y="0"/>
                  </a:moveTo>
                  <a:lnTo>
                    <a:pt x="0" y="7891"/>
                  </a:lnTo>
                  <a:lnTo>
                    <a:pt x="1787" y="7891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5483484" y="4842263"/>
              <a:ext cx="44700" cy="197300"/>
            </a:xfrm>
            <a:custGeom>
              <a:avLst/>
              <a:gdLst/>
              <a:ahLst/>
              <a:cxnLst/>
              <a:rect l="l" t="t" r="r" b="b"/>
              <a:pathLst>
                <a:path w="1788" h="7892" extrusionOk="0">
                  <a:moveTo>
                    <a:pt x="1" y="0"/>
                  </a:moveTo>
                  <a:lnTo>
                    <a:pt x="1" y="7891"/>
                  </a:lnTo>
                  <a:lnTo>
                    <a:pt x="1787" y="7891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5206184" y="4661738"/>
              <a:ext cx="27475" cy="23550"/>
            </a:xfrm>
            <a:custGeom>
              <a:avLst/>
              <a:gdLst/>
              <a:ahLst/>
              <a:cxnLst/>
              <a:rect l="l" t="t" r="r" b="b"/>
              <a:pathLst>
                <a:path w="1099" h="942" extrusionOk="0">
                  <a:moveTo>
                    <a:pt x="634" y="0"/>
                  </a:moveTo>
                  <a:cubicBezTo>
                    <a:pt x="206" y="0"/>
                    <a:pt x="1" y="503"/>
                    <a:pt x="299" y="801"/>
                  </a:cubicBezTo>
                  <a:cubicBezTo>
                    <a:pt x="396" y="898"/>
                    <a:pt x="514" y="941"/>
                    <a:pt x="630" y="941"/>
                  </a:cubicBezTo>
                  <a:cubicBezTo>
                    <a:pt x="870" y="941"/>
                    <a:pt x="1099" y="754"/>
                    <a:pt x="1099" y="466"/>
                  </a:cubicBezTo>
                  <a:cubicBezTo>
                    <a:pt x="1099" y="224"/>
                    <a:pt x="894" y="0"/>
                    <a:pt x="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5079634" y="4869713"/>
              <a:ext cx="94475" cy="20950"/>
            </a:xfrm>
            <a:custGeom>
              <a:avLst/>
              <a:gdLst/>
              <a:ahLst/>
              <a:cxnLst/>
              <a:rect l="l" t="t" r="r" b="b"/>
              <a:pathLst>
                <a:path w="3779" h="838" extrusionOk="0">
                  <a:moveTo>
                    <a:pt x="1" y="0"/>
                  </a:moveTo>
                  <a:lnTo>
                    <a:pt x="1" y="838"/>
                  </a:lnTo>
                  <a:lnTo>
                    <a:pt x="3779" y="838"/>
                  </a:lnTo>
                  <a:lnTo>
                    <a:pt x="3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22"/>
          <p:cNvSpPr/>
          <p:nvPr/>
        </p:nvSpPr>
        <p:spPr>
          <a:xfrm>
            <a:off x="6352769" y="2434551"/>
            <a:ext cx="348975" cy="103300"/>
          </a:xfrm>
          <a:custGeom>
            <a:avLst/>
            <a:gdLst/>
            <a:ahLst/>
            <a:cxnLst/>
            <a:rect l="l" t="t" r="r" b="b"/>
            <a:pathLst>
              <a:path w="13959" h="4132" extrusionOk="0">
                <a:moveTo>
                  <a:pt x="0" y="0"/>
                </a:moveTo>
                <a:lnTo>
                  <a:pt x="0" y="4132"/>
                </a:lnTo>
                <a:lnTo>
                  <a:pt x="13958" y="4132"/>
                </a:lnTo>
                <a:cubicBezTo>
                  <a:pt x="13958" y="4132"/>
                  <a:pt x="13586" y="3462"/>
                  <a:pt x="13586" y="2066"/>
                </a:cubicBezTo>
                <a:cubicBezTo>
                  <a:pt x="13586" y="447"/>
                  <a:pt x="13958" y="0"/>
                  <a:pt x="139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2"/>
          <p:cNvSpPr/>
          <p:nvPr/>
        </p:nvSpPr>
        <p:spPr>
          <a:xfrm>
            <a:off x="6328094" y="2426176"/>
            <a:ext cx="390400" cy="127025"/>
          </a:xfrm>
          <a:custGeom>
            <a:avLst/>
            <a:gdLst/>
            <a:ahLst/>
            <a:cxnLst/>
            <a:rect l="l" t="t" r="r" b="b"/>
            <a:pathLst>
              <a:path w="15616" h="5081" extrusionOk="0">
                <a:moveTo>
                  <a:pt x="1" y="0"/>
                </a:moveTo>
                <a:lnTo>
                  <a:pt x="1" y="5081"/>
                </a:lnTo>
                <a:lnTo>
                  <a:pt x="15615" y="5081"/>
                </a:lnTo>
                <a:lnTo>
                  <a:pt x="15615" y="4467"/>
                </a:lnTo>
                <a:lnTo>
                  <a:pt x="987" y="4467"/>
                </a:lnTo>
                <a:lnTo>
                  <a:pt x="987" y="614"/>
                </a:lnTo>
                <a:lnTo>
                  <a:pt x="15615" y="614"/>
                </a:lnTo>
                <a:lnTo>
                  <a:pt x="1561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2"/>
          <p:cNvSpPr/>
          <p:nvPr/>
        </p:nvSpPr>
        <p:spPr>
          <a:xfrm>
            <a:off x="6471419" y="2312651"/>
            <a:ext cx="230325" cy="103300"/>
          </a:xfrm>
          <a:custGeom>
            <a:avLst/>
            <a:gdLst/>
            <a:ahLst/>
            <a:cxnLst/>
            <a:rect l="l" t="t" r="r" b="b"/>
            <a:pathLst>
              <a:path w="9213" h="4132" extrusionOk="0">
                <a:moveTo>
                  <a:pt x="0" y="0"/>
                </a:moveTo>
                <a:lnTo>
                  <a:pt x="0" y="4132"/>
                </a:lnTo>
                <a:lnTo>
                  <a:pt x="9212" y="4132"/>
                </a:lnTo>
                <a:cubicBezTo>
                  <a:pt x="9212" y="4132"/>
                  <a:pt x="8840" y="3462"/>
                  <a:pt x="8840" y="2066"/>
                </a:cubicBezTo>
                <a:cubicBezTo>
                  <a:pt x="8840" y="447"/>
                  <a:pt x="9212" y="0"/>
                  <a:pt x="9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2"/>
          <p:cNvSpPr/>
          <p:nvPr/>
        </p:nvSpPr>
        <p:spPr>
          <a:xfrm>
            <a:off x="6464419" y="2351251"/>
            <a:ext cx="239175" cy="4225"/>
          </a:xfrm>
          <a:custGeom>
            <a:avLst/>
            <a:gdLst/>
            <a:ahLst/>
            <a:cxnLst/>
            <a:rect l="l" t="t" r="r" b="b"/>
            <a:pathLst>
              <a:path w="9567" h="169" extrusionOk="0">
                <a:moveTo>
                  <a:pt x="1" y="1"/>
                </a:moveTo>
                <a:lnTo>
                  <a:pt x="1" y="168"/>
                </a:lnTo>
                <a:lnTo>
                  <a:pt x="9567" y="168"/>
                </a:lnTo>
                <a:lnTo>
                  <a:pt x="9567" y="1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2"/>
          <p:cNvSpPr/>
          <p:nvPr/>
        </p:nvSpPr>
        <p:spPr>
          <a:xfrm>
            <a:off x="6464419" y="2362426"/>
            <a:ext cx="239175" cy="3750"/>
          </a:xfrm>
          <a:custGeom>
            <a:avLst/>
            <a:gdLst/>
            <a:ahLst/>
            <a:cxnLst/>
            <a:rect l="l" t="t" r="r" b="b"/>
            <a:pathLst>
              <a:path w="9567" h="150" extrusionOk="0">
                <a:moveTo>
                  <a:pt x="1" y="0"/>
                </a:moveTo>
                <a:lnTo>
                  <a:pt x="1" y="149"/>
                </a:lnTo>
                <a:lnTo>
                  <a:pt x="9567" y="149"/>
                </a:lnTo>
                <a:lnTo>
                  <a:pt x="9567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2"/>
          <p:cNvSpPr/>
          <p:nvPr/>
        </p:nvSpPr>
        <p:spPr>
          <a:xfrm>
            <a:off x="6464419" y="2373126"/>
            <a:ext cx="239175" cy="3750"/>
          </a:xfrm>
          <a:custGeom>
            <a:avLst/>
            <a:gdLst/>
            <a:ahLst/>
            <a:cxnLst/>
            <a:rect l="l" t="t" r="r" b="b"/>
            <a:pathLst>
              <a:path w="9567" h="150" extrusionOk="0">
                <a:moveTo>
                  <a:pt x="1" y="0"/>
                </a:moveTo>
                <a:lnTo>
                  <a:pt x="1" y="149"/>
                </a:lnTo>
                <a:lnTo>
                  <a:pt x="9567" y="149"/>
                </a:lnTo>
                <a:lnTo>
                  <a:pt x="9567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2"/>
          <p:cNvSpPr/>
          <p:nvPr/>
        </p:nvSpPr>
        <p:spPr>
          <a:xfrm>
            <a:off x="6464419" y="2383826"/>
            <a:ext cx="239175" cy="4200"/>
          </a:xfrm>
          <a:custGeom>
            <a:avLst/>
            <a:gdLst/>
            <a:ahLst/>
            <a:cxnLst/>
            <a:rect l="l" t="t" r="r" b="b"/>
            <a:pathLst>
              <a:path w="9567" h="168" extrusionOk="0">
                <a:moveTo>
                  <a:pt x="1" y="1"/>
                </a:moveTo>
                <a:lnTo>
                  <a:pt x="1" y="168"/>
                </a:lnTo>
                <a:lnTo>
                  <a:pt x="9567" y="168"/>
                </a:lnTo>
                <a:lnTo>
                  <a:pt x="9567" y="1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2"/>
          <p:cNvSpPr/>
          <p:nvPr/>
        </p:nvSpPr>
        <p:spPr>
          <a:xfrm>
            <a:off x="6464419" y="2395001"/>
            <a:ext cx="239175" cy="3750"/>
          </a:xfrm>
          <a:custGeom>
            <a:avLst/>
            <a:gdLst/>
            <a:ahLst/>
            <a:cxnLst/>
            <a:rect l="l" t="t" r="r" b="b"/>
            <a:pathLst>
              <a:path w="9567" h="150" extrusionOk="0">
                <a:moveTo>
                  <a:pt x="1" y="0"/>
                </a:moveTo>
                <a:lnTo>
                  <a:pt x="1" y="149"/>
                </a:lnTo>
                <a:lnTo>
                  <a:pt x="9567" y="149"/>
                </a:lnTo>
                <a:lnTo>
                  <a:pt x="9567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2"/>
          <p:cNvSpPr/>
          <p:nvPr/>
        </p:nvSpPr>
        <p:spPr>
          <a:xfrm>
            <a:off x="6464419" y="2405701"/>
            <a:ext cx="239175" cy="3750"/>
          </a:xfrm>
          <a:custGeom>
            <a:avLst/>
            <a:gdLst/>
            <a:ahLst/>
            <a:cxnLst/>
            <a:rect l="l" t="t" r="r" b="b"/>
            <a:pathLst>
              <a:path w="9567" h="150" extrusionOk="0">
                <a:moveTo>
                  <a:pt x="1" y="0"/>
                </a:moveTo>
                <a:lnTo>
                  <a:pt x="1" y="149"/>
                </a:lnTo>
                <a:lnTo>
                  <a:pt x="9567" y="149"/>
                </a:lnTo>
                <a:lnTo>
                  <a:pt x="9567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2"/>
          <p:cNvSpPr/>
          <p:nvPr/>
        </p:nvSpPr>
        <p:spPr>
          <a:xfrm>
            <a:off x="6464419" y="2318226"/>
            <a:ext cx="239175" cy="3750"/>
          </a:xfrm>
          <a:custGeom>
            <a:avLst/>
            <a:gdLst/>
            <a:ahLst/>
            <a:cxnLst/>
            <a:rect l="l" t="t" r="r" b="b"/>
            <a:pathLst>
              <a:path w="9567" h="150" extrusionOk="0">
                <a:moveTo>
                  <a:pt x="1" y="0"/>
                </a:moveTo>
                <a:lnTo>
                  <a:pt x="1" y="149"/>
                </a:lnTo>
                <a:lnTo>
                  <a:pt x="9567" y="149"/>
                </a:lnTo>
                <a:lnTo>
                  <a:pt x="9567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2"/>
          <p:cNvSpPr/>
          <p:nvPr/>
        </p:nvSpPr>
        <p:spPr>
          <a:xfrm>
            <a:off x="6464419" y="2328926"/>
            <a:ext cx="239175" cy="4200"/>
          </a:xfrm>
          <a:custGeom>
            <a:avLst/>
            <a:gdLst/>
            <a:ahLst/>
            <a:cxnLst/>
            <a:rect l="l" t="t" r="r" b="b"/>
            <a:pathLst>
              <a:path w="9567" h="168" extrusionOk="0">
                <a:moveTo>
                  <a:pt x="1" y="0"/>
                </a:moveTo>
                <a:lnTo>
                  <a:pt x="1" y="168"/>
                </a:lnTo>
                <a:lnTo>
                  <a:pt x="9567" y="168"/>
                </a:lnTo>
                <a:lnTo>
                  <a:pt x="9567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2"/>
          <p:cNvSpPr/>
          <p:nvPr/>
        </p:nvSpPr>
        <p:spPr>
          <a:xfrm>
            <a:off x="6464419" y="2340101"/>
            <a:ext cx="239175" cy="3725"/>
          </a:xfrm>
          <a:custGeom>
            <a:avLst/>
            <a:gdLst/>
            <a:ahLst/>
            <a:cxnLst/>
            <a:rect l="l" t="t" r="r" b="b"/>
            <a:pathLst>
              <a:path w="9567" h="149" extrusionOk="0">
                <a:moveTo>
                  <a:pt x="1" y="0"/>
                </a:moveTo>
                <a:lnTo>
                  <a:pt x="1" y="149"/>
                </a:lnTo>
                <a:lnTo>
                  <a:pt x="9567" y="149"/>
                </a:lnTo>
                <a:lnTo>
                  <a:pt x="9567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2"/>
          <p:cNvSpPr/>
          <p:nvPr/>
        </p:nvSpPr>
        <p:spPr>
          <a:xfrm>
            <a:off x="6456044" y="2304276"/>
            <a:ext cx="262450" cy="127025"/>
          </a:xfrm>
          <a:custGeom>
            <a:avLst/>
            <a:gdLst/>
            <a:ahLst/>
            <a:cxnLst/>
            <a:rect l="l" t="t" r="r" b="b"/>
            <a:pathLst>
              <a:path w="10498" h="5081" extrusionOk="0">
                <a:moveTo>
                  <a:pt x="1583" y="0"/>
                </a:moveTo>
                <a:cubicBezTo>
                  <a:pt x="708" y="0"/>
                  <a:pt x="20" y="707"/>
                  <a:pt x="20" y="1582"/>
                </a:cubicBezTo>
                <a:lnTo>
                  <a:pt x="20" y="3499"/>
                </a:lnTo>
                <a:cubicBezTo>
                  <a:pt x="1" y="4374"/>
                  <a:pt x="708" y="5081"/>
                  <a:pt x="1583" y="5081"/>
                </a:cubicBezTo>
                <a:lnTo>
                  <a:pt x="9883" y="5081"/>
                </a:lnTo>
                <a:cubicBezTo>
                  <a:pt x="10218" y="5081"/>
                  <a:pt x="10497" y="4802"/>
                  <a:pt x="10497" y="4467"/>
                </a:cubicBezTo>
                <a:lnTo>
                  <a:pt x="1657" y="4467"/>
                </a:lnTo>
                <a:cubicBezTo>
                  <a:pt x="1080" y="4467"/>
                  <a:pt x="615" y="4001"/>
                  <a:pt x="615" y="3424"/>
                </a:cubicBezTo>
                <a:lnTo>
                  <a:pt x="615" y="1638"/>
                </a:lnTo>
                <a:cubicBezTo>
                  <a:pt x="615" y="1079"/>
                  <a:pt x="1080" y="614"/>
                  <a:pt x="1657" y="614"/>
                </a:cubicBezTo>
                <a:lnTo>
                  <a:pt x="10497" y="614"/>
                </a:lnTo>
                <a:cubicBezTo>
                  <a:pt x="10497" y="279"/>
                  <a:pt x="10218" y="0"/>
                  <a:pt x="988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2"/>
          <p:cNvSpPr/>
          <p:nvPr/>
        </p:nvSpPr>
        <p:spPr>
          <a:xfrm>
            <a:off x="6345794" y="2476876"/>
            <a:ext cx="357800" cy="4225"/>
          </a:xfrm>
          <a:custGeom>
            <a:avLst/>
            <a:gdLst/>
            <a:ahLst/>
            <a:cxnLst/>
            <a:rect l="l" t="t" r="r" b="b"/>
            <a:pathLst>
              <a:path w="14312" h="169" extrusionOk="0">
                <a:moveTo>
                  <a:pt x="0" y="1"/>
                </a:moveTo>
                <a:lnTo>
                  <a:pt x="0" y="168"/>
                </a:lnTo>
                <a:lnTo>
                  <a:pt x="14312" y="168"/>
                </a:lnTo>
                <a:lnTo>
                  <a:pt x="14312" y="1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2"/>
          <p:cNvSpPr/>
          <p:nvPr/>
        </p:nvSpPr>
        <p:spPr>
          <a:xfrm>
            <a:off x="6345794" y="2488976"/>
            <a:ext cx="357800" cy="3750"/>
          </a:xfrm>
          <a:custGeom>
            <a:avLst/>
            <a:gdLst/>
            <a:ahLst/>
            <a:cxnLst/>
            <a:rect l="l" t="t" r="r" b="b"/>
            <a:pathLst>
              <a:path w="14312" h="150" extrusionOk="0">
                <a:moveTo>
                  <a:pt x="0" y="1"/>
                </a:moveTo>
                <a:lnTo>
                  <a:pt x="0" y="149"/>
                </a:lnTo>
                <a:lnTo>
                  <a:pt x="14312" y="149"/>
                </a:lnTo>
                <a:lnTo>
                  <a:pt x="14312" y="1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2"/>
          <p:cNvSpPr/>
          <p:nvPr/>
        </p:nvSpPr>
        <p:spPr>
          <a:xfrm>
            <a:off x="6345794" y="2500601"/>
            <a:ext cx="357800" cy="4225"/>
          </a:xfrm>
          <a:custGeom>
            <a:avLst/>
            <a:gdLst/>
            <a:ahLst/>
            <a:cxnLst/>
            <a:rect l="l" t="t" r="r" b="b"/>
            <a:pathLst>
              <a:path w="14312" h="169" extrusionOk="0">
                <a:moveTo>
                  <a:pt x="0" y="1"/>
                </a:moveTo>
                <a:lnTo>
                  <a:pt x="0" y="168"/>
                </a:lnTo>
                <a:lnTo>
                  <a:pt x="14312" y="168"/>
                </a:lnTo>
                <a:lnTo>
                  <a:pt x="14312" y="1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2"/>
          <p:cNvSpPr/>
          <p:nvPr/>
        </p:nvSpPr>
        <p:spPr>
          <a:xfrm>
            <a:off x="6345794" y="2512701"/>
            <a:ext cx="357800" cy="3750"/>
          </a:xfrm>
          <a:custGeom>
            <a:avLst/>
            <a:gdLst/>
            <a:ahLst/>
            <a:cxnLst/>
            <a:rect l="l" t="t" r="r" b="b"/>
            <a:pathLst>
              <a:path w="14312" h="150" extrusionOk="0">
                <a:moveTo>
                  <a:pt x="0" y="1"/>
                </a:moveTo>
                <a:lnTo>
                  <a:pt x="0" y="150"/>
                </a:lnTo>
                <a:lnTo>
                  <a:pt x="14312" y="150"/>
                </a:lnTo>
                <a:lnTo>
                  <a:pt x="14312" y="1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2"/>
          <p:cNvSpPr/>
          <p:nvPr/>
        </p:nvSpPr>
        <p:spPr>
          <a:xfrm>
            <a:off x="6345794" y="2524326"/>
            <a:ext cx="357800" cy="4225"/>
          </a:xfrm>
          <a:custGeom>
            <a:avLst/>
            <a:gdLst/>
            <a:ahLst/>
            <a:cxnLst/>
            <a:rect l="l" t="t" r="r" b="b"/>
            <a:pathLst>
              <a:path w="14312" h="169" extrusionOk="0">
                <a:moveTo>
                  <a:pt x="0" y="1"/>
                </a:moveTo>
                <a:lnTo>
                  <a:pt x="0" y="168"/>
                </a:lnTo>
                <a:lnTo>
                  <a:pt x="14312" y="168"/>
                </a:lnTo>
                <a:lnTo>
                  <a:pt x="14312" y="1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2"/>
          <p:cNvSpPr/>
          <p:nvPr/>
        </p:nvSpPr>
        <p:spPr>
          <a:xfrm>
            <a:off x="6345794" y="2536426"/>
            <a:ext cx="357800" cy="3750"/>
          </a:xfrm>
          <a:custGeom>
            <a:avLst/>
            <a:gdLst/>
            <a:ahLst/>
            <a:cxnLst/>
            <a:rect l="l" t="t" r="r" b="b"/>
            <a:pathLst>
              <a:path w="14312" h="150" extrusionOk="0">
                <a:moveTo>
                  <a:pt x="0" y="1"/>
                </a:moveTo>
                <a:lnTo>
                  <a:pt x="0" y="150"/>
                </a:lnTo>
                <a:lnTo>
                  <a:pt x="14312" y="150"/>
                </a:lnTo>
                <a:lnTo>
                  <a:pt x="14312" y="1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2"/>
          <p:cNvSpPr/>
          <p:nvPr/>
        </p:nvSpPr>
        <p:spPr>
          <a:xfrm>
            <a:off x="6345794" y="2440601"/>
            <a:ext cx="357800" cy="4200"/>
          </a:xfrm>
          <a:custGeom>
            <a:avLst/>
            <a:gdLst/>
            <a:ahLst/>
            <a:cxnLst/>
            <a:rect l="l" t="t" r="r" b="b"/>
            <a:pathLst>
              <a:path w="14312" h="168" extrusionOk="0">
                <a:moveTo>
                  <a:pt x="0" y="0"/>
                </a:moveTo>
                <a:lnTo>
                  <a:pt x="0" y="168"/>
                </a:lnTo>
                <a:lnTo>
                  <a:pt x="14312" y="168"/>
                </a:lnTo>
                <a:lnTo>
                  <a:pt x="14312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2"/>
          <p:cNvSpPr/>
          <p:nvPr/>
        </p:nvSpPr>
        <p:spPr>
          <a:xfrm>
            <a:off x="6345794" y="2452676"/>
            <a:ext cx="357800" cy="4225"/>
          </a:xfrm>
          <a:custGeom>
            <a:avLst/>
            <a:gdLst/>
            <a:ahLst/>
            <a:cxnLst/>
            <a:rect l="l" t="t" r="r" b="b"/>
            <a:pathLst>
              <a:path w="14312" h="169" extrusionOk="0">
                <a:moveTo>
                  <a:pt x="0" y="1"/>
                </a:moveTo>
                <a:lnTo>
                  <a:pt x="0" y="168"/>
                </a:lnTo>
                <a:lnTo>
                  <a:pt x="14312" y="168"/>
                </a:lnTo>
                <a:lnTo>
                  <a:pt x="14312" y="1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2"/>
          <p:cNvSpPr/>
          <p:nvPr/>
        </p:nvSpPr>
        <p:spPr>
          <a:xfrm>
            <a:off x="6345794" y="2464326"/>
            <a:ext cx="357800" cy="4200"/>
          </a:xfrm>
          <a:custGeom>
            <a:avLst/>
            <a:gdLst/>
            <a:ahLst/>
            <a:cxnLst/>
            <a:rect l="l" t="t" r="r" b="b"/>
            <a:pathLst>
              <a:path w="14312" h="168" extrusionOk="0">
                <a:moveTo>
                  <a:pt x="0" y="0"/>
                </a:moveTo>
                <a:lnTo>
                  <a:pt x="0" y="168"/>
                </a:lnTo>
                <a:lnTo>
                  <a:pt x="14312" y="168"/>
                </a:lnTo>
                <a:lnTo>
                  <a:pt x="14312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2"/>
          <p:cNvSpPr/>
          <p:nvPr/>
        </p:nvSpPr>
        <p:spPr>
          <a:xfrm>
            <a:off x="6470944" y="2143276"/>
            <a:ext cx="184275" cy="119600"/>
          </a:xfrm>
          <a:custGeom>
            <a:avLst/>
            <a:gdLst/>
            <a:ahLst/>
            <a:cxnLst/>
            <a:rect l="l" t="t" r="r" b="b"/>
            <a:pathLst>
              <a:path w="7371" h="4784" extrusionOk="0">
                <a:moveTo>
                  <a:pt x="2532" y="1"/>
                </a:moveTo>
                <a:lnTo>
                  <a:pt x="2476" y="19"/>
                </a:lnTo>
                <a:lnTo>
                  <a:pt x="2383" y="57"/>
                </a:lnTo>
                <a:lnTo>
                  <a:pt x="2364" y="75"/>
                </a:lnTo>
                <a:lnTo>
                  <a:pt x="2252" y="112"/>
                </a:lnTo>
                <a:lnTo>
                  <a:pt x="2215" y="150"/>
                </a:lnTo>
                <a:lnTo>
                  <a:pt x="2103" y="205"/>
                </a:lnTo>
                <a:lnTo>
                  <a:pt x="2066" y="224"/>
                </a:lnTo>
                <a:lnTo>
                  <a:pt x="1936" y="299"/>
                </a:lnTo>
                <a:lnTo>
                  <a:pt x="1806" y="392"/>
                </a:lnTo>
                <a:lnTo>
                  <a:pt x="1657" y="485"/>
                </a:lnTo>
                <a:cubicBezTo>
                  <a:pt x="1620" y="522"/>
                  <a:pt x="1582" y="540"/>
                  <a:pt x="1545" y="578"/>
                </a:cubicBezTo>
                <a:lnTo>
                  <a:pt x="1433" y="671"/>
                </a:lnTo>
                <a:lnTo>
                  <a:pt x="1396" y="727"/>
                </a:lnTo>
                <a:lnTo>
                  <a:pt x="1378" y="745"/>
                </a:lnTo>
                <a:lnTo>
                  <a:pt x="1285" y="820"/>
                </a:lnTo>
                <a:lnTo>
                  <a:pt x="1173" y="950"/>
                </a:lnTo>
                <a:cubicBezTo>
                  <a:pt x="1136" y="987"/>
                  <a:pt x="1080" y="1043"/>
                  <a:pt x="1043" y="1080"/>
                </a:cubicBezTo>
                <a:lnTo>
                  <a:pt x="968" y="1192"/>
                </a:lnTo>
                <a:cubicBezTo>
                  <a:pt x="950" y="1192"/>
                  <a:pt x="950" y="1210"/>
                  <a:pt x="950" y="1210"/>
                </a:cubicBezTo>
                <a:cubicBezTo>
                  <a:pt x="1192" y="1676"/>
                  <a:pt x="1527" y="2104"/>
                  <a:pt x="1936" y="2439"/>
                </a:cubicBezTo>
                <a:cubicBezTo>
                  <a:pt x="1973" y="2439"/>
                  <a:pt x="2010" y="2439"/>
                  <a:pt x="2048" y="2457"/>
                </a:cubicBezTo>
                <a:cubicBezTo>
                  <a:pt x="2271" y="2476"/>
                  <a:pt x="2438" y="2662"/>
                  <a:pt x="2457" y="2885"/>
                </a:cubicBezTo>
                <a:cubicBezTo>
                  <a:pt x="2625" y="2997"/>
                  <a:pt x="2718" y="3220"/>
                  <a:pt x="2680" y="3425"/>
                </a:cubicBezTo>
                <a:cubicBezTo>
                  <a:pt x="2620" y="3667"/>
                  <a:pt x="2350" y="3823"/>
                  <a:pt x="2042" y="3823"/>
                </a:cubicBezTo>
                <a:cubicBezTo>
                  <a:pt x="1971" y="3823"/>
                  <a:pt x="1898" y="3815"/>
                  <a:pt x="1824" y="3797"/>
                </a:cubicBezTo>
                <a:cubicBezTo>
                  <a:pt x="1713" y="3760"/>
                  <a:pt x="1620" y="3723"/>
                  <a:pt x="1545" y="3667"/>
                </a:cubicBezTo>
                <a:cubicBezTo>
                  <a:pt x="1024" y="3518"/>
                  <a:pt x="540" y="3295"/>
                  <a:pt x="75" y="3016"/>
                </a:cubicBezTo>
                <a:cubicBezTo>
                  <a:pt x="75" y="3072"/>
                  <a:pt x="56" y="3109"/>
                  <a:pt x="38" y="3165"/>
                </a:cubicBezTo>
                <a:cubicBezTo>
                  <a:pt x="38" y="3220"/>
                  <a:pt x="19" y="3295"/>
                  <a:pt x="0" y="3351"/>
                </a:cubicBezTo>
                <a:cubicBezTo>
                  <a:pt x="205" y="3574"/>
                  <a:pt x="447" y="3779"/>
                  <a:pt x="689" y="3946"/>
                </a:cubicBezTo>
                <a:cubicBezTo>
                  <a:pt x="950" y="4114"/>
                  <a:pt x="1210" y="4244"/>
                  <a:pt x="1489" y="4356"/>
                </a:cubicBezTo>
                <a:lnTo>
                  <a:pt x="1527" y="4374"/>
                </a:lnTo>
                <a:cubicBezTo>
                  <a:pt x="1806" y="4486"/>
                  <a:pt x="2085" y="4579"/>
                  <a:pt x="2364" y="4635"/>
                </a:cubicBezTo>
                <a:lnTo>
                  <a:pt x="2401" y="4635"/>
                </a:lnTo>
                <a:cubicBezTo>
                  <a:pt x="2680" y="4709"/>
                  <a:pt x="2960" y="4746"/>
                  <a:pt x="3257" y="4765"/>
                </a:cubicBezTo>
                <a:lnTo>
                  <a:pt x="3350" y="4765"/>
                </a:lnTo>
                <a:cubicBezTo>
                  <a:pt x="3481" y="4765"/>
                  <a:pt x="3611" y="4784"/>
                  <a:pt x="3741" y="4784"/>
                </a:cubicBezTo>
                <a:cubicBezTo>
                  <a:pt x="3871" y="4784"/>
                  <a:pt x="4020" y="4784"/>
                  <a:pt x="4151" y="4765"/>
                </a:cubicBezTo>
                <a:lnTo>
                  <a:pt x="4244" y="4765"/>
                </a:lnTo>
                <a:cubicBezTo>
                  <a:pt x="4523" y="4746"/>
                  <a:pt x="4802" y="4709"/>
                  <a:pt x="5100" y="4635"/>
                </a:cubicBezTo>
                <a:lnTo>
                  <a:pt x="5118" y="4635"/>
                </a:lnTo>
                <a:cubicBezTo>
                  <a:pt x="5416" y="4579"/>
                  <a:pt x="5695" y="4486"/>
                  <a:pt x="5956" y="4374"/>
                </a:cubicBezTo>
                <a:lnTo>
                  <a:pt x="6012" y="4356"/>
                </a:lnTo>
                <a:cubicBezTo>
                  <a:pt x="6291" y="4244"/>
                  <a:pt x="6551" y="4095"/>
                  <a:pt x="6793" y="3928"/>
                </a:cubicBezTo>
                <a:cubicBezTo>
                  <a:pt x="6998" y="3797"/>
                  <a:pt x="7203" y="3630"/>
                  <a:pt x="7370" y="3462"/>
                </a:cubicBezTo>
                <a:cubicBezTo>
                  <a:pt x="7352" y="3332"/>
                  <a:pt x="7314" y="3202"/>
                  <a:pt x="7296" y="3072"/>
                </a:cubicBezTo>
                <a:cubicBezTo>
                  <a:pt x="6849" y="3351"/>
                  <a:pt x="6365" y="3555"/>
                  <a:pt x="5863" y="3704"/>
                </a:cubicBezTo>
                <a:cubicBezTo>
                  <a:pt x="5770" y="3760"/>
                  <a:pt x="5677" y="3797"/>
                  <a:pt x="5584" y="3835"/>
                </a:cubicBezTo>
                <a:cubicBezTo>
                  <a:pt x="5510" y="3852"/>
                  <a:pt x="5438" y="3860"/>
                  <a:pt x="5368" y="3860"/>
                </a:cubicBezTo>
                <a:cubicBezTo>
                  <a:pt x="5063" y="3860"/>
                  <a:pt x="4803" y="3704"/>
                  <a:pt x="4728" y="3462"/>
                </a:cubicBezTo>
                <a:cubicBezTo>
                  <a:pt x="4690" y="3239"/>
                  <a:pt x="4783" y="3034"/>
                  <a:pt x="4951" y="2904"/>
                </a:cubicBezTo>
                <a:cubicBezTo>
                  <a:pt x="4988" y="2681"/>
                  <a:pt x="5156" y="2513"/>
                  <a:pt x="5360" y="2476"/>
                </a:cubicBezTo>
                <a:cubicBezTo>
                  <a:pt x="5398" y="2476"/>
                  <a:pt x="5435" y="2457"/>
                  <a:pt x="5472" y="2457"/>
                </a:cubicBezTo>
                <a:cubicBezTo>
                  <a:pt x="5881" y="2122"/>
                  <a:pt x="6216" y="1732"/>
                  <a:pt x="6458" y="1266"/>
                </a:cubicBezTo>
                <a:cubicBezTo>
                  <a:pt x="6086" y="745"/>
                  <a:pt x="5584" y="336"/>
                  <a:pt x="5007" y="57"/>
                </a:cubicBezTo>
                <a:lnTo>
                  <a:pt x="5007" y="57"/>
                </a:lnTo>
                <a:cubicBezTo>
                  <a:pt x="5416" y="354"/>
                  <a:pt x="5695" y="820"/>
                  <a:pt x="5751" y="1322"/>
                </a:cubicBezTo>
                <a:cubicBezTo>
                  <a:pt x="5751" y="1322"/>
                  <a:pt x="5516" y="1386"/>
                  <a:pt x="5204" y="1386"/>
                </a:cubicBezTo>
                <a:cubicBezTo>
                  <a:pt x="4645" y="1386"/>
                  <a:pt x="3842" y="1179"/>
                  <a:pt x="3723" y="19"/>
                </a:cubicBezTo>
                <a:lnTo>
                  <a:pt x="3685" y="19"/>
                </a:lnTo>
                <a:cubicBezTo>
                  <a:pt x="3566" y="1179"/>
                  <a:pt x="2763" y="1386"/>
                  <a:pt x="2204" y="1386"/>
                </a:cubicBezTo>
                <a:cubicBezTo>
                  <a:pt x="1892" y="1386"/>
                  <a:pt x="1657" y="1322"/>
                  <a:pt x="1657" y="1322"/>
                </a:cubicBezTo>
                <a:cubicBezTo>
                  <a:pt x="1713" y="764"/>
                  <a:pt x="2048" y="261"/>
                  <a:pt x="25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2"/>
          <p:cNvSpPr/>
          <p:nvPr/>
        </p:nvSpPr>
        <p:spPr>
          <a:xfrm>
            <a:off x="6492819" y="2008351"/>
            <a:ext cx="129350" cy="114950"/>
          </a:xfrm>
          <a:custGeom>
            <a:avLst/>
            <a:gdLst/>
            <a:ahLst/>
            <a:cxnLst/>
            <a:rect l="l" t="t" r="r" b="b"/>
            <a:pathLst>
              <a:path w="5174" h="4598" extrusionOk="0">
                <a:moveTo>
                  <a:pt x="2196" y="1620"/>
                </a:moveTo>
                <a:cubicBezTo>
                  <a:pt x="2215" y="1620"/>
                  <a:pt x="2233" y="1713"/>
                  <a:pt x="2233" y="1806"/>
                </a:cubicBezTo>
                <a:cubicBezTo>
                  <a:pt x="2252" y="1899"/>
                  <a:pt x="2233" y="1973"/>
                  <a:pt x="2215" y="1973"/>
                </a:cubicBezTo>
                <a:cubicBezTo>
                  <a:pt x="2196" y="1973"/>
                  <a:pt x="2178" y="1899"/>
                  <a:pt x="2178" y="1806"/>
                </a:cubicBezTo>
                <a:cubicBezTo>
                  <a:pt x="2178" y="1713"/>
                  <a:pt x="2178" y="1620"/>
                  <a:pt x="2196" y="1620"/>
                </a:cubicBezTo>
                <a:close/>
                <a:moveTo>
                  <a:pt x="3499" y="1620"/>
                </a:moveTo>
                <a:cubicBezTo>
                  <a:pt x="3518" y="1620"/>
                  <a:pt x="3536" y="1713"/>
                  <a:pt x="3536" y="1806"/>
                </a:cubicBezTo>
                <a:cubicBezTo>
                  <a:pt x="3536" y="1899"/>
                  <a:pt x="3518" y="1973"/>
                  <a:pt x="3499" y="1973"/>
                </a:cubicBezTo>
                <a:cubicBezTo>
                  <a:pt x="3480" y="1973"/>
                  <a:pt x="3462" y="1899"/>
                  <a:pt x="3462" y="1806"/>
                </a:cubicBezTo>
                <a:cubicBezTo>
                  <a:pt x="3462" y="1694"/>
                  <a:pt x="3480" y="1620"/>
                  <a:pt x="3480" y="1620"/>
                </a:cubicBezTo>
                <a:close/>
                <a:moveTo>
                  <a:pt x="3843" y="1709"/>
                </a:moveTo>
                <a:cubicBezTo>
                  <a:pt x="3847" y="1709"/>
                  <a:pt x="3850" y="1710"/>
                  <a:pt x="3853" y="1713"/>
                </a:cubicBezTo>
                <a:cubicBezTo>
                  <a:pt x="3871" y="1713"/>
                  <a:pt x="3834" y="1787"/>
                  <a:pt x="3797" y="1862"/>
                </a:cubicBezTo>
                <a:cubicBezTo>
                  <a:pt x="3741" y="1955"/>
                  <a:pt x="3685" y="1992"/>
                  <a:pt x="3666" y="1992"/>
                </a:cubicBezTo>
                <a:cubicBezTo>
                  <a:pt x="3648" y="1973"/>
                  <a:pt x="3685" y="1899"/>
                  <a:pt x="3722" y="1824"/>
                </a:cubicBezTo>
                <a:cubicBezTo>
                  <a:pt x="3771" y="1760"/>
                  <a:pt x="3819" y="1709"/>
                  <a:pt x="3843" y="1709"/>
                </a:cubicBezTo>
                <a:close/>
                <a:moveTo>
                  <a:pt x="1843" y="1713"/>
                </a:moveTo>
                <a:cubicBezTo>
                  <a:pt x="1861" y="1713"/>
                  <a:pt x="1917" y="1750"/>
                  <a:pt x="1954" y="1824"/>
                </a:cubicBezTo>
                <a:cubicBezTo>
                  <a:pt x="2010" y="1899"/>
                  <a:pt x="2047" y="1973"/>
                  <a:pt x="2029" y="1992"/>
                </a:cubicBezTo>
                <a:cubicBezTo>
                  <a:pt x="2026" y="1994"/>
                  <a:pt x="2023" y="1996"/>
                  <a:pt x="2020" y="1996"/>
                </a:cubicBezTo>
                <a:cubicBezTo>
                  <a:pt x="1996" y="1996"/>
                  <a:pt x="1947" y="1943"/>
                  <a:pt x="1898" y="1862"/>
                </a:cubicBezTo>
                <a:cubicBezTo>
                  <a:pt x="1843" y="1787"/>
                  <a:pt x="1805" y="1713"/>
                  <a:pt x="1824" y="1713"/>
                </a:cubicBezTo>
                <a:close/>
                <a:moveTo>
                  <a:pt x="1622" y="1948"/>
                </a:moveTo>
                <a:cubicBezTo>
                  <a:pt x="1650" y="1948"/>
                  <a:pt x="1698" y="1969"/>
                  <a:pt x="1768" y="2011"/>
                </a:cubicBezTo>
                <a:cubicBezTo>
                  <a:pt x="1861" y="2048"/>
                  <a:pt x="1917" y="2104"/>
                  <a:pt x="1898" y="2122"/>
                </a:cubicBezTo>
                <a:cubicBezTo>
                  <a:pt x="1894" y="2127"/>
                  <a:pt x="1887" y="2129"/>
                  <a:pt x="1878" y="2129"/>
                </a:cubicBezTo>
                <a:cubicBezTo>
                  <a:pt x="1850" y="2129"/>
                  <a:pt x="1801" y="2108"/>
                  <a:pt x="1731" y="2066"/>
                </a:cubicBezTo>
                <a:cubicBezTo>
                  <a:pt x="1657" y="2011"/>
                  <a:pt x="1601" y="1955"/>
                  <a:pt x="1601" y="1955"/>
                </a:cubicBezTo>
                <a:cubicBezTo>
                  <a:pt x="1605" y="1950"/>
                  <a:pt x="1612" y="1948"/>
                  <a:pt x="1622" y="1948"/>
                </a:cubicBezTo>
                <a:close/>
                <a:moveTo>
                  <a:pt x="4063" y="1948"/>
                </a:moveTo>
                <a:cubicBezTo>
                  <a:pt x="4071" y="1948"/>
                  <a:pt x="4076" y="1950"/>
                  <a:pt x="4076" y="1955"/>
                </a:cubicBezTo>
                <a:cubicBezTo>
                  <a:pt x="4076" y="1955"/>
                  <a:pt x="4039" y="2011"/>
                  <a:pt x="3964" y="2066"/>
                </a:cubicBezTo>
                <a:cubicBezTo>
                  <a:pt x="3894" y="2108"/>
                  <a:pt x="3835" y="2129"/>
                  <a:pt x="3810" y="2129"/>
                </a:cubicBezTo>
                <a:cubicBezTo>
                  <a:pt x="3801" y="2129"/>
                  <a:pt x="3797" y="2127"/>
                  <a:pt x="3797" y="2122"/>
                </a:cubicBezTo>
                <a:cubicBezTo>
                  <a:pt x="3778" y="2104"/>
                  <a:pt x="3834" y="2048"/>
                  <a:pt x="3927" y="2011"/>
                </a:cubicBezTo>
                <a:cubicBezTo>
                  <a:pt x="3983" y="1969"/>
                  <a:pt x="4039" y="1948"/>
                  <a:pt x="4063" y="1948"/>
                </a:cubicBezTo>
                <a:close/>
                <a:moveTo>
                  <a:pt x="2140" y="2029"/>
                </a:moveTo>
                <a:cubicBezTo>
                  <a:pt x="2312" y="2029"/>
                  <a:pt x="2132" y="2249"/>
                  <a:pt x="2039" y="2249"/>
                </a:cubicBezTo>
                <a:cubicBezTo>
                  <a:pt x="2011" y="2249"/>
                  <a:pt x="1992" y="2230"/>
                  <a:pt x="1992" y="2178"/>
                </a:cubicBezTo>
                <a:cubicBezTo>
                  <a:pt x="1992" y="2104"/>
                  <a:pt x="2047" y="2029"/>
                  <a:pt x="2122" y="2029"/>
                </a:cubicBezTo>
                <a:close/>
                <a:moveTo>
                  <a:pt x="3536" y="2029"/>
                </a:moveTo>
                <a:cubicBezTo>
                  <a:pt x="3741" y="2029"/>
                  <a:pt x="3741" y="2327"/>
                  <a:pt x="3536" y="2327"/>
                </a:cubicBezTo>
                <a:cubicBezTo>
                  <a:pt x="3350" y="2327"/>
                  <a:pt x="3350" y="2029"/>
                  <a:pt x="3536" y="2029"/>
                </a:cubicBezTo>
                <a:close/>
                <a:moveTo>
                  <a:pt x="3282" y="3255"/>
                </a:moveTo>
                <a:cubicBezTo>
                  <a:pt x="3323" y="3255"/>
                  <a:pt x="3365" y="3261"/>
                  <a:pt x="3406" y="3276"/>
                </a:cubicBezTo>
                <a:cubicBezTo>
                  <a:pt x="3331" y="3555"/>
                  <a:pt x="3104" y="3695"/>
                  <a:pt x="2876" y="3695"/>
                </a:cubicBezTo>
                <a:cubicBezTo>
                  <a:pt x="2648" y="3695"/>
                  <a:pt x="2420" y="3555"/>
                  <a:pt x="2345" y="3276"/>
                </a:cubicBezTo>
                <a:cubicBezTo>
                  <a:pt x="2382" y="3266"/>
                  <a:pt x="2419" y="3261"/>
                  <a:pt x="2455" y="3261"/>
                </a:cubicBezTo>
                <a:cubicBezTo>
                  <a:pt x="2678" y="3261"/>
                  <a:pt x="2882" y="3446"/>
                  <a:pt x="2866" y="3686"/>
                </a:cubicBezTo>
                <a:lnTo>
                  <a:pt x="2885" y="3686"/>
                </a:lnTo>
                <a:cubicBezTo>
                  <a:pt x="2853" y="3450"/>
                  <a:pt x="3060" y="3255"/>
                  <a:pt x="3282" y="3255"/>
                </a:cubicBezTo>
                <a:close/>
                <a:moveTo>
                  <a:pt x="2866" y="1"/>
                </a:moveTo>
                <a:cubicBezTo>
                  <a:pt x="2840" y="1020"/>
                  <a:pt x="1988" y="1204"/>
                  <a:pt x="1393" y="1204"/>
                </a:cubicBezTo>
                <a:cubicBezTo>
                  <a:pt x="1140" y="1204"/>
                  <a:pt x="934" y="1171"/>
                  <a:pt x="856" y="1155"/>
                </a:cubicBezTo>
                <a:lnTo>
                  <a:pt x="856" y="1155"/>
                </a:lnTo>
                <a:cubicBezTo>
                  <a:pt x="0" y="2699"/>
                  <a:pt x="1098" y="4597"/>
                  <a:pt x="2866" y="4597"/>
                </a:cubicBezTo>
                <a:cubicBezTo>
                  <a:pt x="4150" y="4597"/>
                  <a:pt x="5174" y="3574"/>
                  <a:pt x="5174" y="2290"/>
                </a:cubicBezTo>
                <a:cubicBezTo>
                  <a:pt x="5174" y="1899"/>
                  <a:pt x="5062" y="1508"/>
                  <a:pt x="4876" y="1155"/>
                </a:cubicBezTo>
                <a:cubicBezTo>
                  <a:pt x="4799" y="1171"/>
                  <a:pt x="4592" y="1204"/>
                  <a:pt x="4340" y="1204"/>
                </a:cubicBezTo>
                <a:cubicBezTo>
                  <a:pt x="3744" y="1204"/>
                  <a:pt x="2892" y="1020"/>
                  <a:pt x="2866" y="1"/>
                </a:cubicBezTo>
                <a:close/>
              </a:path>
            </a:pathLst>
          </a:custGeom>
          <a:solidFill>
            <a:srgbClr val="F4E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2"/>
          <p:cNvSpPr/>
          <p:nvPr/>
        </p:nvSpPr>
        <p:spPr>
          <a:xfrm>
            <a:off x="6550969" y="2089701"/>
            <a:ext cx="13900" cy="10925"/>
          </a:xfrm>
          <a:custGeom>
            <a:avLst/>
            <a:gdLst/>
            <a:ahLst/>
            <a:cxnLst/>
            <a:rect l="l" t="t" r="r" b="b"/>
            <a:pathLst>
              <a:path w="556" h="437" extrusionOk="0">
                <a:moveTo>
                  <a:pt x="131" y="1"/>
                </a:moveTo>
                <a:cubicBezTo>
                  <a:pt x="88" y="1"/>
                  <a:pt x="44" y="7"/>
                  <a:pt x="1" y="22"/>
                </a:cubicBezTo>
                <a:cubicBezTo>
                  <a:pt x="35" y="260"/>
                  <a:pt x="240" y="436"/>
                  <a:pt x="474" y="436"/>
                </a:cubicBezTo>
                <a:cubicBezTo>
                  <a:pt x="496" y="436"/>
                  <a:pt x="518" y="435"/>
                  <a:pt x="540" y="432"/>
                </a:cubicBezTo>
                <a:cubicBezTo>
                  <a:pt x="556" y="196"/>
                  <a:pt x="360" y="1"/>
                  <a:pt x="131" y="1"/>
                </a:cubicBezTo>
                <a:close/>
              </a:path>
            </a:pathLst>
          </a:custGeom>
          <a:solidFill>
            <a:srgbClr val="E238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2"/>
          <p:cNvSpPr/>
          <p:nvPr/>
        </p:nvSpPr>
        <p:spPr>
          <a:xfrm>
            <a:off x="6564069" y="2089701"/>
            <a:ext cx="13900" cy="10925"/>
          </a:xfrm>
          <a:custGeom>
            <a:avLst/>
            <a:gdLst/>
            <a:ahLst/>
            <a:cxnLst/>
            <a:rect l="l" t="t" r="r" b="b"/>
            <a:pathLst>
              <a:path w="556" h="437" extrusionOk="0">
                <a:moveTo>
                  <a:pt x="425" y="1"/>
                </a:moveTo>
                <a:cubicBezTo>
                  <a:pt x="196" y="1"/>
                  <a:pt x="1" y="196"/>
                  <a:pt x="16" y="432"/>
                </a:cubicBezTo>
                <a:cubicBezTo>
                  <a:pt x="39" y="435"/>
                  <a:pt x="61" y="436"/>
                  <a:pt x="83" y="436"/>
                </a:cubicBezTo>
                <a:cubicBezTo>
                  <a:pt x="317" y="436"/>
                  <a:pt x="522" y="260"/>
                  <a:pt x="556" y="22"/>
                </a:cubicBezTo>
                <a:cubicBezTo>
                  <a:pt x="512" y="7"/>
                  <a:pt x="468" y="1"/>
                  <a:pt x="425" y="1"/>
                </a:cubicBezTo>
                <a:close/>
              </a:path>
            </a:pathLst>
          </a:custGeom>
          <a:solidFill>
            <a:srgbClr val="E238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2"/>
          <p:cNvSpPr/>
          <p:nvPr/>
        </p:nvSpPr>
        <p:spPr>
          <a:xfrm>
            <a:off x="6514219" y="2008351"/>
            <a:ext cx="100525" cy="30125"/>
          </a:xfrm>
          <a:custGeom>
            <a:avLst/>
            <a:gdLst/>
            <a:ahLst/>
            <a:cxnLst/>
            <a:rect l="l" t="t" r="r" b="b"/>
            <a:pathLst>
              <a:path w="4021" h="1205" extrusionOk="0">
                <a:moveTo>
                  <a:pt x="1917" y="1"/>
                </a:moveTo>
                <a:cubicBezTo>
                  <a:pt x="1117" y="38"/>
                  <a:pt x="410" y="466"/>
                  <a:pt x="0" y="1155"/>
                </a:cubicBezTo>
                <a:cubicBezTo>
                  <a:pt x="78" y="1171"/>
                  <a:pt x="284" y="1204"/>
                  <a:pt x="537" y="1204"/>
                </a:cubicBezTo>
                <a:cubicBezTo>
                  <a:pt x="1132" y="1204"/>
                  <a:pt x="1984" y="1020"/>
                  <a:pt x="2010" y="1"/>
                </a:cubicBezTo>
                <a:close/>
                <a:moveTo>
                  <a:pt x="2010" y="1"/>
                </a:moveTo>
                <a:cubicBezTo>
                  <a:pt x="2036" y="1020"/>
                  <a:pt x="2888" y="1204"/>
                  <a:pt x="3484" y="1204"/>
                </a:cubicBezTo>
                <a:cubicBezTo>
                  <a:pt x="3736" y="1204"/>
                  <a:pt x="3943" y="1171"/>
                  <a:pt x="4020" y="1155"/>
                </a:cubicBezTo>
                <a:cubicBezTo>
                  <a:pt x="3629" y="466"/>
                  <a:pt x="2904" y="38"/>
                  <a:pt x="2103" y="1"/>
                </a:cubicBezTo>
                <a:close/>
              </a:path>
            </a:pathLst>
          </a:custGeom>
          <a:solidFill>
            <a:srgbClr val="693E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2"/>
          <p:cNvSpPr/>
          <p:nvPr/>
        </p:nvSpPr>
        <p:spPr>
          <a:xfrm>
            <a:off x="6488169" y="2241451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693E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2"/>
          <p:cNvSpPr/>
          <p:nvPr/>
        </p:nvSpPr>
        <p:spPr>
          <a:xfrm>
            <a:off x="6470469" y="2226576"/>
            <a:ext cx="17725" cy="15825"/>
          </a:xfrm>
          <a:custGeom>
            <a:avLst/>
            <a:gdLst/>
            <a:ahLst/>
            <a:cxnLst/>
            <a:rect l="l" t="t" r="r" b="b"/>
            <a:pathLst>
              <a:path w="709" h="633" extrusionOk="0">
                <a:moveTo>
                  <a:pt x="19" y="0"/>
                </a:moveTo>
                <a:lnTo>
                  <a:pt x="19" y="19"/>
                </a:lnTo>
                <a:cubicBezTo>
                  <a:pt x="1" y="56"/>
                  <a:pt x="1" y="93"/>
                  <a:pt x="1" y="149"/>
                </a:cubicBezTo>
                <a:cubicBezTo>
                  <a:pt x="1" y="410"/>
                  <a:pt x="224" y="633"/>
                  <a:pt x="485" y="633"/>
                </a:cubicBezTo>
                <a:cubicBezTo>
                  <a:pt x="559" y="633"/>
                  <a:pt x="634" y="614"/>
                  <a:pt x="708" y="596"/>
                </a:cubicBezTo>
                <a:cubicBezTo>
                  <a:pt x="447" y="428"/>
                  <a:pt x="224" y="223"/>
                  <a:pt x="19" y="0"/>
                </a:cubicBezTo>
                <a:close/>
              </a:path>
            </a:pathLst>
          </a:custGeom>
          <a:solidFill>
            <a:srgbClr val="693E3A"/>
          </a:solidFill>
          <a:ln w="9525" cap="flat" cmpd="sng">
            <a:solidFill>
              <a:srgbClr val="693E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2"/>
          <p:cNvSpPr/>
          <p:nvPr/>
        </p:nvSpPr>
        <p:spPr>
          <a:xfrm>
            <a:off x="6488169" y="2227026"/>
            <a:ext cx="170775" cy="48425"/>
          </a:xfrm>
          <a:custGeom>
            <a:avLst/>
            <a:gdLst/>
            <a:ahLst/>
            <a:cxnLst/>
            <a:rect l="l" t="t" r="r" b="b"/>
            <a:pathLst>
              <a:path w="6831" h="1937" extrusionOk="0">
                <a:moveTo>
                  <a:pt x="6812" y="1"/>
                </a:moveTo>
                <a:lnTo>
                  <a:pt x="6681" y="112"/>
                </a:lnTo>
                <a:cubicBezTo>
                  <a:pt x="6514" y="280"/>
                  <a:pt x="6309" y="429"/>
                  <a:pt x="6104" y="578"/>
                </a:cubicBezTo>
                <a:cubicBezTo>
                  <a:pt x="5862" y="745"/>
                  <a:pt x="5583" y="875"/>
                  <a:pt x="5323" y="1006"/>
                </a:cubicBezTo>
                <a:lnTo>
                  <a:pt x="5267" y="1024"/>
                </a:lnTo>
                <a:cubicBezTo>
                  <a:pt x="4988" y="1136"/>
                  <a:pt x="4709" y="1229"/>
                  <a:pt x="4429" y="1285"/>
                </a:cubicBezTo>
                <a:lnTo>
                  <a:pt x="4392" y="1285"/>
                </a:lnTo>
                <a:cubicBezTo>
                  <a:pt x="4113" y="1341"/>
                  <a:pt x="3834" y="1396"/>
                  <a:pt x="3536" y="1415"/>
                </a:cubicBezTo>
                <a:lnTo>
                  <a:pt x="3462" y="1415"/>
                </a:lnTo>
                <a:cubicBezTo>
                  <a:pt x="3331" y="1415"/>
                  <a:pt x="3182" y="1434"/>
                  <a:pt x="3052" y="1434"/>
                </a:cubicBezTo>
                <a:cubicBezTo>
                  <a:pt x="2922" y="1434"/>
                  <a:pt x="2792" y="1434"/>
                  <a:pt x="2661" y="1415"/>
                </a:cubicBezTo>
                <a:lnTo>
                  <a:pt x="2568" y="1415"/>
                </a:lnTo>
                <a:cubicBezTo>
                  <a:pt x="2271" y="1396"/>
                  <a:pt x="1991" y="1341"/>
                  <a:pt x="1712" y="1285"/>
                </a:cubicBezTo>
                <a:lnTo>
                  <a:pt x="1675" y="1285"/>
                </a:lnTo>
                <a:cubicBezTo>
                  <a:pt x="1396" y="1229"/>
                  <a:pt x="1117" y="1136"/>
                  <a:pt x="838" y="1024"/>
                </a:cubicBezTo>
                <a:lnTo>
                  <a:pt x="800" y="1006"/>
                </a:lnTo>
                <a:cubicBezTo>
                  <a:pt x="521" y="894"/>
                  <a:pt x="242" y="745"/>
                  <a:pt x="0" y="578"/>
                </a:cubicBezTo>
                <a:cubicBezTo>
                  <a:pt x="0" y="615"/>
                  <a:pt x="0" y="652"/>
                  <a:pt x="0" y="689"/>
                </a:cubicBezTo>
                <a:cubicBezTo>
                  <a:pt x="0" y="968"/>
                  <a:pt x="223" y="1173"/>
                  <a:pt x="503" y="1173"/>
                </a:cubicBezTo>
                <a:cubicBezTo>
                  <a:pt x="614" y="1173"/>
                  <a:pt x="726" y="1136"/>
                  <a:pt x="800" y="1061"/>
                </a:cubicBezTo>
                <a:cubicBezTo>
                  <a:pt x="824" y="1356"/>
                  <a:pt x="1064" y="1539"/>
                  <a:pt x="1307" y="1539"/>
                </a:cubicBezTo>
                <a:cubicBezTo>
                  <a:pt x="1449" y="1539"/>
                  <a:pt x="1591" y="1477"/>
                  <a:pt x="1694" y="1341"/>
                </a:cubicBezTo>
                <a:cubicBezTo>
                  <a:pt x="1694" y="1341"/>
                  <a:pt x="1694" y="1359"/>
                  <a:pt x="1694" y="1359"/>
                </a:cubicBezTo>
                <a:cubicBezTo>
                  <a:pt x="1694" y="1415"/>
                  <a:pt x="1712" y="1471"/>
                  <a:pt x="1731" y="1527"/>
                </a:cubicBezTo>
                <a:cubicBezTo>
                  <a:pt x="1811" y="1718"/>
                  <a:pt x="1996" y="1817"/>
                  <a:pt x="2180" y="1817"/>
                </a:cubicBezTo>
                <a:cubicBezTo>
                  <a:pt x="2337" y="1817"/>
                  <a:pt x="2493" y="1746"/>
                  <a:pt x="2587" y="1601"/>
                </a:cubicBezTo>
                <a:cubicBezTo>
                  <a:pt x="2661" y="1825"/>
                  <a:pt x="2861" y="1936"/>
                  <a:pt x="3062" y="1936"/>
                </a:cubicBezTo>
                <a:cubicBezTo>
                  <a:pt x="3262" y="1936"/>
                  <a:pt x="3462" y="1825"/>
                  <a:pt x="3536" y="1601"/>
                </a:cubicBezTo>
                <a:cubicBezTo>
                  <a:pt x="3629" y="1731"/>
                  <a:pt x="3778" y="1825"/>
                  <a:pt x="3946" y="1825"/>
                </a:cubicBezTo>
                <a:cubicBezTo>
                  <a:pt x="4132" y="1825"/>
                  <a:pt x="4299" y="1731"/>
                  <a:pt x="4392" y="1564"/>
                </a:cubicBezTo>
                <a:cubicBezTo>
                  <a:pt x="4429" y="1508"/>
                  <a:pt x="4448" y="1434"/>
                  <a:pt x="4448" y="1359"/>
                </a:cubicBezTo>
                <a:cubicBezTo>
                  <a:pt x="4549" y="1487"/>
                  <a:pt x="4689" y="1544"/>
                  <a:pt x="4827" y="1544"/>
                </a:cubicBezTo>
                <a:cubicBezTo>
                  <a:pt x="5071" y="1544"/>
                  <a:pt x="5311" y="1365"/>
                  <a:pt x="5323" y="1080"/>
                </a:cubicBezTo>
                <a:cubicBezTo>
                  <a:pt x="5416" y="1155"/>
                  <a:pt x="5527" y="1192"/>
                  <a:pt x="5639" y="1192"/>
                </a:cubicBezTo>
                <a:cubicBezTo>
                  <a:pt x="5918" y="1192"/>
                  <a:pt x="6142" y="968"/>
                  <a:pt x="6142" y="689"/>
                </a:cubicBezTo>
                <a:cubicBezTo>
                  <a:pt x="6142" y="652"/>
                  <a:pt x="6142" y="615"/>
                  <a:pt x="6123" y="578"/>
                </a:cubicBezTo>
                <a:lnTo>
                  <a:pt x="6123" y="578"/>
                </a:lnTo>
                <a:cubicBezTo>
                  <a:pt x="6197" y="615"/>
                  <a:pt x="6272" y="633"/>
                  <a:pt x="6346" y="633"/>
                </a:cubicBezTo>
                <a:cubicBezTo>
                  <a:pt x="6607" y="633"/>
                  <a:pt x="6830" y="410"/>
                  <a:pt x="6830" y="131"/>
                </a:cubicBezTo>
                <a:cubicBezTo>
                  <a:pt x="6830" y="94"/>
                  <a:pt x="6830" y="38"/>
                  <a:pt x="6812" y="1"/>
                </a:cubicBezTo>
                <a:close/>
              </a:path>
            </a:pathLst>
          </a:custGeom>
          <a:solidFill>
            <a:srgbClr val="693E3A"/>
          </a:solidFill>
          <a:ln w="9525" cap="flat" cmpd="sng">
            <a:solidFill>
              <a:srgbClr val="693E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2"/>
          <p:cNvSpPr/>
          <p:nvPr/>
        </p:nvSpPr>
        <p:spPr>
          <a:xfrm>
            <a:off x="6509094" y="2203776"/>
            <a:ext cx="29800" cy="34675"/>
          </a:xfrm>
          <a:custGeom>
            <a:avLst/>
            <a:gdLst/>
            <a:ahLst/>
            <a:cxnLst/>
            <a:rect l="l" t="t" r="r" b="b"/>
            <a:pathLst>
              <a:path w="1192" h="1387" extrusionOk="0">
                <a:moveTo>
                  <a:pt x="410" y="0"/>
                </a:moveTo>
                <a:lnTo>
                  <a:pt x="1" y="1228"/>
                </a:lnTo>
                <a:cubicBezTo>
                  <a:pt x="94" y="1284"/>
                  <a:pt x="187" y="1322"/>
                  <a:pt x="280" y="1359"/>
                </a:cubicBezTo>
                <a:cubicBezTo>
                  <a:pt x="361" y="1377"/>
                  <a:pt x="441" y="1386"/>
                  <a:pt x="517" y="1386"/>
                </a:cubicBezTo>
                <a:cubicBezTo>
                  <a:pt x="826" y="1386"/>
                  <a:pt x="1080" y="1240"/>
                  <a:pt x="1154" y="987"/>
                </a:cubicBezTo>
                <a:cubicBezTo>
                  <a:pt x="1192" y="782"/>
                  <a:pt x="1099" y="577"/>
                  <a:pt x="931" y="447"/>
                </a:cubicBezTo>
                <a:cubicBezTo>
                  <a:pt x="894" y="223"/>
                  <a:pt x="726" y="56"/>
                  <a:pt x="522" y="19"/>
                </a:cubicBezTo>
                <a:cubicBezTo>
                  <a:pt x="484" y="0"/>
                  <a:pt x="447" y="0"/>
                  <a:pt x="410" y="0"/>
                </a:cubicBezTo>
                <a:close/>
              </a:path>
            </a:pathLst>
          </a:custGeom>
          <a:solidFill>
            <a:srgbClr val="F4E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2"/>
          <p:cNvSpPr/>
          <p:nvPr/>
        </p:nvSpPr>
        <p:spPr>
          <a:xfrm>
            <a:off x="6588194" y="2204701"/>
            <a:ext cx="29325" cy="34625"/>
          </a:xfrm>
          <a:custGeom>
            <a:avLst/>
            <a:gdLst/>
            <a:ahLst/>
            <a:cxnLst/>
            <a:rect l="l" t="t" r="r" b="b"/>
            <a:pathLst>
              <a:path w="1173" h="1385" extrusionOk="0">
                <a:moveTo>
                  <a:pt x="782" y="0"/>
                </a:moveTo>
                <a:cubicBezTo>
                  <a:pt x="745" y="0"/>
                  <a:pt x="708" y="0"/>
                  <a:pt x="670" y="19"/>
                </a:cubicBezTo>
                <a:cubicBezTo>
                  <a:pt x="466" y="56"/>
                  <a:pt x="298" y="224"/>
                  <a:pt x="261" y="447"/>
                </a:cubicBezTo>
                <a:cubicBezTo>
                  <a:pt x="93" y="559"/>
                  <a:pt x="0" y="782"/>
                  <a:pt x="56" y="987"/>
                </a:cubicBezTo>
                <a:cubicBezTo>
                  <a:pt x="117" y="1229"/>
                  <a:pt x="386" y="1385"/>
                  <a:pt x="695" y="1385"/>
                </a:cubicBezTo>
                <a:cubicBezTo>
                  <a:pt x="766" y="1385"/>
                  <a:pt x="839" y="1376"/>
                  <a:pt x="912" y="1359"/>
                </a:cubicBezTo>
                <a:cubicBezTo>
                  <a:pt x="1005" y="1340"/>
                  <a:pt x="1098" y="1303"/>
                  <a:pt x="1173" y="1247"/>
                </a:cubicBezTo>
                <a:lnTo>
                  <a:pt x="763" y="19"/>
                </a:lnTo>
                <a:lnTo>
                  <a:pt x="782" y="0"/>
                </a:lnTo>
                <a:close/>
              </a:path>
            </a:pathLst>
          </a:custGeom>
          <a:solidFill>
            <a:srgbClr val="F4E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2"/>
          <p:cNvSpPr/>
          <p:nvPr/>
        </p:nvSpPr>
        <p:spPr>
          <a:xfrm>
            <a:off x="6444894" y="1963351"/>
            <a:ext cx="237300" cy="345125"/>
          </a:xfrm>
          <a:custGeom>
            <a:avLst/>
            <a:gdLst/>
            <a:ahLst/>
            <a:cxnLst/>
            <a:rect l="l" t="t" r="r" b="b"/>
            <a:pathLst>
              <a:path w="9492" h="13805" extrusionOk="0">
                <a:moveTo>
                  <a:pt x="1080" y="4853"/>
                </a:moveTo>
                <a:cubicBezTo>
                  <a:pt x="1136" y="4927"/>
                  <a:pt x="1210" y="5002"/>
                  <a:pt x="1266" y="5076"/>
                </a:cubicBezTo>
                <a:lnTo>
                  <a:pt x="1266" y="5095"/>
                </a:lnTo>
                <a:cubicBezTo>
                  <a:pt x="1191" y="5020"/>
                  <a:pt x="1136" y="4946"/>
                  <a:pt x="1080" y="4853"/>
                </a:cubicBezTo>
                <a:close/>
                <a:moveTo>
                  <a:pt x="1322" y="5151"/>
                </a:moveTo>
                <a:cubicBezTo>
                  <a:pt x="1489" y="5337"/>
                  <a:pt x="1675" y="5504"/>
                  <a:pt x="1861" y="5653"/>
                </a:cubicBezTo>
                <a:lnTo>
                  <a:pt x="1843" y="5672"/>
                </a:lnTo>
                <a:cubicBezTo>
                  <a:pt x="1657" y="5504"/>
                  <a:pt x="1489" y="5337"/>
                  <a:pt x="1322" y="5151"/>
                </a:cubicBezTo>
                <a:close/>
                <a:moveTo>
                  <a:pt x="1917" y="5728"/>
                </a:moveTo>
                <a:lnTo>
                  <a:pt x="1917" y="5728"/>
                </a:lnTo>
                <a:cubicBezTo>
                  <a:pt x="1992" y="5765"/>
                  <a:pt x="2066" y="5821"/>
                  <a:pt x="2140" y="5876"/>
                </a:cubicBezTo>
                <a:lnTo>
                  <a:pt x="2140" y="5895"/>
                </a:lnTo>
                <a:cubicBezTo>
                  <a:pt x="2066" y="5839"/>
                  <a:pt x="1992" y="5783"/>
                  <a:pt x="1917" y="5728"/>
                </a:cubicBezTo>
                <a:close/>
                <a:moveTo>
                  <a:pt x="2215" y="5951"/>
                </a:moveTo>
                <a:cubicBezTo>
                  <a:pt x="2401" y="6081"/>
                  <a:pt x="2606" y="6193"/>
                  <a:pt x="2792" y="6304"/>
                </a:cubicBezTo>
                <a:lnTo>
                  <a:pt x="2773" y="6323"/>
                </a:lnTo>
                <a:cubicBezTo>
                  <a:pt x="2587" y="6211"/>
                  <a:pt x="2401" y="6100"/>
                  <a:pt x="2215" y="5951"/>
                </a:cubicBezTo>
                <a:close/>
                <a:moveTo>
                  <a:pt x="6945" y="6187"/>
                </a:moveTo>
                <a:cubicBezTo>
                  <a:pt x="6878" y="6246"/>
                  <a:pt x="6798" y="6294"/>
                  <a:pt x="6719" y="6342"/>
                </a:cubicBezTo>
                <a:cubicBezTo>
                  <a:pt x="6794" y="6281"/>
                  <a:pt x="6870" y="6233"/>
                  <a:pt x="6945" y="6187"/>
                </a:cubicBezTo>
                <a:close/>
                <a:moveTo>
                  <a:pt x="4895" y="1801"/>
                </a:moveTo>
                <a:cubicBezTo>
                  <a:pt x="5677" y="1838"/>
                  <a:pt x="6402" y="2285"/>
                  <a:pt x="6793" y="2973"/>
                </a:cubicBezTo>
                <a:cubicBezTo>
                  <a:pt x="6979" y="3308"/>
                  <a:pt x="7091" y="3699"/>
                  <a:pt x="7091" y="4108"/>
                </a:cubicBezTo>
                <a:cubicBezTo>
                  <a:pt x="7091" y="5408"/>
                  <a:pt x="6027" y="6403"/>
                  <a:pt x="4803" y="6403"/>
                </a:cubicBezTo>
                <a:cubicBezTo>
                  <a:pt x="4607" y="6403"/>
                  <a:pt x="4407" y="6377"/>
                  <a:pt x="4206" y="6323"/>
                </a:cubicBezTo>
                <a:cubicBezTo>
                  <a:pt x="2736" y="5951"/>
                  <a:pt x="2029" y="4276"/>
                  <a:pt x="2773" y="2973"/>
                </a:cubicBezTo>
                <a:cubicBezTo>
                  <a:pt x="3164" y="2285"/>
                  <a:pt x="3890" y="1838"/>
                  <a:pt x="4690" y="1801"/>
                </a:cubicBezTo>
                <a:close/>
                <a:moveTo>
                  <a:pt x="3146" y="6528"/>
                </a:moveTo>
                <a:lnTo>
                  <a:pt x="3146" y="6528"/>
                </a:lnTo>
                <a:cubicBezTo>
                  <a:pt x="3332" y="6621"/>
                  <a:pt x="3518" y="6714"/>
                  <a:pt x="3685" y="6788"/>
                </a:cubicBezTo>
                <a:lnTo>
                  <a:pt x="3667" y="6788"/>
                </a:lnTo>
                <a:cubicBezTo>
                  <a:pt x="3499" y="6714"/>
                  <a:pt x="3332" y="6621"/>
                  <a:pt x="3146" y="6528"/>
                </a:cubicBezTo>
                <a:close/>
                <a:moveTo>
                  <a:pt x="3555" y="7216"/>
                </a:moveTo>
                <a:lnTo>
                  <a:pt x="3555" y="7216"/>
                </a:lnTo>
                <a:cubicBezTo>
                  <a:pt x="3071" y="7477"/>
                  <a:pt x="2736" y="7979"/>
                  <a:pt x="2699" y="8538"/>
                </a:cubicBezTo>
                <a:cubicBezTo>
                  <a:pt x="2699" y="8538"/>
                  <a:pt x="2932" y="8602"/>
                  <a:pt x="3240" y="8602"/>
                </a:cubicBezTo>
                <a:cubicBezTo>
                  <a:pt x="3794" y="8602"/>
                  <a:pt x="4589" y="8395"/>
                  <a:pt x="4709" y="7235"/>
                </a:cubicBezTo>
                <a:lnTo>
                  <a:pt x="4746" y="7235"/>
                </a:lnTo>
                <a:cubicBezTo>
                  <a:pt x="4866" y="8395"/>
                  <a:pt x="5669" y="8602"/>
                  <a:pt x="6228" y="8602"/>
                </a:cubicBezTo>
                <a:cubicBezTo>
                  <a:pt x="6539" y="8602"/>
                  <a:pt x="6775" y="8538"/>
                  <a:pt x="6775" y="8538"/>
                </a:cubicBezTo>
                <a:cubicBezTo>
                  <a:pt x="6719" y="8035"/>
                  <a:pt x="6440" y="7570"/>
                  <a:pt x="6030" y="7272"/>
                </a:cubicBezTo>
                <a:lnTo>
                  <a:pt x="6030" y="7272"/>
                </a:lnTo>
                <a:cubicBezTo>
                  <a:pt x="6607" y="7551"/>
                  <a:pt x="7110" y="7961"/>
                  <a:pt x="7482" y="8482"/>
                </a:cubicBezTo>
                <a:cubicBezTo>
                  <a:pt x="7240" y="8947"/>
                  <a:pt x="6905" y="9338"/>
                  <a:pt x="6514" y="9673"/>
                </a:cubicBezTo>
                <a:lnTo>
                  <a:pt x="6477" y="9692"/>
                </a:lnTo>
                <a:lnTo>
                  <a:pt x="6886" y="10920"/>
                </a:lnTo>
                <a:cubicBezTo>
                  <a:pt x="7389" y="10771"/>
                  <a:pt x="7873" y="10566"/>
                  <a:pt x="8319" y="10287"/>
                </a:cubicBezTo>
                <a:cubicBezTo>
                  <a:pt x="8356" y="10417"/>
                  <a:pt x="8375" y="10548"/>
                  <a:pt x="8394" y="10678"/>
                </a:cubicBezTo>
                <a:lnTo>
                  <a:pt x="8524" y="10548"/>
                </a:lnTo>
                <a:cubicBezTo>
                  <a:pt x="8524" y="10604"/>
                  <a:pt x="8543" y="10659"/>
                  <a:pt x="8543" y="10697"/>
                </a:cubicBezTo>
                <a:cubicBezTo>
                  <a:pt x="8543" y="10790"/>
                  <a:pt x="8505" y="10883"/>
                  <a:pt x="8468" y="10976"/>
                </a:cubicBezTo>
                <a:lnTo>
                  <a:pt x="8450" y="10994"/>
                </a:lnTo>
                <a:cubicBezTo>
                  <a:pt x="8356" y="11106"/>
                  <a:pt x="8208" y="11180"/>
                  <a:pt x="8059" y="11199"/>
                </a:cubicBezTo>
                <a:cubicBezTo>
                  <a:pt x="7984" y="11199"/>
                  <a:pt x="7910" y="11180"/>
                  <a:pt x="7835" y="11143"/>
                </a:cubicBezTo>
                <a:lnTo>
                  <a:pt x="7835" y="11143"/>
                </a:lnTo>
                <a:cubicBezTo>
                  <a:pt x="7854" y="11180"/>
                  <a:pt x="7854" y="11218"/>
                  <a:pt x="7854" y="11255"/>
                </a:cubicBezTo>
                <a:cubicBezTo>
                  <a:pt x="7854" y="11515"/>
                  <a:pt x="7631" y="11739"/>
                  <a:pt x="7352" y="11739"/>
                </a:cubicBezTo>
                <a:cubicBezTo>
                  <a:pt x="7240" y="11739"/>
                  <a:pt x="7128" y="11702"/>
                  <a:pt x="7035" y="11627"/>
                </a:cubicBezTo>
                <a:cubicBezTo>
                  <a:pt x="7023" y="11921"/>
                  <a:pt x="6789" y="12096"/>
                  <a:pt x="6547" y="12096"/>
                </a:cubicBezTo>
                <a:cubicBezTo>
                  <a:pt x="6406" y="12096"/>
                  <a:pt x="6263" y="12037"/>
                  <a:pt x="6160" y="11906"/>
                </a:cubicBezTo>
                <a:cubicBezTo>
                  <a:pt x="6160" y="11981"/>
                  <a:pt x="6142" y="12055"/>
                  <a:pt x="6105" y="12130"/>
                </a:cubicBezTo>
                <a:cubicBezTo>
                  <a:pt x="6012" y="12278"/>
                  <a:pt x="5844" y="12390"/>
                  <a:pt x="5677" y="12390"/>
                </a:cubicBezTo>
                <a:cubicBezTo>
                  <a:pt x="5490" y="12390"/>
                  <a:pt x="5342" y="12297"/>
                  <a:pt x="5248" y="12148"/>
                </a:cubicBezTo>
                <a:cubicBezTo>
                  <a:pt x="5102" y="12101"/>
                  <a:pt x="4951" y="12078"/>
                  <a:pt x="4802" y="12078"/>
                </a:cubicBezTo>
                <a:cubicBezTo>
                  <a:pt x="4477" y="12078"/>
                  <a:pt x="4157" y="12186"/>
                  <a:pt x="3890" y="12390"/>
                </a:cubicBezTo>
                <a:cubicBezTo>
                  <a:pt x="3704" y="12390"/>
                  <a:pt x="3518" y="12260"/>
                  <a:pt x="3443" y="12092"/>
                </a:cubicBezTo>
                <a:cubicBezTo>
                  <a:pt x="3425" y="12037"/>
                  <a:pt x="3406" y="11981"/>
                  <a:pt x="3406" y="11925"/>
                </a:cubicBezTo>
                <a:cubicBezTo>
                  <a:pt x="3406" y="11925"/>
                  <a:pt x="3406" y="11906"/>
                  <a:pt x="3406" y="11906"/>
                </a:cubicBezTo>
                <a:cubicBezTo>
                  <a:pt x="3304" y="12043"/>
                  <a:pt x="3161" y="12104"/>
                  <a:pt x="3021" y="12104"/>
                </a:cubicBezTo>
                <a:cubicBezTo>
                  <a:pt x="2779" y="12104"/>
                  <a:pt x="2543" y="11922"/>
                  <a:pt x="2531" y="11627"/>
                </a:cubicBezTo>
                <a:cubicBezTo>
                  <a:pt x="2438" y="11702"/>
                  <a:pt x="2327" y="11739"/>
                  <a:pt x="2215" y="11739"/>
                </a:cubicBezTo>
                <a:cubicBezTo>
                  <a:pt x="1936" y="11739"/>
                  <a:pt x="1712" y="11534"/>
                  <a:pt x="1712" y="11255"/>
                </a:cubicBezTo>
                <a:cubicBezTo>
                  <a:pt x="1712" y="11218"/>
                  <a:pt x="1712" y="11180"/>
                  <a:pt x="1712" y="11143"/>
                </a:cubicBezTo>
                <a:cubicBezTo>
                  <a:pt x="1657" y="11180"/>
                  <a:pt x="1582" y="11199"/>
                  <a:pt x="1508" y="11199"/>
                </a:cubicBezTo>
                <a:cubicBezTo>
                  <a:pt x="1229" y="11199"/>
                  <a:pt x="1005" y="10976"/>
                  <a:pt x="1005" y="10697"/>
                </a:cubicBezTo>
                <a:cubicBezTo>
                  <a:pt x="1005" y="10659"/>
                  <a:pt x="1024" y="10604"/>
                  <a:pt x="1024" y="10566"/>
                </a:cubicBezTo>
                <a:cubicBezTo>
                  <a:pt x="1024" y="10510"/>
                  <a:pt x="1042" y="10436"/>
                  <a:pt x="1061" y="10380"/>
                </a:cubicBezTo>
                <a:cubicBezTo>
                  <a:pt x="1080" y="10324"/>
                  <a:pt x="1098" y="10269"/>
                  <a:pt x="1098" y="10213"/>
                </a:cubicBezTo>
                <a:cubicBezTo>
                  <a:pt x="1564" y="10510"/>
                  <a:pt x="2047" y="10734"/>
                  <a:pt x="2569" y="10883"/>
                </a:cubicBezTo>
                <a:lnTo>
                  <a:pt x="2978" y="9654"/>
                </a:lnTo>
                <a:cubicBezTo>
                  <a:pt x="2550" y="9319"/>
                  <a:pt x="2215" y="8891"/>
                  <a:pt x="1973" y="8426"/>
                </a:cubicBezTo>
                <a:cubicBezTo>
                  <a:pt x="1973" y="8426"/>
                  <a:pt x="1992" y="8407"/>
                  <a:pt x="1992" y="8407"/>
                </a:cubicBezTo>
                <a:lnTo>
                  <a:pt x="2085" y="8296"/>
                </a:lnTo>
                <a:cubicBezTo>
                  <a:pt x="2122" y="8259"/>
                  <a:pt x="2159" y="8203"/>
                  <a:pt x="2196" y="8166"/>
                </a:cubicBezTo>
                <a:lnTo>
                  <a:pt x="2308" y="8035"/>
                </a:lnTo>
                <a:lnTo>
                  <a:pt x="2401" y="7961"/>
                </a:lnTo>
                <a:lnTo>
                  <a:pt x="2420" y="7942"/>
                </a:lnTo>
                <a:lnTo>
                  <a:pt x="2475" y="7886"/>
                </a:lnTo>
                <a:lnTo>
                  <a:pt x="2587" y="7793"/>
                </a:lnTo>
                <a:cubicBezTo>
                  <a:pt x="2624" y="7756"/>
                  <a:pt x="2643" y="7737"/>
                  <a:pt x="2699" y="7700"/>
                </a:cubicBezTo>
                <a:lnTo>
                  <a:pt x="2829" y="7607"/>
                </a:lnTo>
                <a:lnTo>
                  <a:pt x="2959" y="7514"/>
                </a:lnTo>
                <a:lnTo>
                  <a:pt x="3090" y="7440"/>
                </a:lnTo>
                <a:lnTo>
                  <a:pt x="3127" y="7421"/>
                </a:lnTo>
                <a:lnTo>
                  <a:pt x="3239" y="7365"/>
                </a:lnTo>
                <a:lnTo>
                  <a:pt x="3276" y="7328"/>
                </a:lnTo>
                <a:lnTo>
                  <a:pt x="3387" y="7291"/>
                </a:lnTo>
                <a:lnTo>
                  <a:pt x="3406" y="7272"/>
                </a:lnTo>
                <a:lnTo>
                  <a:pt x="3518" y="7235"/>
                </a:lnTo>
                <a:lnTo>
                  <a:pt x="3555" y="7216"/>
                </a:lnTo>
                <a:close/>
                <a:moveTo>
                  <a:pt x="4746" y="0"/>
                </a:moveTo>
                <a:cubicBezTo>
                  <a:pt x="3462" y="0"/>
                  <a:pt x="2178" y="712"/>
                  <a:pt x="1619" y="2136"/>
                </a:cubicBezTo>
                <a:cubicBezTo>
                  <a:pt x="1303" y="2899"/>
                  <a:pt x="1042" y="3680"/>
                  <a:pt x="819" y="4462"/>
                </a:cubicBezTo>
                <a:cubicBezTo>
                  <a:pt x="354" y="6062"/>
                  <a:pt x="75" y="7700"/>
                  <a:pt x="0" y="9357"/>
                </a:cubicBezTo>
                <a:lnTo>
                  <a:pt x="0" y="10250"/>
                </a:lnTo>
                <a:lnTo>
                  <a:pt x="0" y="10269"/>
                </a:lnTo>
                <a:cubicBezTo>
                  <a:pt x="75" y="11553"/>
                  <a:pt x="559" y="12781"/>
                  <a:pt x="1396" y="13749"/>
                </a:cubicBezTo>
                <a:lnTo>
                  <a:pt x="1452" y="13805"/>
                </a:lnTo>
                <a:lnTo>
                  <a:pt x="8021" y="13805"/>
                </a:lnTo>
                <a:cubicBezTo>
                  <a:pt x="8896" y="12818"/>
                  <a:pt x="9399" y="11571"/>
                  <a:pt x="9473" y="10269"/>
                </a:cubicBezTo>
                <a:lnTo>
                  <a:pt x="9473" y="10250"/>
                </a:lnTo>
                <a:cubicBezTo>
                  <a:pt x="9492" y="9971"/>
                  <a:pt x="9492" y="9692"/>
                  <a:pt x="9473" y="9412"/>
                </a:cubicBezTo>
                <a:lnTo>
                  <a:pt x="9492" y="9375"/>
                </a:lnTo>
                <a:cubicBezTo>
                  <a:pt x="9492" y="8929"/>
                  <a:pt x="9436" y="8482"/>
                  <a:pt x="9399" y="8035"/>
                </a:cubicBezTo>
                <a:cubicBezTo>
                  <a:pt x="9380" y="7831"/>
                  <a:pt x="9343" y="7626"/>
                  <a:pt x="9324" y="7421"/>
                </a:cubicBezTo>
                <a:lnTo>
                  <a:pt x="9324" y="7402"/>
                </a:lnTo>
                <a:cubicBezTo>
                  <a:pt x="9175" y="6435"/>
                  <a:pt x="8952" y="5467"/>
                  <a:pt x="8691" y="4499"/>
                </a:cubicBezTo>
                <a:cubicBezTo>
                  <a:pt x="8468" y="3699"/>
                  <a:pt x="8189" y="2917"/>
                  <a:pt x="7873" y="2136"/>
                </a:cubicBezTo>
                <a:cubicBezTo>
                  <a:pt x="7314" y="712"/>
                  <a:pt x="6030" y="0"/>
                  <a:pt x="47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9" name="Google Shape;879;p22"/>
          <p:cNvGrpSpPr/>
          <p:nvPr/>
        </p:nvGrpSpPr>
        <p:grpSpPr>
          <a:xfrm>
            <a:off x="7844380" y="1822137"/>
            <a:ext cx="88667" cy="731060"/>
            <a:chOff x="7825268" y="1788596"/>
            <a:chExt cx="88667" cy="731060"/>
          </a:xfrm>
        </p:grpSpPr>
        <p:sp>
          <p:nvSpPr>
            <p:cNvPr id="880" name="Google Shape;880;p22"/>
            <p:cNvSpPr/>
            <p:nvPr/>
          </p:nvSpPr>
          <p:spPr>
            <a:xfrm rot="-5400000">
              <a:off x="7504071" y="2109792"/>
              <a:ext cx="731060" cy="88667"/>
            </a:xfrm>
            <a:custGeom>
              <a:avLst/>
              <a:gdLst/>
              <a:ahLst/>
              <a:cxnLst/>
              <a:rect l="l" t="t" r="r" b="b"/>
              <a:pathLst>
                <a:path w="73677" h="8936" extrusionOk="0">
                  <a:moveTo>
                    <a:pt x="1" y="1"/>
                  </a:moveTo>
                  <a:lnTo>
                    <a:pt x="1" y="8935"/>
                  </a:lnTo>
                  <a:lnTo>
                    <a:pt x="73676" y="8935"/>
                  </a:lnTo>
                  <a:lnTo>
                    <a:pt x="736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2"/>
            <p:cNvSpPr/>
            <p:nvPr/>
          </p:nvSpPr>
          <p:spPr>
            <a:xfrm rot="-5400000">
              <a:off x="7860979" y="2397743"/>
              <a:ext cx="17245" cy="88667"/>
            </a:xfrm>
            <a:custGeom>
              <a:avLst/>
              <a:gdLst/>
              <a:ahLst/>
              <a:cxnLst/>
              <a:rect l="l" t="t" r="r" b="b"/>
              <a:pathLst>
                <a:path w="1738" h="8936" extrusionOk="0">
                  <a:moveTo>
                    <a:pt x="1" y="1"/>
                  </a:moveTo>
                  <a:lnTo>
                    <a:pt x="1" y="8935"/>
                  </a:lnTo>
                  <a:lnTo>
                    <a:pt x="1738" y="893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2"/>
            <p:cNvSpPr/>
            <p:nvPr/>
          </p:nvSpPr>
          <p:spPr>
            <a:xfrm rot="-5400000">
              <a:off x="7649205" y="2142565"/>
              <a:ext cx="440787" cy="33875"/>
            </a:xfrm>
            <a:custGeom>
              <a:avLst/>
              <a:gdLst/>
              <a:ahLst/>
              <a:cxnLst/>
              <a:rect l="l" t="t" r="r" b="b"/>
              <a:pathLst>
                <a:path w="44423" h="3414" extrusionOk="0">
                  <a:moveTo>
                    <a:pt x="1" y="1"/>
                  </a:moveTo>
                  <a:lnTo>
                    <a:pt x="1" y="3413"/>
                  </a:lnTo>
                  <a:lnTo>
                    <a:pt x="44423" y="3413"/>
                  </a:lnTo>
                  <a:lnTo>
                    <a:pt x="444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22"/>
          <p:cNvGrpSpPr/>
          <p:nvPr/>
        </p:nvGrpSpPr>
        <p:grpSpPr>
          <a:xfrm>
            <a:off x="7719431" y="1695020"/>
            <a:ext cx="125269" cy="858177"/>
            <a:chOff x="7700318" y="1695024"/>
            <a:chExt cx="125269" cy="858177"/>
          </a:xfrm>
        </p:grpSpPr>
        <p:sp>
          <p:nvSpPr>
            <p:cNvPr id="884" name="Google Shape;884;p22"/>
            <p:cNvSpPr/>
            <p:nvPr/>
          </p:nvSpPr>
          <p:spPr>
            <a:xfrm rot="-5400000">
              <a:off x="7334012" y="2061625"/>
              <a:ext cx="858177" cy="124974"/>
            </a:xfrm>
            <a:custGeom>
              <a:avLst/>
              <a:gdLst/>
              <a:ahLst/>
              <a:cxnLst/>
              <a:rect l="l" t="t" r="r" b="b"/>
              <a:pathLst>
                <a:path w="86488" h="12595" extrusionOk="0">
                  <a:moveTo>
                    <a:pt x="0" y="0"/>
                  </a:moveTo>
                  <a:lnTo>
                    <a:pt x="0" y="12595"/>
                  </a:lnTo>
                  <a:lnTo>
                    <a:pt x="86487" y="12595"/>
                  </a:lnTo>
                  <a:lnTo>
                    <a:pt x="86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2"/>
            <p:cNvSpPr/>
            <p:nvPr/>
          </p:nvSpPr>
          <p:spPr>
            <a:xfrm rot="-5400000">
              <a:off x="7758335" y="2393903"/>
              <a:ext cx="8940" cy="124974"/>
            </a:xfrm>
            <a:custGeom>
              <a:avLst/>
              <a:gdLst/>
              <a:ahLst/>
              <a:cxnLst/>
              <a:rect l="l" t="t" r="r" b="b"/>
              <a:pathLst>
                <a:path w="901" h="12595" extrusionOk="0">
                  <a:moveTo>
                    <a:pt x="1" y="0"/>
                  </a:moveTo>
                  <a:lnTo>
                    <a:pt x="1" y="12595"/>
                  </a:lnTo>
                  <a:lnTo>
                    <a:pt x="901" y="1259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2"/>
            <p:cNvSpPr/>
            <p:nvPr/>
          </p:nvSpPr>
          <p:spPr>
            <a:xfrm rot="-5400000">
              <a:off x="7758340" y="2374508"/>
              <a:ext cx="8930" cy="124974"/>
            </a:xfrm>
            <a:custGeom>
              <a:avLst/>
              <a:gdLst/>
              <a:ahLst/>
              <a:cxnLst/>
              <a:rect l="l" t="t" r="r" b="b"/>
              <a:pathLst>
                <a:path w="900" h="12595" extrusionOk="0">
                  <a:moveTo>
                    <a:pt x="0" y="0"/>
                  </a:moveTo>
                  <a:lnTo>
                    <a:pt x="0" y="12595"/>
                  </a:lnTo>
                  <a:lnTo>
                    <a:pt x="900" y="1259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2"/>
            <p:cNvSpPr/>
            <p:nvPr/>
          </p:nvSpPr>
          <p:spPr>
            <a:xfrm rot="-5400000">
              <a:off x="7758340" y="2112851"/>
              <a:ext cx="8930" cy="124974"/>
            </a:xfrm>
            <a:custGeom>
              <a:avLst/>
              <a:gdLst/>
              <a:ahLst/>
              <a:cxnLst/>
              <a:rect l="l" t="t" r="r" b="b"/>
              <a:pathLst>
                <a:path w="900" h="12595" extrusionOk="0">
                  <a:moveTo>
                    <a:pt x="0" y="0"/>
                  </a:moveTo>
                  <a:lnTo>
                    <a:pt x="0" y="12595"/>
                  </a:lnTo>
                  <a:lnTo>
                    <a:pt x="900" y="1259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2"/>
            <p:cNvSpPr/>
            <p:nvPr/>
          </p:nvSpPr>
          <p:spPr>
            <a:xfrm rot="-5400000">
              <a:off x="7758335" y="2093763"/>
              <a:ext cx="8940" cy="124974"/>
            </a:xfrm>
            <a:custGeom>
              <a:avLst/>
              <a:gdLst/>
              <a:ahLst/>
              <a:cxnLst/>
              <a:rect l="l" t="t" r="r" b="b"/>
              <a:pathLst>
                <a:path w="901" h="12595" extrusionOk="0">
                  <a:moveTo>
                    <a:pt x="1" y="0"/>
                  </a:moveTo>
                  <a:lnTo>
                    <a:pt x="1" y="12595"/>
                  </a:lnTo>
                  <a:lnTo>
                    <a:pt x="900" y="1259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22"/>
          <p:cNvGrpSpPr/>
          <p:nvPr/>
        </p:nvGrpSpPr>
        <p:grpSpPr>
          <a:xfrm>
            <a:off x="7560312" y="1906796"/>
            <a:ext cx="159147" cy="646401"/>
            <a:chOff x="7541200" y="1914496"/>
            <a:chExt cx="159147" cy="646401"/>
          </a:xfrm>
        </p:grpSpPr>
        <p:sp>
          <p:nvSpPr>
            <p:cNvPr id="890" name="Google Shape;890;p22"/>
            <p:cNvSpPr/>
            <p:nvPr/>
          </p:nvSpPr>
          <p:spPr>
            <a:xfrm rot="-5400000">
              <a:off x="7322957" y="2172126"/>
              <a:ext cx="594388" cy="121590"/>
            </a:xfrm>
            <a:custGeom>
              <a:avLst/>
              <a:gdLst/>
              <a:ahLst/>
              <a:cxnLst/>
              <a:rect l="l" t="t" r="r" b="b"/>
              <a:pathLst>
                <a:path w="59903" h="12254" extrusionOk="0">
                  <a:moveTo>
                    <a:pt x="0" y="0"/>
                  </a:moveTo>
                  <a:lnTo>
                    <a:pt x="0" y="12254"/>
                  </a:lnTo>
                  <a:lnTo>
                    <a:pt x="59902" y="12254"/>
                  </a:lnTo>
                  <a:cubicBezTo>
                    <a:pt x="59902" y="12254"/>
                    <a:pt x="58723" y="10269"/>
                    <a:pt x="58723" y="6143"/>
                  </a:cubicBezTo>
                  <a:cubicBezTo>
                    <a:pt x="58723" y="1334"/>
                    <a:pt x="59902" y="0"/>
                    <a:pt x="59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 rot="-5400000">
              <a:off x="7304481" y="2233691"/>
              <a:ext cx="605779" cy="4316"/>
            </a:xfrm>
            <a:custGeom>
              <a:avLst/>
              <a:gdLst/>
              <a:ahLst/>
              <a:cxnLst/>
              <a:rect l="l" t="t" r="r" b="b"/>
              <a:pathLst>
                <a:path w="61051" h="435" extrusionOk="0">
                  <a:moveTo>
                    <a:pt x="1" y="1"/>
                  </a:moveTo>
                  <a:lnTo>
                    <a:pt x="1" y="435"/>
                  </a:lnTo>
                  <a:lnTo>
                    <a:pt x="61050" y="435"/>
                  </a:lnTo>
                  <a:lnTo>
                    <a:pt x="61050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 rot="-5400000">
              <a:off x="7317255" y="2233537"/>
              <a:ext cx="605779" cy="4624"/>
            </a:xfrm>
            <a:custGeom>
              <a:avLst/>
              <a:gdLst/>
              <a:ahLst/>
              <a:cxnLst/>
              <a:rect l="l" t="t" r="r" b="b"/>
              <a:pathLst>
                <a:path w="61051" h="466" extrusionOk="0">
                  <a:moveTo>
                    <a:pt x="1" y="0"/>
                  </a:moveTo>
                  <a:lnTo>
                    <a:pt x="1" y="466"/>
                  </a:lnTo>
                  <a:lnTo>
                    <a:pt x="61050" y="466"/>
                  </a:lnTo>
                  <a:lnTo>
                    <a:pt x="61050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 rot="-5400000">
              <a:off x="7330029" y="2233691"/>
              <a:ext cx="605779" cy="4316"/>
            </a:xfrm>
            <a:custGeom>
              <a:avLst/>
              <a:gdLst/>
              <a:ahLst/>
              <a:cxnLst/>
              <a:rect l="l" t="t" r="r" b="b"/>
              <a:pathLst>
                <a:path w="61051" h="435" extrusionOk="0">
                  <a:moveTo>
                    <a:pt x="1" y="0"/>
                  </a:moveTo>
                  <a:lnTo>
                    <a:pt x="1" y="435"/>
                  </a:lnTo>
                  <a:lnTo>
                    <a:pt x="61050" y="435"/>
                  </a:lnTo>
                  <a:lnTo>
                    <a:pt x="61050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2"/>
            <p:cNvSpPr/>
            <p:nvPr/>
          </p:nvSpPr>
          <p:spPr>
            <a:xfrm rot="-5400000">
              <a:off x="7342802" y="2233537"/>
              <a:ext cx="605779" cy="4624"/>
            </a:xfrm>
            <a:custGeom>
              <a:avLst/>
              <a:gdLst/>
              <a:ahLst/>
              <a:cxnLst/>
              <a:rect l="l" t="t" r="r" b="b"/>
              <a:pathLst>
                <a:path w="61051" h="466" extrusionOk="0">
                  <a:moveTo>
                    <a:pt x="1" y="0"/>
                  </a:moveTo>
                  <a:lnTo>
                    <a:pt x="1" y="466"/>
                  </a:lnTo>
                  <a:lnTo>
                    <a:pt x="61050" y="466"/>
                  </a:lnTo>
                  <a:lnTo>
                    <a:pt x="61050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2"/>
            <p:cNvSpPr/>
            <p:nvPr/>
          </p:nvSpPr>
          <p:spPr>
            <a:xfrm rot="-5400000">
              <a:off x="7355576" y="2233691"/>
              <a:ext cx="605779" cy="4316"/>
            </a:xfrm>
            <a:custGeom>
              <a:avLst/>
              <a:gdLst/>
              <a:ahLst/>
              <a:cxnLst/>
              <a:rect l="l" t="t" r="r" b="b"/>
              <a:pathLst>
                <a:path w="61051" h="435" extrusionOk="0">
                  <a:moveTo>
                    <a:pt x="1" y="0"/>
                  </a:moveTo>
                  <a:lnTo>
                    <a:pt x="1" y="434"/>
                  </a:lnTo>
                  <a:lnTo>
                    <a:pt x="61050" y="434"/>
                  </a:lnTo>
                  <a:lnTo>
                    <a:pt x="61050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2"/>
            <p:cNvSpPr/>
            <p:nvPr/>
          </p:nvSpPr>
          <p:spPr>
            <a:xfrm rot="-5400000">
              <a:off x="7368504" y="2233691"/>
              <a:ext cx="605779" cy="4316"/>
            </a:xfrm>
            <a:custGeom>
              <a:avLst/>
              <a:gdLst/>
              <a:ahLst/>
              <a:cxnLst/>
              <a:rect l="l" t="t" r="r" b="b"/>
              <a:pathLst>
                <a:path w="61051" h="435" extrusionOk="0">
                  <a:moveTo>
                    <a:pt x="1" y="0"/>
                  </a:moveTo>
                  <a:lnTo>
                    <a:pt x="1" y="434"/>
                  </a:lnTo>
                  <a:lnTo>
                    <a:pt x="61050" y="434"/>
                  </a:lnTo>
                  <a:lnTo>
                    <a:pt x="61050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 rot="-5400000">
              <a:off x="7265396" y="2233686"/>
              <a:ext cx="605779" cy="4326"/>
            </a:xfrm>
            <a:custGeom>
              <a:avLst/>
              <a:gdLst/>
              <a:ahLst/>
              <a:cxnLst/>
              <a:rect l="l" t="t" r="r" b="b"/>
              <a:pathLst>
                <a:path w="61051" h="436" extrusionOk="0">
                  <a:moveTo>
                    <a:pt x="1" y="1"/>
                  </a:moveTo>
                  <a:lnTo>
                    <a:pt x="1" y="435"/>
                  </a:lnTo>
                  <a:lnTo>
                    <a:pt x="61050" y="435"/>
                  </a:lnTo>
                  <a:lnTo>
                    <a:pt x="61050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2"/>
            <p:cNvSpPr/>
            <p:nvPr/>
          </p:nvSpPr>
          <p:spPr>
            <a:xfrm rot="-5400000">
              <a:off x="7278170" y="2233532"/>
              <a:ext cx="605779" cy="4634"/>
            </a:xfrm>
            <a:custGeom>
              <a:avLst/>
              <a:gdLst/>
              <a:ahLst/>
              <a:cxnLst/>
              <a:rect l="l" t="t" r="r" b="b"/>
              <a:pathLst>
                <a:path w="61051" h="467" extrusionOk="0">
                  <a:moveTo>
                    <a:pt x="1" y="1"/>
                  </a:moveTo>
                  <a:lnTo>
                    <a:pt x="1" y="466"/>
                  </a:lnTo>
                  <a:lnTo>
                    <a:pt x="61050" y="466"/>
                  </a:lnTo>
                  <a:lnTo>
                    <a:pt x="61050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 rot="-5400000">
              <a:off x="7290939" y="2233691"/>
              <a:ext cx="605779" cy="4316"/>
            </a:xfrm>
            <a:custGeom>
              <a:avLst/>
              <a:gdLst/>
              <a:ahLst/>
              <a:cxnLst/>
              <a:rect l="l" t="t" r="r" b="b"/>
              <a:pathLst>
                <a:path w="61051" h="435" extrusionOk="0">
                  <a:moveTo>
                    <a:pt x="1" y="1"/>
                  </a:moveTo>
                  <a:lnTo>
                    <a:pt x="1" y="435"/>
                  </a:lnTo>
                  <a:lnTo>
                    <a:pt x="61050" y="435"/>
                  </a:lnTo>
                  <a:lnTo>
                    <a:pt x="61050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 rot="-5400000">
              <a:off x="7297573" y="2158123"/>
              <a:ext cx="646401" cy="159147"/>
            </a:xfrm>
            <a:custGeom>
              <a:avLst/>
              <a:gdLst/>
              <a:ahLst/>
              <a:cxnLst/>
              <a:rect l="l" t="t" r="r" b="b"/>
              <a:pathLst>
                <a:path w="65145" h="16039" extrusionOk="0">
                  <a:moveTo>
                    <a:pt x="0" y="0"/>
                  </a:moveTo>
                  <a:lnTo>
                    <a:pt x="0" y="16038"/>
                  </a:lnTo>
                  <a:lnTo>
                    <a:pt x="65145" y="16038"/>
                  </a:lnTo>
                  <a:lnTo>
                    <a:pt x="65145" y="14084"/>
                  </a:lnTo>
                  <a:lnTo>
                    <a:pt x="3102" y="14084"/>
                  </a:lnTo>
                  <a:lnTo>
                    <a:pt x="3102" y="1923"/>
                  </a:lnTo>
                  <a:lnTo>
                    <a:pt x="65145" y="1923"/>
                  </a:lnTo>
                  <a:lnTo>
                    <a:pt x="651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1" name="Google Shape;901;p22"/>
          <p:cNvSpPr txBox="1">
            <a:spLocks noGrp="1"/>
          </p:cNvSpPr>
          <p:nvPr>
            <p:ph type="title"/>
          </p:nvPr>
        </p:nvSpPr>
        <p:spPr>
          <a:xfrm>
            <a:off x="2408250" y="2432325"/>
            <a:ext cx="43275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2" name="Google Shape;902;p22"/>
          <p:cNvSpPr txBox="1">
            <a:spLocks noGrp="1"/>
          </p:cNvSpPr>
          <p:nvPr>
            <p:ph type="title" idx="2" hasCustomPrompt="1"/>
          </p:nvPr>
        </p:nvSpPr>
        <p:spPr>
          <a:xfrm>
            <a:off x="3551550" y="1502925"/>
            <a:ext cx="2040900" cy="9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6000" u="sng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3" name="Google Shape;903;p22"/>
          <p:cNvSpPr txBox="1">
            <a:spLocks noGrp="1"/>
          </p:cNvSpPr>
          <p:nvPr>
            <p:ph type="subTitle" idx="1"/>
          </p:nvPr>
        </p:nvSpPr>
        <p:spPr>
          <a:xfrm>
            <a:off x="3427975" y="2991975"/>
            <a:ext cx="2288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4" name="Google Shape;904;p22"/>
          <p:cNvSpPr/>
          <p:nvPr/>
        </p:nvSpPr>
        <p:spPr>
          <a:xfrm>
            <a:off x="0" y="-27965"/>
            <a:ext cx="161950" cy="5171381"/>
          </a:xfrm>
          <a:custGeom>
            <a:avLst/>
            <a:gdLst/>
            <a:ahLst/>
            <a:cxnLst/>
            <a:rect l="l" t="t" r="r" b="b"/>
            <a:pathLst>
              <a:path w="6478" h="70498" extrusionOk="0">
                <a:moveTo>
                  <a:pt x="1" y="0"/>
                </a:moveTo>
                <a:lnTo>
                  <a:pt x="1" y="70498"/>
                </a:lnTo>
                <a:lnTo>
                  <a:pt x="6477" y="70498"/>
                </a:lnTo>
                <a:lnTo>
                  <a:pt x="6477" y="0"/>
                </a:lnTo>
                <a:close/>
              </a:path>
            </a:pathLst>
          </a:custGeom>
          <a:solidFill>
            <a:srgbClr val="AF1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2"/>
          <p:cNvSpPr/>
          <p:nvPr/>
        </p:nvSpPr>
        <p:spPr>
          <a:xfrm>
            <a:off x="302425" y="-27965"/>
            <a:ext cx="161950" cy="5171381"/>
          </a:xfrm>
          <a:custGeom>
            <a:avLst/>
            <a:gdLst/>
            <a:ahLst/>
            <a:cxnLst/>
            <a:rect l="l" t="t" r="r" b="b"/>
            <a:pathLst>
              <a:path w="6478" h="70498" extrusionOk="0">
                <a:moveTo>
                  <a:pt x="1" y="0"/>
                </a:moveTo>
                <a:lnTo>
                  <a:pt x="1" y="70498"/>
                </a:lnTo>
                <a:lnTo>
                  <a:pt x="6477" y="70498"/>
                </a:lnTo>
                <a:lnTo>
                  <a:pt x="6477" y="0"/>
                </a:lnTo>
                <a:close/>
              </a:path>
            </a:pathLst>
          </a:custGeom>
          <a:solidFill>
            <a:srgbClr val="AF1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22"/>
          <p:cNvSpPr/>
          <p:nvPr/>
        </p:nvSpPr>
        <p:spPr>
          <a:xfrm>
            <a:off x="604850" y="-27965"/>
            <a:ext cx="162425" cy="5171381"/>
          </a:xfrm>
          <a:custGeom>
            <a:avLst/>
            <a:gdLst/>
            <a:ahLst/>
            <a:cxnLst/>
            <a:rect l="l" t="t" r="r" b="b"/>
            <a:pathLst>
              <a:path w="6497" h="70498" extrusionOk="0">
                <a:moveTo>
                  <a:pt x="1" y="0"/>
                </a:moveTo>
                <a:lnTo>
                  <a:pt x="1" y="70498"/>
                </a:lnTo>
                <a:lnTo>
                  <a:pt x="6496" y="70498"/>
                </a:lnTo>
                <a:lnTo>
                  <a:pt x="6496" y="0"/>
                </a:lnTo>
                <a:close/>
              </a:path>
            </a:pathLst>
          </a:custGeom>
          <a:solidFill>
            <a:srgbClr val="AF1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22"/>
          <p:cNvSpPr/>
          <p:nvPr/>
        </p:nvSpPr>
        <p:spPr>
          <a:xfrm>
            <a:off x="907275" y="-27965"/>
            <a:ext cx="161950" cy="5171381"/>
          </a:xfrm>
          <a:custGeom>
            <a:avLst/>
            <a:gdLst/>
            <a:ahLst/>
            <a:cxnLst/>
            <a:rect l="l" t="t" r="r" b="b"/>
            <a:pathLst>
              <a:path w="6478" h="70498" extrusionOk="0">
                <a:moveTo>
                  <a:pt x="1" y="0"/>
                </a:moveTo>
                <a:lnTo>
                  <a:pt x="1" y="70498"/>
                </a:lnTo>
                <a:lnTo>
                  <a:pt x="6477" y="70498"/>
                </a:lnTo>
                <a:lnTo>
                  <a:pt x="6477" y="0"/>
                </a:lnTo>
                <a:close/>
              </a:path>
            </a:pathLst>
          </a:custGeom>
          <a:solidFill>
            <a:srgbClr val="AF1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22"/>
          <p:cNvSpPr/>
          <p:nvPr/>
        </p:nvSpPr>
        <p:spPr>
          <a:xfrm>
            <a:off x="8111275" y="-27965"/>
            <a:ext cx="161950" cy="5171381"/>
          </a:xfrm>
          <a:custGeom>
            <a:avLst/>
            <a:gdLst/>
            <a:ahLst/>
            <a:cxnLst/>
            <a:rect l="l" t="t" r="r" b="b"/>
            <a:pathLst>
              <a:path w="6478" h="70498" extrusionOk="0">
                <a:moveTo>
                  <a:pt x="1" y="0"/>
                </a:moveTo>
                <a:lnTo>
                  <a:pt x="1" y="70498"/>
                </a:lnTo>
                <a:lnTo>
                  <a:pt x="6477" y="70498"/>
                </a:lnTo>
                <a:lnTo>
                  <a:pt x="6477" y="0"/>
                </a:lnTo>
                <a:close/>
              </a:path>
            </a:pathLst>
          </a:custGeom>
          <a:solidFill>
            <a:srgbClr val="AF1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22"/>
          <p:cNvSpPr/>
          <p:nvPr/>
        </p:nvSpPr>
        <p:spPr>
          <a:xfrm>
            <a:off x="8413700" y="-27965"/>
            <a:ext cx="161950" cy="5171381"/>
          </a:xfrm>
          <a:custGeom>
            <a:avLst/>
            <a:gdLst/>
            <a:ahLst/>
            <a:cxnLst/>
            <a:rect l="l" t="t" r="r" b="b"/>
            <a:pathLst>
              <a:path w="6478" h="70498" extrusionOk="0">
                <a:moveTo>
                  <a:pt x="1" y="0"/>
                </a:moveTo>
                <a:lnTo>
                  <a:pt x="1" y="70498"/>
                </a:lnTo>
                <a:lnTo>
                  <a:pt x="6477" y="70498"/>
                </a:lnTo>
                <a:lnTo>
                  <a:pt x="6477" y="0"/>
                </a:lnTo>
                <a:close/>
              </a:path>
            </a:pathLst>
          </a:custGeom>
          <a:solidFill>
            <a:srgbClr val="AF1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22"/>
          <p:cNvSpPr/>
          <p:nvPr/>
        </p:nvSpPr>
        <p:spPr>
          <a:xfrm>
            <a:off x="8716125" y="-27965"/>
            <a:ext cx="162425" cy="5171381"/>
          </a:xfrm>
          <a:custGeom>
            <a:avLst/>
            <a:gdLst/>
            <a:ahLst/>
            <a:cxnLst/>
            <a:rect l="l" t="t" r="r" b="b"/>
            <a:pathLst>
              <a:path w="6497" h="70498" extrusionOk="0">
                <a:moveTo>
                  <a:pt x="1" y="0"/>
                </a:moveTo>
                <a:lnTo>
                  <a:pt x="1" y="70498"/>
                </a:lnTo>
                <a:lnTo>
                  <a:pt x="6496" y="70498"/>
                </a:lnTo>
                <a:lnTo>
                  <a:pt x="6496" y="0"/>
                </a:lnTo>
                <a:close/>
              </a:path>
            </a:pathLst>
          </a:custGeom>
          <a:solidFill>
            <a:srgbClr val="AF1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22"/>
          <p:cNvSpPr/>
          <p:nvPr/>
        </p:nvSpPr>
        <p:spPr>
          <a:xfrm>
            <a:off x="9018550" y="-27965"/>
            <a:ext cx="161950" cy="5171381"/>
          </a:xfrm>
          <a:custGeom>
            <a:avLst/>
            <a:gdLst/>
            <a:ahLst/>
            <a:cxnLst/>
            <a:rect l="l" t="t" r="r" b="b"/>
            <a:pathLst>
              <a:path w="6478" h="70498" extrusionOk="0">
                <a:moveTo>
                  <a:pt x="1" y="0"/>
                </a:moveTo>
                <a:lnTo>
                  <a:pt x="1" y="70498"/>
                </a:lnTo>
                <a:lnTo>
                  <a:pt x="6477" y="70498"/>
                </a:lnTo>
                <a:lnTo>
                  <a:pt x="6477" y="0"/>
                </a:lnTo>
                <a:close/>
              </a:path>
            </a:pathLst>
          </a:custGeom>
          <a:solidFill>
            <a:srgbClr val="AF1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22"/>
          <p:cNvSpPr/>
          <p:nvPr/>
        </p:nvSpPr>
        <p:spPr>
          <a:xfrm rot="-3221730">
            <a:off x="6492930" y="2064960"/>
            <a:ext cx="18241" cy="912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22"/>
          <p:cNvSpPr/>
          <p:nvPr/>
        </p:nvSpPr>
        <p:spPr>
          <a:xfrm rot="3221730" flipH="1">
            <a:off x="6608792" y="2068010"/>
            <a:ext cx="18241" cy="912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2"/>
          <p:cNvSpPr/>
          <p:nvPr/>
        </p:nvSpPr>
        <p:spPr>
          <a:xfrm>
            <a:off x="6541900" y="2058250"/>
            <a:ext cx="7800" cy="7800"/>
          </a:xfrm>
          <a:prstGeom prst="ellipse">
            <a:avLst/>
          </a:prstGeom>
          <a:solidFill>
            <a:srgbClr val="693E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22"/>
          <p:cNvSpPr/>
          <p:nvPr/>
        </p:nvSpPr>
        <p:spPr>
          <a:xfrm>
            <a:off x="6577023" y="2058845"/>
            <a:ext cx="7800" cy="7800"/>
          </a:xfrm>
          <a:prstGeom prst="ellipse">
            <a:avLst/>
          </a:prstGeom>
          <a:solidFill>
            <a:srgbClr val="693E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TITLE_AND_DESCRIPTION_1_2"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4"/>
          <p:cNvSpPr/>
          <p:nvPr/>
        </p:nvSpPr>
        <p:spPr>
          <a:xfrm>
            <a:off x="-5050" y="-12775"/>
            <a:ext cx="1742400" cy="51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24"/>
          <p:cNvSpPr txBox="1">
            <a:spLocks noGrp="1"/>
          </p:cNvSpPr>
          <p:nvPr>
            <p:ph type="title"/>
          </p:nvPr>
        </p:nvSpPr>
        <p:spPr>
          <a:xfrm>
            <a:off x="2954288" y="1296737"/>
            <a:ext cx="21279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5" name="Google Shape;945;p24"/>
          <p:cNvSpPr txBox="1">
            <a:spLocks noGrp="1"/>
          </p:cNvSpPr>
          <p:nvPr>
            <p:ph type="title" idx="2" hasCustomPrompt="1"/>
          </p:nvPr>
        </p:nvSpPr>
        <p:spPr>
          <a:xfrm>
            <a:off x="1742464" y="1296737"/>
            <a:ext cx="1212600" cy="10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9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946" name="Google Shape;946;p24"/>
          <p:cNvSpPr txBox="1">
            <a:spLocks noGrp="1"/>
          </p:cNvSpPr>
          <p:nvPr>
            <p:ph type="title" idx="3"/>
          </p:nvPr>
        </p:nvSpPr>
        <p:spPr>
          <a:xfrm rot="-5400000">
            <a:off x="-1417438" y="2282500"/>
            <a:ext cx="43857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7" name="Google Shape;947;p24"/>
          <p:cNvSpPr txBox="1">
            <a:spLocks noGrp="1"/>
          </p:cNvSpPr>
          <p:nvPr>
            <p:ph type="subTitle" idx="1"/>
          </p:nvPr>
        </p:nvSpPr>
        <p:spPr>
          <a:xfrm>
            <a:off x="2954277" y="1745708"/>
            <a:ext cx="21279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8" name="Google Shape;948;p24"/>
          <p:cNvSpPr txBox="1">
            <a:spLocks noGrp="1"/>
          </p:cNvSpPr>
          <p:nvPr>
            <p:ph type="title" idx="4"/>
          </p:nvPr>
        </p:nvSpPr>
        <p:spPr>
          <a:xfrm>
            <a:off x="6299138" y="1296737"/>
            <a:ext cx="21279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9" name="Google Shape;949;p24"/>
          <p:cNvSpPr txBox="1">
            <a:spLocks noGrp="1"/>
          </p:cNvSpPr>
          <p:nvPr>
            <p:ph type="title" idx="5" hasCustomPrompt="1"/>
          </p:nvPr>
        </p:nvSpPr>
        <p:spPr>
          <a:xfrm>
            <a:off x="5087314" y="1296737"/>
            <a:ext cx="1212600" cy="10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9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950" name="Google Shape;950;p24"/>
          <p:cNvSpPr txBox="1">
            <a:spLocks noGrp="1"/>
          </p:cNvSpPr>
          <p:nvPr>
            <p:ph type="subTitle" idx="6"/>
          </p:nvPr>
        </p:nvSpPr>
        <p:spPr>
          <a:xfrm>
            <a:off x="6299127" y="1745708"/>
            <a:ext cx="21279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1" name="Google Shape;951;p24"/>
          <p:cNvSpPr txBox="1">
            <a:spLocks noGrp="1"/>
          </p:cNvSpPr>
          <p:nvPr>
            <p:ph type="title" idx="7"/>
          </p:nvPr>
        </p:nvSpPr>
        <p:spPr>
          <a:xfrm>
            <a:off x="2954288" y="3522962"/>
            <a:ext cx="21279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52" name="Google Shape;952;p24"/>
          <p:cNvSpPr txBox="1">
            <a:spLocks noGrp="1"/>
          </p:cNvSpPr>
          <p:nvPr>
            <p:ph type="title" idx="8" hasCustomPrompt="1"/>
          </p:nvPr>
        </p:nvSpPr>
        <p:spPr>
          <a:xfrm>
            <a:off x="1742464" y="3522962"/>
            <a:ext cx="1212600" cy="10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9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953" name="Google Shape;953;p24"/>
          <p:cNvSpPr txBox="1">
            <a:spLocks noGrp="1"/>
          </p:cNvSpPr>
          <p:nvPr>
            <p:ph type="subTitle" idx="9"/>
          </p:nvPr>
        </p:nvSpPr>
        <p:spPr>
          <a:xfrm>
            <a:off x="2954277" y="3971933"/>
            <a:ext cx="21279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4" name="Google Shape;954;p24"/>
          <p:cNvSpPr txBox="1">
            <a:spLocks noGrp="1"/>
          </p:cNvSpPr>
          <p:nvPr>
            <p:ph type="title" idx="13"/>
          </p:nvPr>
        </p:nvSpPr>
        <p:spPr>
          <a:xfrm>
            <a:off x="6299138" y="3522962"/>
            <a:ext cx="21279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55" name="Google Shape;955;p24"/>
          <p:cNvSpPr txBox="1">
            <a:spLocks noGrp="1"/>
          </p:cNvSpPr>
          <p:nvPr>
            <p:ph type="title" idx="14" hasCustomPrompt="1"/>
          </p:nvPr>
        </p:nvSpPr>
        <p:spPr>
          <a:xfrm>
            <a:off x="5087314" y="3522962"/>
            <a:ext cx="1212600" cy="10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9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956" name="Google Shape;956;p24"/>
          <p:cNvSpPr txBox="1">
            <a:spLocks noGrp="1"/>
          </p:cNvSpPr>
          <p:nvPr>
            <p:ph type="subTitle" idx="15"/>
          </p:nvPr>
        </p:nvSpPr>
        <p:spPr>
          <a:xfrm>
            <a:off x="6299127" y="3971933"/>
            <a:ext cx="21279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_1">
    <p:bg>
      <p:bgPr>
        <a:solidFill>
          <a:srgbClr val="FFFFFF"/>
        </a:soli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6"/>
          <p:cNvSpPr/>
          <p:nvPr/>
        </p:nvSpPr>
        <p:spPr>
          <a:xfrm>
            <a:off x="-528300" y="4952225"/>
            <a:ext cx="43450" cy="223400"/>
          </a:xfrm>
          <a:custGeom>
            <a:avLst/>
            <a:gdLst/>
            <a:ahLst/>
            <a:cxnLst/>
            <a:rect l="l" t="t" r="r" b="b"/>
            <a:pathLst>
              <a:path w="1738" h="8936" extrusionOk="0">
                <a:moveTo>
                  <a:pt x="1" y="1"/>
                </a:moveTo>
                <a:lnTo>
                  <a:pt x="1" y="8935"/>
                </a:lnTo>
                <a:lnTo>
                  <a:pt x="1738" y="8935"/>
                </a:lnTo>
                <a:lnTo>
                  <a:pt x="173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26"/>
          <p:cNvSpPr/>
          <p:nvPr/>
        </p:nvSpPr>
        <p:spPr>
          <a:xfrm>
            <a:off x="-515900" y="3719125"/>
            <a:ext cx="34925" cy="112475"/>
          </a:xfrm>
          <a:custGeom>
            <a:avLst/>
            <a:gdLst/>
            <a:ahLst/>
            <a:cxnLst/>
            <a:rect l="l" t="t" r="r" b="b"/>
            <a:pathLst>
              <a:path w="1397" h="4499" extrusionOk="0">
                <a:moveTo>
                  <a:pt x="1" y="1"/>
                </a:moveTo>
                <a:lnTo>
                  <a:pt x="1" y="4499"/>
                </a:lnTo>
                <a:lnTo>
                  <a:pt x="1397" y="4499"/>
                </a:lnTo>
                <a:lnTo>
                  <a:pt x="13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6"/>
          <p:cNvSpPr/>
          <p:nvPr/>
        </p:nvSpPr>
        <p:spPr>
          <a:xfrm>
            <a:off x="-307275" y="1943925"/>
            <a:ext cx="34150" cy="180733"/>
          </a:xfrm>
          <a:custGeom>
            <a:avLst/>
            <a:gdLst/>
            <a:ahLst/>
            <a:cxnLst/>
            <a:rect l="l" t="t" r="r" b="b"/>
            <a:pathLst>
              <a:path w="1366" h="6857" extrusionOk="0">
                <a:moveTo>
                  <a:pt x="1" y="1"/>
                </a:moveTo>
                <a:lnTo>
                  <a:pt x="1" y="6856"/>
                </a:lnTo>
                <a:lnTo>
                  <a:pt x="1366" y="6856"/>
                </a:lnTo>
                <a:lnTo>
                  <a:pt x="13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26"/>
          <p:cNvSpPr/>
          <p:nvPr/>
        </p:nvSpPr>
        <p:spPr>
          <a:xfrm>
            <a:off x="-313475" y="1677150"/>
            <a:ext cx="107050" cy="282325"/>
          </a:xfrm>
          <a:custGeom>
            <a:avLst/>
            <a:gdLst/>
            <a:ahLst/>
            <a:cxnLst/>
            <a:rect l="l" t="t" r="r" b="b"/>
            <a:pathLst>
              <a:path w="4282" h="11293" extrusionOk="0">
                <a:moveTo>
                  <a:pt x="1" y="0"/>
                </a:moveTo>
                <a:lnTo>
                  <a:pt x="1" y="5646"/>
                </a:lnTo>
                <a:lnTo>
                  <a:pt x="1" y="11292"/>
                </a:lnTo>
                <a:lnTo>
                  <a:pt x="2141" y="9741"/>
                </a:lnTo>
                <a:lnTo>
                  <a:pt x="4281" y="11292"/>
                </a:lnTo>
                <a:lnTo>
                  <a:pt x="4281" y="5646"/>
                </a:lnTo>
                <a:lnTo>
                  <a:pt x="4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26"/>
          <p:cNvSpPr/>
          <p:nvPr/>
        </p:nvSpPr>
        <p:spPr>
          <a:xfrm>
            <a:off x="-553900" y="4637375"/>
            <a:ext cx="22525" cy="314875"/>
          </a:xfrm>
          <a:custGeom>
            <a:avLst/>
            <a:gdLst/>
            <a:ahLst/>
            <a:cxnLst/>
            <a:rect l="l" t="t" r="r" b="b"/>
            <a:pathLst>
              <a:path w="901" h="12595" extrusionOk="0">
                <a:moveTo>
                  <a:pt x="1" y="0"/>
                </a:moveTo>
                <a:lnTo>
                  <a:pt x="1" y="12595"/>
                </a:lnTo>
                <a:lnTo>
                  <a:pt x="901" y="12595"/>
                </a:lnTo>
                <a:lnTo>
                  <a:pt x="90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26"/>
          <p:cNvSpPr/>
          <p:nvPr/>
        </p:nvSpPr>
        <p:spPr>
          <a:xfrm>
            <a:off x="-505025" y="4637375"/>
            <a:ext cx="22500" cy="314875"/>
          </a:xfrm>
          <a:custGeom>
            <a:avLst/>
            <a:gdLst/>
            <a:ahLst/>
            <a:cxnLst/>
            <a:rect l="l" t="t" r="r" b="b"/>
            <a:pathLst>
              <a:path w="900" h="12595" extrusionOk="0">
                <a:moveTo>
                  <a:pt x="0" y="0"/>
                </a:moveTo>
                <a:lnTo>
                  <a:pt x="0" y="12595"/>
                </a:lnTo>
                <a:lnTo>
                  <a:pt x="900" y="12595"/>
                </a:lnTo>
                <a:lnTo>
                  <a:pt x="9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26"/>
          <p:cNvSpPr/>
          <p:nvPr/>
        </p:nvSpPr>
        <p:spPr>
          <a:xfrm>
            <a:off x="154175" y="4637375"/>
            <a:ext cx="22500" cy="314875"/>
          </a:xfrm>
          <a:custGeom>
            <a:avLst/>
            <a:gdLst/>
            <a:ahLst/>
            <a:cxnLst/>
            <a:rect l="l" t="t" r="r" b="b"/>
            <a:pathLst>
              <a:path w="900" h="12595" extrusionOk="0">
                <a:moveTo>
                  <a:pt x="0" y="0"/>
                </a:moveTo>
                <a:lnTo>
                  <a:pt x="0" y="12595"/>
                </a:lnTo>
                <a:lnTo>
                  <a:pt x="900" y="12595"/>
                </a:lnTo>
                <a:lnTo>
                  <a:pt x="9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6"/>
          <p:cNvSpPr/>
          <p:nvPr/>
        </p:nvSpPr>
        <p:spPr>
          <a:xfrm>
            <a:off x="-710550" y="2673700"/>
            <a:ext cx="22525" cy="523525"/>
          </a:xfrm>
          <a:custGeom>
            <a:avLst/>
            <a:gdLst/>
            <a:ahLst/>
            <a:cxnLst/>
            <a:rect l="l" t="t" r="r" b="b"/>
            <a:pathLst>
              <a:path w="901" h="20941" extrusionOk="0">
                <a:moveTo>
                  <a:pt x="1" y="1"/>
                </a:moveTo>
                <a:lnTo>
                  <a:pt x="1" y="20940"/>
                </a:lnTo>
                <a:lnTo>
                  <a:pt x="900" y="20940"/>
                </a:lnTo>
                <a:lnTo>
                  <a:pt x="90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26"/>
          <p:cNvSpPr/>
          <p:nvPr/>
        </p:nvSpPr>
        <p:spPr>
          <a:xfrm>
            <a:off x="-662475" y="2673700"/>
            <a:ext cx="22525" cy="523525"/>
          </a:xfrm>
          <a:custGeom>
            <a:avLst/>
            <a:gdLst/>
            <a:ahLst/>
            <a:cxnLst/>
            <a:rect l="l" t="t" r="r" b="b"/>
            <a:pathLst>
              <a:path w="901" h="20941" extrusionOk="0">
                <a:moveTo>
                  <a:pt x="1" y="1"/>
                </a:moveTo>
                <a:lnTo>
                  <a:pt x="1" y="20940"/>
                </a:lnTo>
                <a:lnTo>
                  <a:pt x="901" y="20940"/>
                </a:lnTo>
                <a:lnTo>
                  <a:pt x="90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26"/>
          <p:cNvSpPr/>
          <p:nvPr/>
        </p:nvSpPr>
        <p:spPr>
          <a:xfrm>
            <a:off x="103750" y="2669775"/>
            <a:ext cx="22525" cy="527451"/>
          </a:xfrm>
          <a:custGeom>
            <a:avLst/>
            <a:gdLst/>
            <a:ahLst/>
            <a:cxnLst/>
            <a:rect l="l" t="t" r="r" b="b"/>
            <a:pathLst>
              <a:path w="901" h="20941" extrusionOk="0">
                <a:moveTo>
                  <a:pt x="1" y="1"/>
                </a:moveTo>
                <a:lnTo>
                  <a:pt x="1" y="20940"/>
                </a:lnTo>
                <a:lnTo>
                  <a:pt x="901" y="20940"/>
                </a:lnTo>
                <a:lnTo>
                  <a:pt x="90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6"/>
          <p:cNvSpPr/>
          <p:nvPr/>
        </p:nvSpPr>
        <p:spPr>
          <a:xfrm>
            <a:off x="151850" y="2669775"/>
            <a:ext cx="23275" cy="527451"/>
          </a:xfrm>
          <a:custGeom>
            <a:avLst/>
            <a:gdLst/>
            <a:ahLst/>
            <a:cxnLst/>
            <a:rect l="l" t="t" r="r" b="b"/>
            <a:pathLst>
              <a:path w="931" h="20941" extrusionOk="0">
                <a:moveTo>
                  <a:pt x="0" y="1"/>
                </a:moveTo>
                <a:lnTo>
                  <a:pt x="0" y="20940"/>
                </a:lnTo>
                <a:lnTo>
                  <a:pt x="931" y="20940"/>
                </a:lnTo>
                <a:lnTo>
                  <a:pt x="93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26"/>
          <p:cNvSpPr/>
          <p:nvPr/>
        </p:nvSpPr>
        <p:spPr>
          <a:xfrm>
            <a:off x="-543800" y="717025"/>
            <a:ext cx="17850" cy="190025"/>
          </a:xfrm>
          <a:custGeom>
            <a:avLst/>
            <a:gdLst/>
            <a:ahLst/>
            <a:cxnLst/>
            <a:rect l="l" t="t" r="r" b="b"/>
            <a:pathLst>
              <a:path w="714" h="7601" extrusionOk="0">
                <a:moveTo>
                  <a:pt x="0" y="1"/>
                </a:moveTo>
                <a:lnTo>
                  <a:pt x="0" y="7601"/>
                </a:lnTo>
                <a:lnTo>
                  <a:pt x="714" y="7601"/>
                </a:lnTo>
                <a:lnTo>
                  <a:pt x="7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6"/>
          <p:cNvSpPr/>
          <p:nvPr/>
        </p:nvSpPr>
        <p:spPr>
          <a:xfrm>
            <a:off x="-505025" y="717025"/>
            <a:ext cx="18625" cy="190025"/>
          </a:xfrm>
          <a:custGeom>
            <a:avLst/>
            <a:gdLst/>
            <a:ahLst/>
            <a:cxnLst/>
            <a:rect l="l" t="t" r="r" b="b"/>
            <a:pathLst>
              <a:path w="745" h="7601" extrusionOk="0">
                <a:moveTo>
                  <a:pt x="0" y="1"/>
                </a:moveTo>
                <a:lnTo>
                  <a:pt x="0" y="7601"/>
                </a:lnTo>
                <a:lnTo>
                  <a:pt x="745" y="7601"/>
                </a:lnTo>
                <a:lnTo>
                  <a:pt x="74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6"/>
          <p:cNvSpPr/>
          <p:nvPr/>
        </p:nvSpPr>
        <p:spPr>
          <a:xfrm>
            <a:off x="-5600" y="717025"/>
            <a:ext cx="18650" cy="190025"/>
          </a:xfrm>
          <a:custGeom>
            <a:avLst/>
            <a:gdLst/>
            <a:ahLst/>
            <a:cxnLst/>
            <a:rect l="l" t="t" r="r" b="b"/>
            <a:pathLst>
              <a:path w="746" h="7601" extrusionOk="0">
                <a:moveTo>
                  <a:pt x="1" y="1"/>
                </a:moveTo>
                <a:lnTo>
                  <a:pt x="1" y="7601"/>
                </a:lnTo>
                <a:lnTo>
                  <a:pt x="745" y="7601"/>
                </a:lnTo>
                <a:lnTo>
                  <a:pt x="74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26"/>
          <p:cNvSpPr/>
          <p:nvPr/>
        </p:nvSpPr>
        <p:spPr>
          <a:xfrm>
            <a:off x="33950" y="717025"/>
            <a:ext cx="17875" cy="190025"/>
          </a:xfrm>
          <a:custGeom>
            <a:avLst/>
            <a:gdLst/>
            <a:ahLst/>
            <a:cxnLst/>
            <a:rect l="l" t="t" r="r" b="b"/>
            <a:pathLst>
              <a:path w="715" h="7601" extrusionOk="0">
                <a:moveTo>
                  <a:pt x="1" y="1"/>
                </a:moveTo>
                <a:lnTo>
                  <a:pt x="1" y="7601"/>
                </a:lnTo>
                <a:lnTo>
                  <a:pt x="714" y="7601"/>
                </a:lnTo>
                <a:lnTo>
                  <a:pt x="7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26"/>
          <p:cNvSpPr/>
          <p:nvPr/>
        </p:nvSpPr>
        <p:spPr>
          <a:xfrm>
            <a:off x="-160700" y="4008400"/>
            <a:ext cx="137300" cy="282325"/>
          </a:xfrm>
          <a:custGeom>
            <a:avLst/>
            <a:gdLst/>
            <a:ahLst/>
            <a:cxnLst/>
            <a:rect l="l" t="t" r="r" b="b"/>
            <a:pathLst>
              <a:path w="5492" h="11293" extrusionOk="0">
                <a:moveTo>
                  <a:pt x="1" y="1"/>
                </a:moveTo>
                <a:lnTo>
                  <a:pt x="1" y="5647"/>
                </a:lnTo>
                <a:lnTo>
                  <a:pt x="1" y="11293"/>
                </a:lnTo>
                <a:lnTo>
                  <a:pt x="2731" y="9742"/>
                </a:lnTo>
                <a:lnTo>
                  <a:pt x="5491" y="11293"/>
                </a:lnTo>
                <a:lnTo>
                  <a:pt x="5491" y="5647"/>
                </a:lnTo>
                <a:lnTo>
                  <a:pt x="549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26"/>
          <p:cNvSpPr/>
          <p:nvPr/>
        </p:nvSpPr>
        <p:spPr>
          <a:xfrm>
            <a:off x="-353025" y="3446175"/>
            <a:ext cx="472325" cy="272210"/>
          </a:xfrm>
          <a:custGeom>
            <a:avLst/>
            <a:gdLst/>
            <a:ahLst/>
            <a:cxnLst/>
            <a:rect l="l" t="t" r="r" b="b"/>
            <a:pathLst>
              <a:path w="18893" h="10858" extrusionOk="0">
                <a:moveTo>
                  <a:pt x="0" y="0"/>
                </a:moveTo>
                <a:lnTo>
                  <a:pt x="0" y="10858"/>
                </a:lnTo>
                <a:lnTo>
                  <a:pt x="18892" y="10858"/>
                </a:lnTo>
                <a:lnTo>
                  <a:pt x="188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26"/>
          <p:cNvSpPr/>
          <p:nvPr/>
        </p:nvSpPr>
        <p:spPr>
          <a:xfrm>
            <a:off x="-201800" y="3502750"/>
            <a:ext cx="180725" cy="180725"/>
          </a:xfrm>
          <a:custGeom>
            <a:avLst/>
            <a:gdLst/>
            <a:ahLst/>
            <a:cxnLst/>
            <a:rect l="l" t="t" r="r" b="b"/>
            <a:pathLst>
              <a:path w="7229" h="7229" extrusionOk="0">
                <a:moveTo>
                  <a:pt x="3630" y="1"/>
                </a:moveTo>
                <a:cubicBezTo>
                  <a:pt x="1614" y="1"/>
                  <a:pt x="1" y="1614"/>
                  <a:pt x="1" y="3630"/>
                </a:cubicBezTo>
                <a:cubicBezTo>
                  <a:pt x="1" y="5616"/>
                  <a:pt x="1614" y="7229"/>
                  <a:pt x="3630" y="7229"/>
                </a:cubicBezTo>
                <a:cubicBezTo>
                  <a:pt x="5615" y="7229"/>
                  <a:pt x="7228" y="5616"/>
                  <a:pt x="7228" y="3630"/>
                </a:cubicBezTo>
                <a:cubicBezTo>
                  <a:pt x="7228" y="1614"/>
                  <a:pt x="5615" y="1"/>
                  <a:pt x="36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6"/>
          <p:cNvSpPr/>
          <p:nvPr/>
        </p:nvSpPr>
        <p:spPr>
          <a:xfrm>
            <a:off x="-362325" y="2116433"/>
            <a:ext cx="471550" cy="153575"/>
          </a:xfrm>
          <a:custGeom>
            <a:avLst/>
            <a:gdLst/>
            <a:ahLst/>
            <a:cxnLst/>
            <a:rect l="l" t="t" r="r" b="b"/>
            <a:pathLst>
              <a:path w="18862" h="6143" extrusionOk="0">
                <a:moveTo>
                  <a:pt x="0" y="1"/>
                </a:moveTo>
                <a:lnTo>
                  <a:pt x="0" y="6143"/>
                </a:lnTo>
                <a:lnTo>
                  <a:pt x="18861" y="6143"/>
                </a:lnTo>
                <a:lnTo>
                  <a:pt x="1886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26"/>
          <p:cNvSpPr/>
          <p:nvPr/>
        </p:nvSpPr>
        <p:spPr>
          <a:xfrm>
            <a:off x="-418950" y="354900"/>
            <a:ext cx="192350" cy="362494"/>
          </a:xfrm>
          <a:custGeom>
            <a:avLst/>
            <a:gdLst/>
            <a:ahLst/>
            <a:cxnLst/>
            <a:rect l="l" t="t" r="r" b="b"/>
            <a:pathLst>
              <a:path w="7694" h="13588" extrusionOk="0">
                <a:moveTo>
                  <a:pt x="1" y="0"/>
                </a:moveTo>
                <a:lnTo>
                  <a:pt x="1" y="13588"/>
                </a:lnTo>
                <a:lnTo>
                  <a:pt x="7694" y="13588"/>
                </a:lnTo>
                <a:lnTo>
                  <a:pt x="769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26"/>
          <p:cNvSpPr/>
          <p:nvPr/>
        </p:nvSpPr>
        <p:spPr>
          <a:xfrm>
            <a:off x="-174650" y="359035"/>
            <a:ext cx="84550" cy="358359"/>
          </a:xfrm>
          <a:custGeom>
            <a:avLst/>
            <a:gdLst/>
            <a:ahLst/>
            <a:cxnLst/>
            <a:rect l="l" t="t" r="r" b="b"/>
            <a:pathLst>
              <a:path w="3382" h="13433" extrusionOk="0">
                <a:moveTo>
                  <a:pt x="0" y="0"/>
                </a:moveTo>
                <a:lnTo>
                  <a:pt x="0" y="13433"/>
                </a:lnTo>
                <a:lnTo>
                  <a:pt x="3382" y="13433"/>
                </a:lnTo>
                <a:lnTo>
                  <a:pt x="338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8" name="Google Shape;1008;p26"/>
          <p:cNvGrpSpPr/>
          <p:nvPr/>
        </p:nvGrpSpPr>
        <p:grpSpPr>
          <a:xfrm>
            <a:off x="-845487" y="-32137"/>
            <a:ext cx="2162200" cy="5207750"/>
            <a:chOff x="-845487" y="-32125"/>
            <a:chExt cx="2162200" cy="5207750"/>
          </a:xfrm>
        </p:grpSpPr>
        <p:sp>
          <p:nvSpPr>
            <p:cNvPr id="1009" name="Google Shape;1009;p26"/>
            <p:cNvSpPr/>
            <p:nvPr/>
          </p:nvSpPr>
          <p:spPr>
            <a:xfrm>
              <a:off x="-608950" y="1596725"/>
              <a:ext cx="1264125" cy="291120"/>
            </a:xfrm>
            <a:custGeom>
              <a:avLst/>
              <a:gdLst/>
              <a:ahLst/>
              <a:cxnLst/>
              <a:rect l="l" t="t" r="r" b="b"/>
              <a:pathLst>
                <a:path w="50565" h="11044" extrusionOk="0">
                  <a:moveTo>
                    <a:pt x="0" y="0"/>
                  </a:moveTo>
                  <a:lnTo>
                    <a:pt x="0" y="11044"/>
                  </a:lnTo>
                  <a:lnTo>
                    <a:pt x="50565" y="11044"/>
                  </a:lnTo>
                  <a:cubicBezTo>
                    <a:pt x="50565" y="11044"/>
                    <a:pt x="49417" y="9245"/>
                    <a:pt x="49417" y="5522"/>
                  </a:cubicBezTo>
                  <a:cubicBezTo>
                    <a:pt x="49417" y="1210"/>
                    <a:pt x="50565" y="0"/>
                    <a:pt x="50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-687275" y="902400"/>
              <a:ext cx="1473525" cy="406388"/>
            </a:xfrm>
            <a:custGeom>
              <a:avLst/>
              <a:gdLst/>
              <a:ahLst/>
              <a:cxnLst/>
              <a:rect l="l" t="t" r="r" b="b"/>
              <a:pathLst>
                <a:path w="58941" h="16039" extrusionOk="0">
                  <a:moveTo>
                    <a:pt x="0" y="0"/>
                  </a:moveTo>
                  <a:lnTo>
                    <a:pt x="0" y="2482"/>
                  </a:lnTo>
                  <a:lnTo>
                    <a:pt x="55807" y="2482"/>
                  </a:lnTo>
                  <a:lnTo>
                    <a:pt x="55807" y="13556"/>
                  </a:lnTo>
                  <a:lnTo>
                    <a:pt x="0" y="13556"/>
                  </a:lnTo>
                  <a:lnTo>
                    <a:pt x="0" y="16038"/>
                  </a:lnTo>
                  <a:lnTo>
                    <a:pt x="58941" y="16038"/>
                  </a:lnTo>
                  <a:lnTo>
                    <a:pt x="58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-767925" y="710438"/>
              <a:ext cx="1590625" cy="196619"/>
            </a:xfrm>
            <a:custGeom>
              <a:avLst/>
              <a:gdLst/>
              <a:ahLst/>
              <a:cxnLst/>
              <a:rect l="l" t="t" r="r" b="b"/>
              <a:pathLst>
                <a:path w="63625" h="7601" extrusionOk="0">
                  <a:moveTo>
                    <a:pt x="0" y="1"/>
                  </a:moveTo>
                  <a:lnTo>
                    <a:pt x="0" y="7601"/>
                  </a:lnTo>
                  <a:lnTo>
                    <a:pt x="63625" y="7601"/>
                  </a:lnTo>
                  <a:lnTo>
                    <a:pt x="636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-611275" y="366350"/>
              <a:ext cx="1642600" cy="350672"/>
            </a:xfrm>
            <a:custGeom>
              <a:avLst/>
              <a:gdLst/>
              <a:ahLst/>
              <a:cxnLst/>
              <a:rect l="l" t="t" r="r" b="b"/>
              <a:pathLst>
                <a:path w="65704" h="13588" extrusionOk="0">
                  <a:moveTo>
                    <a:pt x="0" y="0"/>
                  </a:moveTo>
                  <a:lnTo>
                    <a:pt x="0" y="13588"/>
                  </a:lnTo>
                  <a:lnTo>
                    <a:pt x="65703" y="13588"/>
                  </a:lnTo>
                  <a:lnTo>
                    <a:pt x="657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-702025" y="4938275"/>
              <a:ext cx="1841925" cy="237340"/>
            </a:xfrm>
            <a:custGeom>
              <a:avLst/>
              <a:gdLst/>
              <a:ahLst/>
              <a:cxnLst/>
              <a:rect l="l" t="t" r="r" b="b"/>
              <a:pathLst>
                <a:path w="73677" h="8936" extrusionOk="0">
                  <a:moveTo>
                    <a:pt x="1" y="1"/>
                  </a:moveTo>
                  <a:lnTo>
                    <a:pt x="1" y="8935"/>
                  </a:lnTo>
                  <a:lnTo>
                    <a:pt x="73676" y="8935"/>
                  </a:lnTo>
                  <a:lnTo>
                    <a:pt x="736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890925" y="4952225"/>
              <a:ext cx="43450" cy="223400"/>
            </a:xfrm>
            <a:custGeom>
              <a:avLst/>
              <a:gdLst/>
              <a:ahLst/>
              <a:cxnLst/>
              <a:rect l="l" t="t" r="r" b="b"/>
              <a:pathLst>
                <a:path w="1738" h="8936" extrusionOk="0">
                  <a:moveTo>
                    <a:pt x="0" y="1"/>
                  </a:moveTo>
                  <a:lnTo>
                    <a:pt x="0" y="8935"/>
                  </a:lnTo>
                  <a:lnTo>
                    <a:pt x="1738" y="893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967700" y="4952225"/>
              <a:ext cx="24075" cy="223400"/>
            </a:xfrm>
            <a:custGeom>
              <a:avLst/>
              <a:gdLst/>
              <a:ahLst/>
              <a:cxnLst/>
              <a:rect l="l" t="t" r="r" b="b"/>
              <a:pathLst>
                <a:path w="963" h="8936" extrusionOk="0">
                  <a:moveTo>
                    <a:pt x="0" y="1"/>
                  </a:moveTo>
                  <a:lnTo>
                    <a:pt x="0" y="8935"/>
                  </a:lnTo>
                  <a:lnTo>
                    <a:pt x="962" y="8935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-349925" y="5021250"/>
              <a:ext cx="1110575" cy="85350"/>
            </a:xfrm>
            <a:custGeom>
              <a:avLst/>
              <a:gdLst/>
              <a:ahLst/>
              <a:cxnLst/>
              <a:rect l="l" t="t" r="r" b="b"/>
              <a:pathLst>
                <a:path w="44423" h="3414" extrusionOk="0">
                  <a:moveTo>
                    <a:pt x="1" y="1"/>
                  </a:moveTo>
                  <a:lnTo>
                    <a:pt x="1" y="3413"/>
                  </a:lnTo>
                  <a:lnTo>
                    <a:pt x="44423" y="3413"/>
                  </a:lnTo>
                  <a:lnTo>
                    <a:pt x="444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-652375" y="3705475"/>
              <a:ext cx="1452575" cy="144272"/>
            </a:xfrm>
            <a:custGeom>
              <a:avLst/>
              <a:gdLst/>
              <a:ahLst/>
              <a:cxnLst/>
              <a:rect l="l" t="t" r="r" b="b"/>
              <a:pathLst>
                <a:path w="58103" h="4499" extrusionOk="0">
                  <a:moveTo>
                    <a:pt x="0" y="1"/>
                  </a:moveTo>
                  <a:lnTo>
                    <a:pt x="0" y="4499"/>
                  </a:lnTo>
                  <a:lnTo>
                    <a:pt x="58103" y="4499"/>
                  </a:lnTo>
                  <a:lnTo>
                    <a:pt x="58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603200" y="3719125"/>
              <a:ext cx="34925" cy="114803"/>
            </a:xfrm>
            <a:custGeom>
              <a:avLst/>
              <a:gdLst/>
              <a:ahLst/>
              <a:cxnLst/>
              <a:rect l="l" t="t" r="r" b="b"/>
              <a:pathLst>
                <a:path w="1397" h="4499" extrusionOk="0">
                  <a:moveTo>
                    <a:pt x="1" y="1"/>
                  </a:moveTo>
                  <a:lnTo>
                    <a:pt x="1" y="4499"/>
                  </a:lnTo>
                  <a:lnTo>
                    <a:pt x="1396" y="4499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663700" y="3719125"/>
              <a:ext cx="19400" cy="114803"/>
            </a:xfrm>
            <a:custGeom>
              <a:avLst/>
              <a:gdLst/>
              <a:ahLst/>
              <a:cxnLst/>
              <a:rect l="l" t="t" r="r" b="b"/>
              <a:pathLst>
                <a:path w="776" h="4499" extrusionOk="0">
                  <a:moveTo>
                    <a:pt x="0" y="1"/>
                  </a:moveTo>
                  <a:lnTo>
                    <a:pt x="0" y="4499"/>
                  </a:lnTo>
                  <a:lnTo>
                    <a:pt x="776" y="4499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-375525" y="3753250"/>
              <a:ext cx="876375" cy="43450"/>
            </a:xfrm>
            <a:custGeom>
              <a:avLst/>
              <a:gdLst/>
              <a:ahLst/>
              <a:cxnLst/>
              <a:rect l="l" t="t" r="r" b="b"/>
              <a:pathLst>
                <a:path w="35055" h="1738" extrusionOk="0">
                  <a:moveTo>
                    <a:pt x="1" y="1"/>
                  </a:moveTo>
                  <a:lnTo>
                    <a:pt x="1" y="1738"/>
                  </a:lnTo>
                  <a:lnTo>
                    <a:pt x="35055" y="1738"/>
                  </a:lnTo>
                  <a:lnTo>
                    <a:pt x="35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-463925" y="1943925"/>
              <a:ext cx="1452600" cy="180733"/>
            </a:xfrm>
            <a:custGeom>
              <a:avLst/>
              <a:gdLst/>
              <a:ahLst/>
              <a:cxnLst/>
              <a:rect l="l" t="t" r="r" b="b"/>
              <a:pathLst>
                <a:path w="58104" h="6857" extrusionOk="0">
                  <a:moveTo>
                    <a:pt x="0" y="1"/>
                  </a:moveTo>
                  <a:lnTo>
                    <a:pt x="0" y="6856"/>
                  </a:lnTo>
                  <a:lnTo>
                    <a:pt x="58103" y="6856"/>
                  </a:lnTo>
                  <a:lnTo>
                    <a:pt x="581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811825" y="1943925"/>
              <a:ext cx="34150" cy="180733"/>
            </a:xfrm>
            <a:custGeom>
              <a:avLst/>
              <a:gdLst/>
              <a:ahLst/>
              <a:cxnLst/>
              <a:rect l="l" t="t" r="r" b="b"/>
              <a:pathLst>
                <a:path w="1366" h="6857" extrusionOk="0">
                  <a:moveTo>
                    <a:pt x="0" y="1"/>
                  </a:moveTo>
                  <a:lnTo>
                    <a:pt x="0" y="6856"/>
                  </a:lnTo>
                  <a:lnTo>
                    <a:pt x="1365" y="6856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-166900" y="2005200"/>
              <a:ext cx="875600" cy="48875"/>
            </a:xfrm>
            <a:custGeom>
              <a:avLst/>
              <a:gdLst/>
              <a:ahLst/>
              <a:cxnLst/>
              <a:rect l="l" t="t" r="r" b="b"/>
              <a:pathLst>
                <a:path w="35024" h="1955" extrusionOk="0">
                  <a:moveTo>
                    <a:pt x="1" y="0"/>
                  </a:moveTo>
                  <a:lnTo>
                    <a:pt x="1" y="1955"/>
                  </a:lnTo>
                  <a:lnTo>
                    <a:pt x="35023" y="1955"/>
                  </a:lnTo>
                  <a:lnTo>
                    <a:pt x="35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-687275" y="1537550"/>
              <a:ext cx="1395975" cy="406403"/>
            </a:xfrm>
            <a:custGeom>
              <a:avLst/>
              <a:gdLst/>
              <a:ahLst/>
              <a:cxnLst/>
              <a:rect l="l" t="t" r="r" b="b"/>
              <a:pathLst>
                <a:path w="55839" h="16008" extrusionOk="0">
                  <a:moveTo>
                    <a:pt x="0" y="1"/>
                  </a:moveTo>
                  <a:lnTo>
                    <a:pt x="0" y="16008"/>
                  </a:lnTo>
                  <a:lnTo>
                    <a:pt x="55838" y="16008"/>
                  </a:lnTo>
                  <a:lnTo>
                    <a:pt x="55838" y="13526"/>
                  </a:lnTo>
                  <a:lnTo>
                    <a:pt x="3133" y="13526"/>
                  </a:lnTo>
                  <a:lnTo>
                    <a:pt x="3133" y="2482"/>
                  </a:lnTo>
                  <a:lnTo>
                    <a:pt x="55838" y="2482"/>
                  </a:lnTo>
                  <a:lnTo>
                    <a:pt x="558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-608950" y="1635275"/>
              <a:ext cx="1271877" cy="13975"/>
            </a:xfrm>
            <a:custGeom>
              <a:avLst/>
              <a:gdLst/>
              <a:ahLst/>
              <a:cxnLst/>
              <a:rect l="l" t="t" r="r" b="b"/>
              <a:pathLst>
                <a:path w="51776" h="559" extrusionOk="0">
                  <a:moveTo>
                    <a:pt x="1" y="0"/>
                  </a:moveTo>
                  <a:lnTo>
                    <a:pt x="1" y="559"/>
                  </a:lnTo>
                  <a:lnTo>
                    <a:pt x="51775" y="559"/>
                  </a:lnTo>
                  <a:lnTo>
                    <a:pt x="51775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-608950" y="1676375"/>
              <a:ext cx="1271877" cy="14750"/>
            </a:xfrm>
            <a:custGeom>
              <a:avLst/>
              <a:gdLst/>
              <a:ahLst/>
              <a:cxnLst/>
              <a:rect l="l" t="t" r="r" b="b"/>
              <a:pathLst>
                <a:path w="51776" h="590" extrusionOk="0">
                  <a:moveTo>
                    <a:pt x="1" y="0"/>
                  </a:moveTo>
                  <a:lnTo>
                    <a:pt x="1" y="590"/>
                  </a:lnTo>
                  <a:lnTo>
                    <a:pt x="51775" y="590"/>
                  </a:lnTo>
                  <a:lnTo>
                    <a:pt x="51775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-608950" y="1718250"/>
              <a:ext cx="1271877" cy="14750"/>
            </a:xfrm>
            <a:custGeom>
              <a:avLst/>
              <a:gdLst/>
              <a:ahLst/>
              <a:cxnLst/>
              <a:rect l="l" t="t" r="r" b="b"/>
              <a:pathLst>
                <a:path w="51776" h="590" extrusionOk="0">
                  <a:moveTo>
                    <a:pt x="1" y="0"/>
                  </a:moveTo>
                  <a:lnTo>
                    <a:pt x="1" y="590"/>
                  </a:lnTo>
                  <a:lnTo>
                    <a:pt x="51775" y="590"/>
                  </a:lnTo>
                  <a:lnTo>
                    <a:pt x="51775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-608950" y="1759350"/>
              <a:ext cx="1271877" cy="14750"/>
            </a:xfrm>
            <a:custGeom>
              <a:avLst/>
              <a:gdLst/>
              <a:ahLst/>
              <a:cxnLst/>
              <a:rect l="l" t="t" r="r" b="b"/>
              <a:pathLst>
                <a:path w="51776" h="590" extrusionOk="0">
                  <a:moveTo>
                    <a:pt x="1" y="1"/>
                  </a:moveTo>
                  <a:lnTo>
                    <a:pt x="1" y="590"/>
                  </a:lnTo>
                  <a:lnTo>
                    <a:pt x="51775" y="590"/>
                  </a:lnTo>
                  <a:lnTo>
                    <a:pt x="51775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-608950" y="1801225"/>
              <a:ext cx="1271877" cy="14775"/>
            </a:xfrm>
            <a:custGeom>
              <a:avLst/>
              <a:gdLst/>
              <a:ahLst/>
              <a:cxnLst/>
              <a:rect l="l" t="t" r="r" b="b"/>
              <a:pathLst>
                <a:path w="51776" h="591" extrusionOk="0">
                  <a:moveTo>
                    <a:pt x="1" y="1"/>
                  </a:moveTo>
                  <a:lnTo>
                    <a:pt x="1" y="590"/>
                  </a:lnTo>
                  <a:lnTo>
                    <a:pt x="51775" y="590"/>
                  </a:lnTo>
                  <a:lnTo>
                    <a:pt x="51775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-608950" y="1843100"/>
              <a:ext cx="1271877" cy="14775"/>
            </a:xfrm>
            <a:custGeom>
              <a:avLst/>
              <a:gdLst/>
              <a:ahLst/>
              <a:cxnLst/>
              <a:rect l="l" t="t" r="r" b="b"/>
              <a:pathLst>
                <a:path w="51776" h="591" extrusionOk="0">
                  <a:moveTo>
                    <a:pt x="1" y="1"/>
                  </a:moveTo>
                  <a:lnTo>
                    <a:pt x="1" y="590"/>
                  </a:lnTo>
                  <a:lnTo>
                    <a:pt x="51775" y="590"/>
                  </a:lnTo>
                  <a:lnTo>
                    <a:pt x="51775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-693475" y="3196425"/>
              <a:ext cx="1420775" cy="249750"/>
            </a:xfrm>
            <a:custGeom>
              <a:avLst/>
              <a:gdLst/>
              <a:ahLst/>
              <a:cxnLst/>
              <a:rect l="l" t="t" r="r" b="b"/>
              <a:pathLst>
                <a:path w="56831" h="9990" extrusionOk="0">
                  <a:moveTo>
                    <a:pt x="0" y="0"/>
                  </a:moveTo>
                  <a:lnTo>
                    <a:pt x="0" y="9989"/>
                  </a:lnTo>
                  <a:lnTo>
                    <a:pt x="56831" y="9989"/>
                  </a:lnTo>
                  <a:lnTo>
                    <a:pt x="56831" y="8438"/>
                  </a:lnTo>
                  <a:lnTo>
                    <a:pt x="1954" y="8438"/>
                  </a:lnTo>
                  <a:lnTo>
                    <a:pt x="1954" y="1551"/>
                  </a:lnTo>
                  <a:lnTo>
                    <a:pt x="56831" y="1551"/>
                  </a:lnTo>
                  <a:lnTo>
                    <a:pt x="568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-628517" y="3235200"/>
              <a:ext cx="1323303" cy="172200"/>
            </a:xfrm>
            <a:custGeom>
              <a:avLst/>
              <a:gdLst/>
              <a:ahLst/>
              <a:cxnLst/>
              <a:rect l="l" t="t" r="r" b="b"/>
              <a:pathLst>
                <a:path w="53575" h="6888" extrusionOk="0">
                  <a:moveTo>
                    <a:pt x="0" y="0"/>
                  </a:moveTo>
                  <a:lnTo>
                    <a:pt x="0" y="6887"/>
                  </a:lnTo>
                  <a:lnTo>
                    <a:pt x="53574" y="6887"/>
                  </a:lnTo>
                  <a:cubicBezTo>
                    <a:pt x="53574" y="6887"/>
                    <a:pt x="52830" y="5770"/>
                    <a:pt x="52830" y="3444"/>
                  </a:cubicBezTo>
                  <a:cubicBezTo>
                    <a:pt x="52830" y="745"/>
                    <a:pt x="53574" y="0"/>
                    <a:pt x="53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-642300" y="3253800"/>
              <a:ext cx="1341679" cy="8575"/>
            </a:xfrm>
            <a:custGeom>
              <a:avLst/>
              <a:gdLst/>
              <a:ahLst/>
              <a:cxnLst/>
              <a:rect l="l" t="t" r="r" b="b"/>
              <a:pathLst>
                <a:path w="54319" h="343" extrusionOk="0">
                  <a:moveTo>
                    <a:pt x="0" y="1"/>
                  </a:moveTo>
                  <a:lnTo>
                    <a:pt x="0" y="342"/>
                  </a:lnTo>
                  <a:lnTo>
                    <a:pt x="54318" y="342"/>
                  </a:lnTo>
                  <a:lnTo>
                    <a:pt x="54318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-642300" y="3279400"/>
              <a:ext cx="1341679" cy="9325"/>
            </a:xfrm>
            <a:custGeom>
              <a:avLst/>
              <a:gdLst/>
              <a:ahLst/>
              <a:cxnLst/>
              <a:rect l="l" t="t" r="r" b="b"/>
              <a:pathLst>
                <a:path w="54319" h="373" extrusionOk="0">
                  <a:moveTo>
                    <a:pt x="0" y="1"/>
                  </a:moveTo>
                  <a:lnTo>
                    <a:pt x="0" y="373"/>
                  </a:lnTo>
                  <a:lnTo>
                    <a:pt x="54318" y="373"/>
                  </a:lnTo>
                  <a:lnTo>
                    <a:pt x="54318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-642300" y="3305775"/>
              <a:ext cx="1341679" cy="8550"/>
            </a:xfrm>
            <a:custGeom>
              <a:avLst/>
              <a:gdLst/>
              <a:ahLst/>
              <a:cxnLst/>
              <a:rect l="l" t="t" r="r" b="b"/>
              <a:pathLst>
                <a:path w="54319" h="342" extrusionOk="0">
                  <a:moveTo>
                    <a:pt x="0" y="0"/>
                  </a:moveTo>
                  <a:lnTo>
                    <a:pt x="0" y="342"/>
                  </a:lnTo>
                  <a:lnTo>
                    <a:pt x="54318" y="342"/>
                  </a:lnTo>
                  <a:lnTo>
                    <a:pt x="54318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-642300" y="3331375"/>
              <a:ext cx="1341679" cy="8550"/>
            </a:xfrm>
            <a:custGeom>
              <a:avLst/>
              <a:gdLst/>
              <a:ahLst/>
              <a:cxnLst/>
              <a:rect l="l" t="t" r="r" b="b"/>
              <a:pathLst>
                <a:path w="54319" h="342" extrusionOk="0">
                  <a:moveTo>
                    <a:pt x="0" y="0"/>
                  </a:moveTo>
                  <a:lnTo>
                    <a:pt x="0" y="341"/>
                  </a:lnTo>
                  <a:lnTo>
                    <a:pt x="54318" y="341"/>
                  </a:lnTo>
                  <a:lnTo>
                    <a:pt x="54318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-642300" y="3356950"/>
              <a:ext cx="1341679" cy="9350"/>
            </a:xfrm>
            <a:custGeom>
              <a:avLst/>
              <a:gdLst/>
              <a:ahLst/>
              <a:cxnLst/>
              <a:rect l="l" t="t" r="r" b="b"/>
              <a:pathLst>
                <a:path w="54319" h="374" extrusionOk="0">
                  <a:moveTo>
                    <a:pt x="0" y="1"/>
                  </a:moveTo>
                  <a:lnTo>
                    <a:pt x="0" y="373"/>
                  </a:lnTo>
                  <a:lnTo>
                    <a:pt x="54318" y="373"/>
                  </a:lnTo>
                  <a:lnTo>
                    <a:pt x="54318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-642300" y="3383325"/>
              <a:ext cx="1341679" cy="8550"/>
            </a:xfrm>
            <a:custGeom>
              <a:avLst/>
              <a:gdLst/>
              <a:ahLst/>
              <a:cxnLst/>
              <a:rect l="l" t="t" r="r" b="b"/>
              <a:pathLst>
                <a:path w="54319" h="342" extrusionOk="0">
                  <a:moveTo>
                    <a:pt x="0" y="1"/>
                  </a:moveTo>
                  <a:lnTo>
                    <a:pt x="0" y="342"/>
                  </a:lnTo>
                  <a:lnTo>
                    <a:pt x="54318" y="342"/>
                  </a:lnTo>
                  <a:lnTo>
                    <a:pt x="54318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-148275" y="2269541"/>
              <a:ext cx="1085750" cy="400200"/>
            </a:xfrm>
            <a:custGeom>
              <a:avLst/>
              <a:gdLst/>
              <a:ahLst/>
              <a:cxnLst/>
              <a:rect l="l" t="t" r="r" b="b"/>
              <a:pathLst>
                <a:path w="43430" h="16008" extrusionOk="0">
                  <a:moveTo>
                    <a:pt x="0" y="1"/>
                  </a:moveTo>
                  <a:lnTo>
                    <a:pt x="0" y="2482"/>
                  </a:lnTo>
                  <a:lnTo>
                    <a:pt x="40328" y="2482"/>
                  </a:lnTo>
                  <a:lnTo>
                    <a:pt x="40328" y="13526"/>
                  </a:lnTo>
                  <a:lnTo>
                    <a:pt x="0" y="13526"/>
                  </a:lnTo>
                  <a:lnTo>
                    <a:pt x="0" y="16008"/>
                  </a:lnTo>
                  <a:lnTo>
                    <a:pt x="43430" y="16008"/>
                  </a:lnTo>
                  <a:lnTo>
                    <a:pt x="43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-94918" y="2334025"/>
              <a:ext cx="935129" cy="276125"/>
            </a:xfrm>
            <a:custGeom>
              <a:avLst/>
              <a:gdLst/>
              <a:ahLst/>
              <a:cxnLst/>
              <a:rect l="l" t="t" r="r" b="b"/>
              <a:pathLst>
                <a:path w="38188" h="11045" extrusionOk="0">
                  <a:moveTo>
                    <a:pt x="0" y="0"/>
                  </a:moveTo>
                  <a:cubicBezTo>
                    <a:pt x="0" y="0"/>
                    <a:pt x="1179" y="1210"/>
                    <a:pt x="1179" y="5522"/>
                  </a:cubicBezTo>
                  <a:cubicBezTo>
                    <a:pt x="1179" y="9245"/>
                    <a:pt x="0" y="11044"/>
                    <a:pt x="0" y="11044"/>
                  </a:cubicBezTo>
                  <a:lnTo>
                    <a:pt x="38188" y="11044"/>
                  </a:lnTo>
                  <a:lnTo>
                    <a:pt x="38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-101750" y="2363500"/>
              <a:ext cx="963240" cy="13975"/>
            </a:xfrm>
            <a:custGeom>
              <a:avLst/>
              <a:gdLst/>
              <a:ahLst/>
              <a:cxnLst/>
              <a:rect l="l" t="t" r="r" b="b"/>
              <a:pathLst>
                <a:path w="39336" h="559" extrusionOk="0">
                  <a:moveTo>
                    <a:pt x="0" y="0"/>
                  </a:moveTo>
                  <a:lnTo>
                    <a:pt x="0" y="559"/>
                  </a:lnTo>
                  <a:lnTo>
                    <a:pt x="39335" y="559"/>
                  </a:lnTo>
                  <a:lnTo>
                    <a:pt x="39335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-101750" y="2404600"/>
              <a:ext cx="963240" cy="14750"/>
            </a:xfrm>
            <a:custGeom>
              <a:avLst/>
              <a:gdLst/>
              <a:ahLst/>
              <a:cxnLst/>
              <a:rect l="l" t="t" r="r" b="b"/>
              <a:pathLst>
                <a:path w="39336" h="590" extrusionOk="0">
                  <a:moveTo>
                    <a:pt x="0" y="0"/>
                  </a:moveTo>
                  <a:lnTo>
                    <a:pt x="0" y="590"/>
                  </a:lnTo>
                  <a:lnTo>
                    <a:pt x="39335" y="590"/>
                  </a:lnTo>
                  <a:lnTo>
                    <a:pt x="39335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-101750" y="2446475"/>
              <a:ext cx="963240" cy="14775"/>
            </a:xfrm>
            <a:custGeom>
              <a:avLst/>
              <a:gdLst/>
              <a:ahLst/>
              <a:cxnLst/>
              <a:rect l="l" t="t" r="r" b="b"/>
              <a:pathLst>
                <a:path w="39336" h="591" extrusionOk="0">
                  <a:moveTo>
                    <a:pt x="0" y="1"/>
                  </a:moveTo>
                  <a:lnTo>
                    <a:pt x="0" y="590"/>
                  </a:lnTo>
                  <a:lnTo>
                    <a:pt x="39335" y="590"/>
                  </a:lnTo>
                  <a:lnTo>
                    <a:pt x="39335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-101750" y="2487575"/>
              <a:ext cx="963240" cy="14775"/>
            </a:xfrm>
            <a:custGeom>
              <a:avLst/>
              <a:gdLst/>
              <a:ahLst/>
              <a:cxnLst/>
              <a:rect l="l" t="t" r="r" b="b"/>
              <a:pathLst>
                <a:path w="39336" h="591" extrusionOk="0">
                  <a:moveTo>
                    <a:pt x="0" y="1"/>
                  </a:moveTo>
                  <a:lnTo>
                    <a:pt x="0" y="590"/>
                  </a:lnTo>
                  <a:lnTo>
                    <a:pt x="39335" y="590"/>
                  </a:lnTo>
                  <a:lnTo>
                    <a:pt x="39335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-101750" y="2529450"/>
              <a:ext cx="963240" cy="14775"/>
            </a:xfrm>
            <a:custGeom>
              <a:avLst/>
              <a:gdLst/>
              <a:ahLst/>
              <a:cxnLst/>
              <a:rect l="l" t="t" r="r" b="b"/>
              <a:pathLst>
                <a:path w="39336" h="591" extrusionOk="0">
                  <a:moveTo>
                    <a:pt x="0" y="1"/>
                  </a:moveTo>
                  <a:lnTo>
                    <a:pt x="0" y="590"/>
                  </a:lnTo>
                  <a:lnTo>
                    <a:pt x="39335" y="590"/>
                  </a:lnTo>
                  <a:lnTo>
                    <a:pt x="39335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-101750" y="2571350"/>
              <a:ext cx="963240" cy="14750"/>
            </a:xfrm>
            <a:custGeom>
              <a:avLst/>
              <a:gdLst/>
              <a:ahLst/>
              <a:cxnLst/>
              <a:rect l="l" t="t" r="r" b="b"/>
              <a:pathLst>
                <a:path w="39336" h="590" extrusionOk="0">
                  <a:moveTo>
                    <a:pt x="0" y="0"/>
                  </a:moveTo>
                  <a:lnTo>
                    <a:pt x="0" y="589"/>
                  </a:lnTo>
                  <a:lnTo>
                    <a:pt x="39335" y="589"/>
                  </a:lnTo>
                  <a:lnTo>
                    <a:pt x="39335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619475" y="2404600"/>
              <a:ext cx="26400" cy="168325"/>
            </a:xfrm>
            <a:custGeom>
              <a:avLst/>
              <a:gdLst/>
              <a:ahLst/>
              <a:cxnLst/>
              <a:rect l="l" t="t" r="r" b="b"/>
              <a:pathLst>
                <a:path w="1056" h="6733" extrusionOk="0">
                  <a:moveTo>
                    <a:pt x="1" y="0"/>
                  </a:moveTo>
                  <a:lnTo>
                    <a:pt x="1" y="6732"/>
                  </a:lnTo>
                  <a:lnTo>
                    <a:pt x="1056" y="6732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560800" y="2499225"/>
              <a:ext cx="168825" cy="144375"/>
            </a:xfrm>
            <a:custGeom>
              <a:avLst/>
              <a:gdLst/>
              <a:ahLst/>
              <a:cxnLst/>
              <a:rect l="l" t="t" r="r" b="b"/>
              <a:pathLst>
                <a:path w="6753" h="5775" extrusionOk="0">
                  <a:moveTo>
                    <a:pt x="2906" y="0"/>
                  </a:moveTo>
                  <a:cubicBezTo>
                    <a:pt x="1293" y="0"/>
                    <a:pt x="21" y="1303"/>
                    <a:pt x="21" y="2885"/>
                  </a:cubicBezTo>
                  <a:cubicBezTo>
                    <a:pt x="0" y="4628"/>
                    <a:pt x="1430" y="5774"/>
                    <a:pt x="2914" y="5774"/>
                  </a:cubicBezTo>
                  <a:cubicBezTo>
                    <a:pt x="3621" y="5774"/>
                    <a:pt x="4342" y="5514"/>
                    <a:pt x="4923" y="4932"/>
                  </a:cubicBezTo>
                  <a:cubicBezTo>
                    <a:pt x="6753" y="3102"/>
                    <a:pt x="5450" y="0"/>
                    <a:pt x="2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582250" y="2521675"/>
              <a:ext cx="117150" cy="99750"/>
            </a:xfrm>
            <a:custGeom>
              <a:avLst/>
              <a:gdLst/>
              <a:ahLst/>
              <a:cxnLst/>
              <a:rect l="l" t="t" r="r" b="b"/>
              <a:pathLst>
                <a:path w="4686" h="3990" extrusionOk="0">
                  <a:moveTo>
                    <a:pt x="1961" y="1"/>
                  </a:moveTo>
                  <a:cubicBezTo>
                    <a:pt x="871" y="1"/>
                    <a:pt x="1" y="889"/>
                    <a:pt x="1" y="1987"/>
                  </a:cubicBezTo>
                  <a:cubicBezTo>
                    <a:pt x="1" y="3189"/>
                    <a:pt x="1004" y="3989"/>
                    <a:pt x="2036" y="3989"/>
                  </a:cubicBezTo>
                  <a:cubicBezTo>
                    <a:pt x="2523" y="3989"/>
                    <a:pt x="3016" y="3812"/>
                    <a:pt x="3413" y="3414"/>
                  </a:cubicBezTo>
                  <a:cubicBezTo>
                    <a:pt x="4685" y="2142"/>
                    <a:pt x="3786" y="2"/>
                    <a:pt x="2017" y="2"/>
                  </a:cubicBezTo>
                  <a:cubicBezTo>
                    <a:pt x="1999" y="1"/>
                    <a:pt x="1980" y="1"/>
                    <a:pt x="1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-633775" y="964425"/>
              <a:ext cx="1341700" cy="282327"/>
            </a:xfrm>
            <a:custGeom>
              <a:avLst/>
              <a:gdLst/>
              <a:ahLst/>
              <a:cxnLst/>
              <a:rect l="l" t="t" r="r" b="b"/>
              <a:pathLst>
                <a:path w="53668" h="11076" extrusionOk="0">
                  <a:moveTo>
                    <a:pt x="1" y="1"/>
                  </a:moveTo>
                  <a:cubicBezTo>
                    <a:pt x="1" y="1"/>
                    <a:pt x="1149" y="1211"/>
                    <a:pt x="1149" y="5523"/>
                  </a:cubicBezTo>
                  <a:cubicBezTo>
                    <a:pt x="1149" y="9276"/>
                    <a:pt x="1" y="11075"/>
                    <a:pt x="1" y="11075"/>
                  </a:cubicBezTo>
                  <a:lnTo>
                    <a:pt x="53667" y="11075"/>
                  </a:lnTo>
                  <a:lnTo>
                    <a:pt x="53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-662956" y="999325"/>
              <a:ext cx="1371925" cy="14750"/>
            </a:xfrm>
            <a:custGeom>
              <a:avLst/>
              <a:gdLst/>
              <a:ahLst/>
              <a:cxnLst/>
              <a:rect l="l" t="t" r="r" b="b"/>
              <a:pathLst>
                <a:path w="54877" h="590" extrusionOk="0">
                  <a:moveTo>
                    <a:pt x="1" y="1"/>
                  </a:moveTo>
                  <a:lnTo>
                    <a:pt x="1" y="590"/>
                  </a:lnTo>
                  <a:lnTo>
                    <a:pt x="54877" y="590"/>
                  </a:lnTo>
                  <a:lnTo>
                    <a:pt x="54877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-662956" y="1041200"/>
              <a:ext cx="1371925" cy="14000"/>
            </a:xfrm>
            <a:custGeom>
              <a:avLst/>
              <a:gdLst/>
              <a:ahLst/>
              <a:cxnLst/>
              <a:rect l="l" t="t" r="r" b="b"/>
              <a:pathLst>
                <a:path w="54877" h="560" extrusionOk="0">
                  <a:moveTo>
                    <a:pt x="1" y="1"/>
                  </a:moveTo>
                  <a:lnTo>
                    <a:pt x="1" y="559"/>
                  </a:lnTo>
                  <a:lnTo>
                    <a:pt x="54877" y="559"/>
                  </a:lnTo>
                  <a:lnTo>
                    <a:pt x="54877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-662956" y="1082300"/>
              <a:ext cx="1371925" cy="14775"/>
            </a:xfrm>
            <a:custGeom>
              <a:avLst/>
              <a:gdLst/>
              <a:ahLst/>
              <a:cxnLst/>
              <a:rect l="l" t="t" r="r" b="b"/>
              <a:pathLst>
                <a:path w="54877" h="591" extrusionOk="0">
                  <a:moveTo>
                    <a:pt x="1" y="1"/>
                  </a:moveTo>
                  <a:lnTo>
                    <a:pt x="1" y="590"/>
                  </a:lnTo>
                  <a:lnTo>
                    <a:pt x="54877" y="590"/>
                  </a:lnTo>
                  <a:lnTo>
                    <a:pt x="54877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-662956" y="1124200"/>
              <a:ext cx="1371925" cy="14750"/>
            </a:xfrm>
            <a:custGeom>
              <a:avLst/>
              <a:gdLst/>
              <a:ahLst/>
              <a:cxnLst/>
              <a:rect l="l" t="t" r="r" b="b"/>
              <a:pathLst>
                <a:path w="54877" h="590" extrusionOk="0">
                  <a:moveTo>
                    <a:pt x="1" y="0"/>
                  </a:moveTo>
                  <a:lnTo>
                    <a:pt x="1" y="589"/>
                  </a:lnTo>
                  <a:lnTo>
                    <a:pt x="54877" y="589"/>
                  </a:lnTo>
                  <a:lnTo>
                    <a:pt x="54877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-662956" y="1165300"/>
              <a:ext cx="1371925" cy="14750"/>
            </a:xfrm>
            <a:custGeom>
              <a:avLst/>
              <a:gdLst/>
              <a:ahLst/>
              <a:cxnLst/>
              <a:rect l="l" t="t" r="r" b="b"/>
              <a:pathLst>
                <a:path w="54877" h="590" extrusionOk="0">
                  <a:moveTo>
                    <a:pt x="1" y="0"/>
                  </a:moveTo>
                  <a:lnTo>
                    <a:pt x="1" y="590"/>
                  </a:lnTo>
                  <a:lnTo>
                    <a:pt x="54877" y="590"/>
                  </a:lnTo>
                  <a:lnTo>
                    <a:pt x="54877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-662956" y="1207175"/>
              <a:ext cx="1371925" cy="14750"/>
            </a:xfrm>
            <a:custGeom>
              <a:avLst/>
              <a:gdLst/>
              <a:ahLst/>
              <a:cxnLst/>
              <a:rect l="l" t="t" r="r" b="b"/>
              <a:pathLst>
                <a:path w="54877" h="590" extrusionOk="0">
                  <a:moveTo>
                    <a:pt x="1" y="0"/>
                  </a:moveTo>
                  <a:lnTo>
                    <a:pt x="1" y="590"/>
                  </a:lnTo>
                  <a:lnTo>
                    <a:pt x="54877" y="590"/>
                  </a:lnTo>
                  <a:lnTo>
                    <a:pt x="54877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467475" y="1040425"/>
              <a:ext cx="27175" cy="169100"/>
            </a:xfrm>
            <a:custGeom>
              <a:avLst/>
              <a:gdLst/>
              <a:ahLst/>
              <a:cxnLst/>
              <a:rect l="l" t="t" r="r" b="b"/>
              <a:pathLst>
                <a:path w="1087" h="6764" extrusionOk="0">
                  <a:moveTo>
                    <a:pt x="1" y="1"/>
                  </a:moveTo>
                  <a:lnTo>
                    <a:pt x="1" y="6763"/>
                  </a:lnTo>
                  <a:lnTo>
                    <a:pt x="1087" y="6763"/>
                  </a:lnTo>
                  <a:lnTo>
                    <a:pt x="10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408550" y="1135050"/>
              <a:ext cx="144275" cy="144275"/>
            </a:xfrm>
            <a:custGeom>
              <a:avLst/>
              <a:gdLst/>
              <a:ahLst/>
              <a:cxnLst/>
              <a:rect l="l" t="t" r="r" b="b"/>
              <a:pathLst>
                <a:path w="5771" h="5771" extrusionOk="0">
                  <a:moveTo>
                    <a:pt x="2885" y="0"/>
                  </a:moveTo>
                  <a:cubicBezTo>
                    <a:pt x="1303" y="0"/>
                    <a:pt x="0" y="1303"/>
                    <a:pt x="0" y="2885"/>
                  </a:cubicBezTo>
                  <a:cubicBezTo>
                    <a:pt x="0" y="4498"/>
                    <a:pt x="1303" y="5770"/>
                    <a:pt x="2885" y="5770"/>
                  </a:cubicBezTo>
                  <a:cubicBezTo>
                    <a:pt x="4498" y="5770"/>
                    <a:pt x="5770" y="4498"/>
                    <a:pt x="5770" y="2885"/>
                  </a:cubicBezTo>
                  <a:cubicBezTo>
                    <a:pt x="5770" y="1303"/>
                    <a:pt x="4498" y="0"/>
                    <a:pt x="2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431025" y="1157525"/>
              <a:ext cx="117150" cy="100225"/>
            </a:xfrm>
            <a:custGeom>
              <a:avLst/>
              <a:gdLst/>
              <a:ahLst/>
              <a:cxnLst/>
              <a:rect l="l" t="t" r="r" b="b"/>
              <a:pathLst>
                <a:path w="4686" h="4009" extrusionOk="0">
                  <a:moveTo>
                    <a:pt x="1986" y="1"/>
                  </a:moveTo>
                  <a:cubicBezTo>
                    <a:pt x="900" y="1"/>
                    <a:pt x="1" y="901"/>
                    <a:pt x="1" y="1986"/>
                  </a:cubicBezTo>
                  <a:cubicBezTo>
                    <a:pt x="1" y="3203"/>
                    <a:pt x="980" y="4009"/>
                    <a:pt x="2008" y="4009"/>
                  </a:cubicBezTo>
                  <a:cubicBezTo>
                    <a:pt x="2499" y="4009"/>
                    <a:pt x="3002" y="3825"/>
                    <a:pt x="3413" y="3413"/>
                  </a:cubicBezTo>
                  <a:cubicBezTo>
                    <a:pt x="4685" y="2141"/>
                    <a:pt x="3785" y="1"/>
                    <a:pt x="1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-845487" y="4638150"/>
              <a:ext cx="2162200" cy="314875"/>
            </a:xfrm>
            <a:custGeom>
              <a:avLst/>
              <a:gdLst/>
              <a:ahLst/>
              <a:cxnLst/>
              <a:rect l="l" t="t" r="r" b="b"/>
              <a:pathLst>
                <a:path w="86488" h="12595" extrusionOk="0">
                  <a:moveTo>
                    <a:pt x="0" y="0"/>
                  </a:moveTo>
                  <a:lnTo>
                    <a:pt x="0" y="12595"/>
                  </a:lnTo>
                  <a:lnTo>
                    <a:pt x="86487" y="12595"/>
                  </a:lnTo>
                  <a:lnTo>
                    <a:pt x="86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202250" y="4637375"/>
              <a:ext cx="22525" cy="314875"/>
            </a:xfrm>
            <a:custGeom>
              <a:avLst/>
              <a:gdLst/>
              <a:ahLst/>
              <a:cxnLst/>
              <a:rect l="l" t="t" r="r" b="b"/>
              <a:pathLst>
                <a:path w="901" h="12595" extrusionOk="0">
                  <a:moveTo>
                    <a:pt x="1" y="0"/>
                  </a:moveTo>
                  <a:lnTo>
                    <a:pt x="1" y="12595"/>
                  </a:lnTo>
                  <a:lnTo>
                    <a:pt x="900" y="1259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861450" y="4637375"/>
              <a:ext cx="22525" cy="314875"/>
            </a:xfrm>
            <a:custGeom>
              <a:avLst/>
              <a:gdLst/>
              <a:ahLst/>
              <a:cxnLst/>
              <a:rect l="l" t="t" r="r" b="b"/>
              <a:pathLst>
                <a:path w="901" h="12595" extrusionOk="0">
                  <a:moveTo>
                    <a:pt x="1" y="0"/>
                  </a:moveTo>
                  <a:lnTo>
                    <a:pt x="1" y="12595"/>
                  </a:lnTo>
                  <a:lnTo>
                    <a:pt x="900" y="1259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910300" y="4637375"/>
              <a:ext cx="22525" cy="314875"/>
            </a:xfrm>
            <a:custGeom>
              <a:avLst/>
              <a:gdLst/>
              <a:ahLst/>
              <a:cxnLst/>
              <a:rect l="l" t="t" r="r" b="b"/>
              <a:pathLst>
                <a:path w="901" h="12595" extrusionOk="0">
                  <a:moveTo>
                    <a:pt x="1" y="0"/>
                  </a:moveTo>
                  <a:lnTo>
                    <a:pt x="1" y="12595"/>
                  </a:lnTo>
                  <a:lnTo>
                    <a:pt x="901" y="1259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-844700" y="2669750"/>
              <a:ext cx="1977600" cy="527451"/>
            </a:xfrm>
            <a:custGeom>
              <a:avLst/>
              <a:gdLst/>
              <a:ahLst/>
              <a:cxnLst/>
              <a:rect l="l" t="t" r="r" b="b"/>
              <a:pathLst>
                <a:path w="79104" h="20941" extrusionOk="0">
                  <a:moveTo>
                    <a:pt x="0" y="1"/>
                  </a:moveTo>
                  <a:lnTo>
                    <a:pt x="0" y="20940"/>
                  </a:lnTo>
                  <a:lnTo>
                    <a:pt x="79104" y="20940"/>
                  </a:lnTo>
                  <a:lnTo>
                    <a:pt x="79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918075" y="2669775"/>
              <a:ext cx="22500" cy="527451"/>
            </a:xfrm>
            <a:custGeom>
              <a:avLst/>
              <a:gdLst/>
              <a:ahLst/>
              <a:cxnLst/>
              <a:rect l="l" t="t" r="r" b="b"/>
              <a:pathLst>
                <a:path w="900" h="20941" extrusionOk="0">
                  <a:moveTo>
                    <a:pt x="0" y="1"/>
                  </a:moveTo>
                  <a:lnTo>
                    <a:pt x="0" y="20940"/>
                  </a:lnTo>
                  <a:lnTo>
                    <a:pt x="900" y="20940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966150" y="2669775"/>
              <a:ext cx="23300" cy="527451"/>
            </a:xfrm>
            <a:custGeom>
              <a:avLst/>
              <a:gdLst/>
              <a:ahLst/>
              <a:cxnLst/>
              <a:rect l="l" t="t" r="r" b="b"/>
              <a:pathLst>
                <a:path w="932" h="20941" extrusionOk="0">
                  <a:moveTo>
                    <a:pt x="0" y="1"/>
                  </a:moveTo>
                  <a:lnTo>
                    <a:pt x="0" y="20940"/>
                  </a:lnTo>
                  <a:lnTo>
                    <a:pt x="931" y="20940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6"/>
            <p:cNvSpPr/>
            <p:nvPr/>
          </p:nvSpPr>
          <p:spPr>
            <a:xfrm>
              <a:off x="533400" y="717025"/>
              <a:ext cx="17875" cy="190025"/>
            </a:xfrm>
            <a:custGeom>
              <a:avLst/>
              <a:gdLst/>
              <a:ahLst/>
              <a:cxnLst/>
              <a:rect l="l" t="t" r="r" b="b"/>
              <a:pathLst>
                <a:path w="715" h="7601" extrusionOk="0">
                  <a:moveTo>
                    <a:pt x="1" y="1"/>
                  </a:moveTo>
                  <a:lnTo>
                    <a:pt x="1" y="7601"/>
                  </a:lnTo>
                  <a:lnTo>
                    <a:pt x="714" y="7601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6"/>
            <p:cNvSpPr/>
            <p:nvPr/>
          </p:nvSpPr>
          <p:spPr>
            <a:xfrm>
              <a:off x="572175" y="717025"/>
              <a:ext cx="18650" cy="190025"/>
            </a:xfrm>
            <a:custGeom>
              <a:avLst/>
              <a:gdLst/>
              <a:ahLst/>
              <a:cxnLst/>
              <a:rect l="l" t="t" r="r" b="b"/>
              <a:pathLst>
                <a:path w="746" h="7601" extrusionOk="0">
                  <a:moveTo>
                    <a:pt x="1" y="1"/>
                  </a:moveTo>
                  <a:lnTo>
                    <a:pt x="1" y="7601"/>
                  </a:lnTo>
                  <a:lnTo>
                    <a:pt x="745" y="7601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-728375" y="4282175"/>
              <a:ext cx="1497575" cy="306350"/>
            </a:xfrm>
            <a:custGeom>
              <a:avLst/>
              <a:gdLst/>
              <a:ahLst/>
              <a:cxnLst/>
              <a:rect l="l" t="t" r="r" b="b"/>
              <a:pathLst>
                <a:path w="59903" h="12254" extrusionOk="0">
                  <a:moveTo>
                    <a:pt x="0" y="0"/>
                  </a:moveTo>
                  <a:lnTo>
                    <a:pt x="0" y="12254"/>
                  </a:lnTo>
                  <a:lnTo>
                    <a:pt x="59902" y="12254"/>
                  </a:lnTo>
                  <a:cubicBezTo>
                    <a:pt x="59902" y="12254"/>
                    <a:pt x="58723" y="10269"/>
                    <a:pt x="58723" y="6143"/>
                  </a:cubicBezTo>
                  <a:cubicBezTo>
                    <a:pt x="58723" y="1334"/>
                    <a:pt x="59902" y="0"/>
                    <a:pt x="59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-750100" y="4397725"/>
              <a:ext cx="1526275" cy="10875"/>
            </a:xfrm>
            <a:custGeom>
              <a:avLst/>
              <a:gdLst/>
              <a:ahLst/>
              <a:cxnLst/>
              <a:rect l="l" t="t" r="r" b="b"/>
              <a:pathLst>
                <a:path w="61051" h="435" extrusionOk="0">
                  <a:moveTo>
                    <a:pt x="1" y="1"/>
                  </a:moveTo>
                  <a:lnTo>
                    <a:pt x="1" y="435"/>
                  </a:lnTo>
                  <a:lnTo>
                    <a:pt x="61050" y="435"/>
                  </a:lnTo>
                  <a:lnTo>
                    <a:pt x="61050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6"/>
            <p:cNvSpPr/>
            <p:nvPr/>
          </p:nvSpPr>
          <p:spPr>
            <a:xfrm>
              <a:off x="-750100" y="4429525"/>
              <a:ext cx="1526275" cy="11650"/>
            </a:xfrm>
            <a:custGeom>
              <a:avLst/>
              <a:gdLst/>
              <a:ahLst/>
              <a:cxnLst/>
              <a:rect l="l" t="t" r="r" b="b"/>
              <a:pathLst>
                <a:path w="61051" h="466" extrusionOk="0">
                  <a:moveTo>
                    <a:pt x="1" y="0"/>
                  </a:moveTo>
                  <a:lnTo>
                    <a:pt x="1" y="466"/>
                  </a:lnTo>
                  <a:lnTo>
                    <a:pt x="61050" y="466"/>
                  </a:lnTo>
                  <a:lnTo>
                    <a:pt x="61050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-750100" y="4462100"/>
              <a:ext cx="1526275" cy="10875"/>
            </a:xfrm>
            <a:custGeom>
              <a:avLst/>
              <a:gdLst/>
              <a:ahLst/>
              <a:cxnLst/>
              <a:rect l="l" t="t" r="r" b="b"/>
              <a:pathLst>
                <a:path w="61051" h="435" extrusionOk="0">
                  <a:moveTo>
                    <a:pt x="1" y="0"/>
                  </a:moveTo>
                  <a:lnTo>
                    <a:pt x="1" y="435"/>
                  </a:lnTo>
                  <a:lnTo>
                    <a:pt x="61050" y="435"/>
                  </a:lnTo>
                  <a:lnTo>
                    <a:pt x="61050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-750100" y="4493900"/>
              <a:ext cx="1526275" cy="11650"/>
            </a:xfrm>
            <a:custGeom>
              <a:avLst/>
              <a:gdLst/>
              <a:ahLst/>
              <a:cxnLst/>
              <a:rect l="l" t="t" r="r" b="b"/>
              <a:pathLst>
                <a:path w="61051" h="466" extrusionOk="0">
                  <a:moveTo>
                    <a:pt x="1" y="0"/>
                  </a:moveTo>
                  <a:lnTo>
                    <a:pt x="1" y="466"/>
                  </a:lnTo>
                  <a:lnTo>
                    <a:pt x="61050" y="466"/>
                  </a:lnTo>
                  <a:lnTo>
                    <a:pt x="61050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6"/>
            <p:cNvSpPr/>
            <p:nvPr/>
          </p:nvSpPr>
          <p:spPr>
            <a:xfrm>
              <a:off x="-750100" y="4526475"/>
              <a:ext cx="1526275" cy="10875"/>
            </a:xfrm>
            <a:custGeom>
              <a:avLst/>
              <a:gdLst/>
              <a:ahLst/>
              <a:cxnLst/>
              <a:rect l="l" t="t" r="r" b="b"/>
              <a:pathLst>
                <a:path w="61051" h="435" extrusionOk="0">
                  <a:moveTo>
                    <a:pt x="1" y="0"/>
                  </a:moveTo>
                  <a:lnTo>
                    <a:pt x="1" y="434"/>
                  </a:lnTo>
                  <a:lnTo>
                    <a:pt x="61050" y="434"/>
                  </a:lnTo>
                  <a:lnTo>
                    <a:pt x="61050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6"/>
            <p:cNvSpPr/>
            <p:nvPr/>
          </p:nvSpPr>
          <p:spPr>
            <a:xfrm>
              <a:off x="-750100" y="4559050"/>
              <a:ext cx="1526275" cy="10875"/>
            </a:xfrm>
            <a:custGeom>
              <a:avLst/>
              <a:gdLst/>
              <a:ahLst/>
              <a:cxnLst/>
              <a:rect l="l" t="t" r="r" b="b"/>
              <a:pathLst>
                <a:path w="61051" h="435" extrusionOk="0">
                  <a:moveTo>
                    <a:pt x="1" y="0"/>
                  </a:moveTo>
                  <a:lnTo>
                    <a:pt x="1" y="434"/>
                  </a:lnTo>
                  <a:lnTo>
                    <a:pt x="61050" y="434"/>
                  </a:lnTo>
                  <a:lnTo>
                    <a:pt x="61050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6"/>
            <p:cNvSpPr/>
            <p:nvPr/>
          </p:nvSpPr>
          <p:spPr>
            <a:xfrm>
              <a:off x="-750100" y="4299225"/>
              <a:ext cx="1526275" cy="10900"/>
            </a:xfrm>
            <a:custGeom>
              <a:avLst/>
              <a:gdLst/>
              <a:ahLst/>
              <a:cxnLst/>
              <a:rect l="l" t="t" r="r" b="b"/>
              <a:pathLst>
                <a:path w="61051" h="436" extrusionOk="0">
                  <a:moveTo>
                    <a:pt x="1" y="1"/>
                  </a:moveTo>
                  <a:lnTo>
                    <a:pt x="1" y="435"/>
                  </a:lnTo>
                  <a:lnTo>
                    <a:pt x="61050" y="435"/>
                  </a:lnTo>
                  <a:lnTo>
                    <a:pt x="61050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6"/>
            <p:cNvSpPr/>
            <p:nvPr/>
          </p:nvSpPr>
          <p:spPr>
            <a:xfrm>
              <a:off x="-750100" y="4331025"/>
              <a:ext cx="1526275" cy="11675"/>
            </a:xfrm>
            <a:custGeom>
              <a:avLst/>
              <a:gdLst/>
              <a:ahLst/>
              <a:cxnLst/>
              <a:rect l="l" t="t" r="r" b="b"/>
              <a:pathLst>
                <a:path w="61051" h="467" extrusionOk="0">
                  <a:moveTo>
                    <a:pt x="1" y="1"/>
                  </a:moveTo>
                  <a:lnTo>
                    <a:pt x="1" y="466"/>
                  </a:lnTo>
                  <a:lnTo>
                    <a:pt x="61050" y="466"/>
                  </a:lnTo>
                  <a:lnTo>
                    <a:pt x="61050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6"/>
            <p:cNvSpPr/>
            <p:nvPr/>
          </p:nvSpPr>
          <p:spPr>
            <a:xfrm>
              <a:off x="-750100" y="4363600"/>
              <a:ext cx="1526275" cy="10875"/>
            </a:xfrm>
            <a:custGeom>
              <a:avLst/>
              <a:gdLst/>
              <a:ahLst/>
              <a:cxnLst/>
              <a:rect l="l" t="t" r="r" b="b"/>
              <a:pathLst>
                <a:path w="61051" h="435" extrusionOk="0">
                  <a:moveTo>
                    <a:pt x="1" y="1"/>
                  </a:moveTo>
                  <a:lnTo>
                    <a:pt x="1" y="435"/>
                  </a:lnTo>
                  <a:lnTo>
                    <a:pt x="61050" y="435"/>
                  </a:lnTo>
                  <a:lnTo>
                    <a:pt x="61050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6"/>
            <p:cNvSpPr/>
            <p:nvPr/>
          </p:nvSpPr>
          <p:spPr>
            <a:xfrm>
              <a:off x="-805925" y="4232217"/>
              <a:ext cx="1628625" cy="406388"/>
            </a:xfrm>
            <a:custGeom>
              <a:avLst/>
              <a:gdLst/>
              <a:ahLst/>
              <a:cxnLst/>
              <a:rect l="l" t="t" r="r" b="b"/>
              <a:pathLst>
                <a:path w="65145" h="16039" extrusionOk="0">
                  <a:moveTo>
                    <a:pt x="0" y="0"/>
                  </a:moveTo>
                  <a:lnTo>
                    <a:pt x="0" y="16038"/>
                  </a:lnTo>
                  <a:lnTo>
                    <a:pt x="65145" y="16038"/>
                  </a:lnTo>
                  <a:lnTo>
                    <a:pt x="65145" y="14084"/>
                  </a:lnTo>
                  <a:lnTo>
                    <a:pt x="3102" y="14084"/>
                  </a:lnTo>
                  <a:lnTo>
                    <a:pt x="3102" y="1923"/>
                  </a:lnTo>
                  <a:lnTo>
                    <a:pt x="65145" y="1923"/>
                  </a:lnTo>
                  <a:lnTo>
                    <a:pt x="651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6"/>
            <p:cNvSpPr/>
            <p:nvPr/>
          </p:nvSpPr>
          <p:spPr>
            <a:xfrm>
              <a:off x="-500375" y="3833925"/>
              <a:ext cx="1628625" cy="400975"/>
            </a:xfrm>
            <a:custGeom>
              <a:avLst/>
              <a:gdLst/>
              <a:ahLst/>
              <a:cxnLst/>
              <a:rect l="l" t="t" r="r" b="b"/>
              <a:pathLst>
                <a:path w="65145" h="16039" extrusionOk="0">
                  <a:moveTo>
                    <a:pt x="0" y="0"/>
                  </a:moveTo>
                  <a:lnTo>
                    <a:pt x="0" y="16038"/>
                  </a:lnTo>
                  <a:lnTo>
                    <a:pt x="65145" y="16038"/>
                  </a:lnTo>
                  <a:lnTo>
                    <a:pt x="65145" y="13525"/>
                  </a:lnTo>
                  <a:lnTo>
                    <a:pt x="3103" y="13525"/>
                  </a:lnTo>
                  <a:lnTo>
                    <a:pt x="3103" y="2482"/>
                  </a:lnTo>
                  <a:lnTo>
                    <a:pt x="65145" y="2482"/>
                  </a:lnTo>
                  <a:lnTo>
                    <a:pt x="65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6"/>
            <p:cNvSpPr/>
            <p:nvPr/>
          </p:nvSpPr>
          <p:spPr>
            <a:xfrm>
              <a:off x="-422825" y="3895950"/>
              <a:ext cx="1497575" cy="276125"/>
            </a:xfrm>
            <a:custGeom>
              <a:avLst/>
              <a:gdLst/>
              <a:ahLst/>
              <a:cxnLst/>
              <a:rect l="l" t="t" r="r" b="b"/>
              <a:pathLst>
                <a:path w="59903" h="11045" extrusionOk="0">
                  <a:moveTo>
                    <a:pt x="1" y="1"/>
                  </a:moveTo>
                  <a:lnTo>
                    <a:pt x="1" y="11044"/>
                  </a:lnTo>
                  <a:lnTo>
                    <a:pt x="59902" y="11044"/>
                  </a:lnTo>
                  <a:cubicBezTo>
                    <a:pt x="59902" y="11044"/>
                    <a:pt x="58755" y="9276"/>
                    <a:pt x="58755" y="5523"/>
                  </a:cubicBezTo>
                  <a:cubicBezTo>
                    <a:pt x="58755" y="1211"/>
                    <a:pt x="59902" y="1"/>
                    <a:pt x="59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6"/>
            <p:cNvSpPr/>
            <p:nvPr/>
          </p:nvSpPr>
          <p:spPr>
            <a:xfrm>
              <a:off x="-422825" y="3925425"/>
              <a:ext cx="1504602" cy="13975"/>
            </a:xfrm>
            <a:custGeom>
              <a:avLst/>
              <a:gdLst/>
              <a:ahLst/>
              <a:cxnLst/>
              <a:rect l="l" t="t" r="r" b="b"/>
              <a:pathLst>
                <a:path w="61051" h="559" extrusionOk="0">
                  <a:moveTo>
                    <a:pt x="1" y="1"/>
                  </a:moveTo>
                  <a:lnTo>
                    <a:pt x="1" y="559"/>
                  </a:lnTo>
                  <a:lnTo>
                    <a:pt x="61051" y="559"/>
                  </a:lnTo>
                  <a:lnTo>
                    <a:pt x="61051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6"/>
            <p:cNvSpPr/>
            <p:nvPr/>
          </p:nvSpPr>
          <p:spPr>
            <a:xfrm>
              <a:off x="-422825" y="3966525"/>
              <a:ext cx="1504602" cy="14775"/>
            </a:xfrm>
            <a:custGeom>
              <a:avLst/>
              <a:gdLst/>
              <a:ahLst/>
              <a:cxnLst/>
              <a:rect l="l" t="t" r="r" b="b"/>
              <a:pathLst>
                <a:path w="61051" h="591" extrusionOk="0">
                  <a:moveTo>
                    <a:pt x="1" y="1"/>
                  </a:moveTo>
                  <a:lnTo>
                    <a:pt x="1" y="590"/>
                  </a:lnTo>
                  <a:lnTo>
                    <a:pt x="61051" y="590"/>
                  </a:lnTo>
                  <a:lnTo>
                    <a:pt x="61051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6"/>
            <p:cNvSpPr/>
            <p:nvPr/>
          </p:nvSpPr>
          <p:spPr>
            <a:xfrm>
              <a:off x="-422825" y="4008400"/>
              <a:ext cx="1504602" cy="14775"/>
            </a:xfrm>
            <a:custGeom>
              <a:avLst/>
              <a:gdLst/>
              <a:ahLst/>
              <a:cxnLst/>
              <a:rect l="l" t="t" r="r" b="b"/>
              <a:pathLst>
                <a:path w="61051" h="591" extrusionOk="0">
                  <a:moveTo>
                    <a:pt x="1" y="1"/>
                  </a:moveTo>
                  <a:lnTo>
                    <a:pt x="1" y="590"/>
                  </a:lnTo>
                  <a:lnTo>
                    <a:pt x="61051" y="590"/>
                  </a:lnTo>
                  <a:lnTo>
                    <a:pt x="61051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6"/>
            <p:cNvSpPr/>
            <p:nvPr/>
          </p:nvSpPr>
          <p:spPr>
            <a:xfrm>
              <a:off x="-422825" y="4050300"/>
              <a:ext cx="1504602" cy="13975"/>
            </a:xfrm>
            <a:custGeom>
              <a:avLst/>
              <a:gdLst/>
              <a:ahLst/>
              <a:cxnLst/>
              <a:rect l="l" t="t" r="r" b="b"/>
              <a:pathLst>
                <a:path w="61051" h="559" extrusionOk="0">
                  <a:moveTo>
                    <a:pt x="1" y="0"/>
                  </a:moveTo>
                  <a:lnTo>
                    <a:pt x="1" y="558"/>
                  </a:lnTo>
                  <a:lnTo>
                    <a:pt x="61051" y="558"/>
                  </a:lnTo>
                  <a:lnTo>
                    <a:pt x="61051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-422825" y="4091400"/>
              <a:ext cx="1504602" cy="14750"/>
            </a:xfrm>
            <a:custGeom>
              <a:avLst/>
              <a:gdLst/>
              <a:ahLst/>
              <a:cxnLst/>
              <a:rect l="l" t="t" r="r" b="b"/>
              <a:pathLst>
                <a:path w="61051" h="590" extrusionOk="0">
                  <a:moveTo>
                    <a:pt x="1" y="0"/>
                  </a:moveTo>
                  <a:lnTo>
                    <a:pt x="1" y="590"/>
                  </a:lnTo>
                  <a:lnTo>
                    <a:pt x="61051" y="590"/>
                  </a:lnTo>
                  <a:lnTo>
                    <a:pt x="61051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-422825" y="4133275"/>
              <a:ext cx="1504602" cy="14750"/>
            </a:xfrm>
            <a:custGeom>
              <a:avLst/>
              <a:gdLst/>
              <a:ahLst/>
              <a:cxnLst/>
              <a:rect l="l" t="t" r="r" b="b"/>
              <a:pathLst>
                <a:path w="61051" h="590" extrusionOk="0">
                  <a:moveTo>
                    <a:pt x="1" y="0"/>
                  </a:moveTo>
                  <a:lnTo>
                    <a:pt x="1" y="590"/>
                  </a:lnTo>
                  <a:lnTo>
                    <a:pt x="61051" y="590"/>
                  </a:lnTo>
                  <a:lnTo>
                    <a:pt x="61051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-520550" y="3446175"/>
              <a:ext cx="1615450" cy="272210"/>
            </a:xfrm>
            <a:custGeom>
              <a:avLst/>
              <a:gdLst/>
              <a:ahLst/>
              <a:cxnLst/>
              <a:rect l="l" t="t" r="r" b="b"/>
              <a:pathLst>
                <a:path w="64618" h="10858" extrusionOk="0">
                  <a:moveTo>
                    <a:pt x="1" y="0"/>
                  </a:moveTo>
                  <a:lnTo>
                    <a:pt x="1" y="10858"/>
                  </a:lnTo>
                  <a:lnTo>
                    <a:pt x="64618" y="10858"/>
                  </a:lnTo>
                  <a:lnTo>
                    <a:pt x="646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196825" y="3446175"/>
              <a:ext cx="77575" cy="272210"/>
            </a:xfrm>
            <a:custGeom>
              <a:avLst/>
              <a:gdLst/>
              <a:ahLst/>
              <a:cxnLst/>
              <a:rect l="l" t="t" r="r" b="b"/>
              <a:pathLst>
                <a:path w="3103" h="10858" extrusionOk="0">
                  <a:moveTo>
                    <a:pt x="0" y="0"/>
                  </a:moveTo>
                  <a:lnTo>
                    <a:pt x="0" y="10858"/>
                  </a:lnTo>
                  <a:lnTo>
                    <a:pt x="3103" y="10858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896350" y="3446175"/>
              <a:ext cx="28725" cy="272210"/>
            </a:xfrm>
            <a:custGeom>
              <a:avLst/>
              <a:gdLst/>
              <a:ahLst/>
              <a:cxnLst/>
              <a:rect l="l" t="t" r="r" b="b"/>
              <a:pathLst>
                <a:path w="1149" h="10858" extrusionOk="0">
                  <a:moveTo>
                    <a:pt x="1" y="0"/>
                  </a:moveTo>
                  <a:lnTo>
                    <a:pt x="1" y="10858"/>
                  </a:lnTo>
                  <a:lnTo>
                    <a:pt x="1148" y="10858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-530625" y="2116433"/>
              <a:ext cx="1615450" cy="153575"/>
            </a:xfrm>
            <a:custGeom>
              <a:avLst/>
              <a:gdLst/>
              <a:ahLst/>
              <a:cxnLst/>
              <a:rect l="l" t="t" r="r" b="b"/>
              <a:pathLst>
                <a:path w="64618" h="6143" extrusionOk="0">
                  <a:moveTo>
                    <a:pt x="1" y="1"/>
                  </a:moveTo>
                  <a:lnTo>
                    <a:pt x="1" y="6143"/>
                  </a:lnTo>
                  <a:lnTo>
                    <a:pt x="64618" y="6143"/>
                  </a:lnTo>
                  <a:lnTo>
                    <a:pt x="646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186750" y="2116433"/>
              <a:ext cx="77575" cy="153575"/>
            </a:xfrm>
            <a:custGeom>
              <a:avLst/>
              <a:gdLst/>
              <a:ahLst/>
              <a:cxnLst/>
              <a:rect l="l" t="t" r="r" b="b"/>
              <a:pathLst>
                <a:path w="3103" h="6143" extrusionOk="0">
                  <a:moveTo>
                    <a:pt x="0" y="1"/>
                  </a:moveTo>
                  <a:lnTo>
                    <a:pt x="0" y="6143"/>
                  </a:lnTo>
                  <a:lnTo>
                    <a:pt x="3102" y="6143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886275" y="2116433"/>
              <a:ext cx="29500" cy="153575"/>
            </a:xfrm>
            <a:custGeom>
              <a:avLst/>
              <a:gdLst/>
              <a:ahLst/>
              <a:cxnLst/>
              <a:rect l="l" t="t" r="r" b="b"/>
              <a:pathLst>
                <a:path w="1180" h="6143" extrusionOk="0">
                  <a:moveTo>
                    <a:pt x="0" y="1"/>
                  </a:moveTo>
                  <a:lnTo>
                    <a:pt x="0" y="6143"/>
                  </a:lnTo>
                  <a:lnTo>
                    <a:pt x="1179" y="6143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-594225" y="1303325"/>
              <a:ext cx="1756600" cy="237350"/>
            </a:xfrm>
            <a:custGeom>
              <a:avLst/>
              <a:gdLst/>
              <a:ahLst/>
              <a:cxnLst/>
              <a:rect l="l" t="t" r="r" b="b"/>
              <a:pathLst>
                <a:path w="70264" h="9494" extrusionOk="0">
                  <a:moveTo>
                    <a:pt x="1" y="1"/>
                  </a:moveTo>
                  <a:lnTo>
                    <a:pt x="1" y="9494"/>
                  </a:lnTo>
                  <a:lnTo>
                    <a:pt x="70264" y="9494"/>
                  </a:lnTo>
                  <a:lnTo>
                    <a:pt x="70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-425925" y="1353750"/>
              <a:ext cx="957025" cy="135750"/>
            </a:xfrm>
            <a:custGeom>
              <a:avLst/>
              <a:gdLst/>
              <a:ahLst/>
              <a:cxnLst/>
              <a:rect l="l" t="t" r="r" b="b"/>
              <a:pathLst>
                <a:path w="38281" h="5430" extrusionOk="0">
                  <a:moveTo>
                    <a:pt x="2699" y="0"/>
                  </a:moveTo>
                  <a:cubicBezTo>
                    <a:pt x="1210" y="0"/>
                    <a:pt x="0" y="1210"/>
                    <a:pt x="0" y="2699"/>
                  </a:cubicBezTo>
                  <a:cubicBezTo>
                    <a:pt x="0" y="4219"/>
                    <a:pt x="1210" y="5429"/>
                    <a:pt x="2699" y="5429"/>
                  </a:cubicBezTo>
                  <a:lnTo>
                    <a:pt x="35551" y="5429"/>
                  </a:lnTo>
                  <a:cubicBezTo>
                    <a:pt x="37040" y="5429"/>
                    <a:pt x="38281" y="4219"/>
                    <a:pt x="38281" y="2699"/>
                  </a:cubicBezTo>
                  <a:cubicBezTo>
                    <a:pt x="38281" y="1210"/>
                    <a:pt x="37040" y="0"/>
                    <a:pt x="35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591575" y="1354525"/>
              <a:ext cx="48100" cy="136525"/>
            </a:xfrm>
            <a:custGeom>
              <a:avLst/>
              <a:gdLst/>
              <a:ahLst/>
              <a:cxnLst/>
              <a:rect l="l" t="t" r="r" b="b"/>
              <a:pathLst>
                <a:path w="1924" h="5461" extrusionOk="0">
                  <a:moveTo>
                    <a:pt x="962" y="0"/>
                  </a:moveTo>
                  <a:cubicBezTo>
                    <a:pt x="435" y="0"/>
                    <a:pt x="0" y="435"/>
                    <a:pt x="0" y="962"/>
                  </a:cubicBezTo>
                  <a:lnTo>
                    <a:pt x="0" y="4498"/>
                  </a:lnTo>
                  <a:cubicBezTo>
                    <a:pt x="0" y="5026"/>
                    <a:pt x="435" y="5460"/>
                    <a:pt x="962" y="5460"/>
                  </a:cubicBezTo>
                  <a:cubicBezTo>
                    <a:pt x="1489" y="5460"/>
                    <a:pt x="1924" y="5026"/>
                    <a:pt x="1924" y="4498"/>
                  </a:cubicBezTo>
                  <a:lnTo>
                    <a:pt x="1924" y="962"/>
                  </a:lnTo>
                  <a:cubicBezTo>
                    <a:pt x="1924" y="435"/>
                    <a:pt x="1489" y="0"/>
                    <a:pt x="9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35525" y="443275"/>
              <a:ext cx="372275" cy="207850"/>
            </a:xfrm>
            <a:custGeom>
              <a:avLst/>
              <a:gdLst/>
              <a:ahLst/>
              <a:cxnLst/>
              <a:rect l="l" t="t" r="r" b="b"/>
              <a:pathLst>
                <a:path w="14891" h="8314" extrusionOk="0">
                  <a:moveTo>
                    <a:pt x="2730" y="0"/>
                  </a:moveTo>
                  <a:cubicBezTo>
                    <a:pt x="1210" y="0"/>
                    <a:pt x="0" y="1210"/>
                    <a:pt x="0" y="2730"/>
                  </a:cubicBezTo>
                  <a:lnTo>
                    <a:pt x="0" y="5553"/>
                  </a:lnTo>
                  <a:cubicBezTo>
                    <a:pt x="0" y="7073"/>
                    <a:pt x="1210" y="8314"/>
                    <a:pt x="2730" y="8314"/>
                  </a:cubicBezTo>
                  <a:lnTo>
                    <a:pt x="12129" y="8314"/>
                  </a:lnTo>
                  <a:cubicBezTo>
                    <a:pt x="13649" y="8314"/>
                    <a:pt x="14890" y="7073"/>
                    <a:pt x="14890" y="5553"/>
                  </a:cubicBezTo>
                  <a:lnTo>
                    <a:pt x="14890" y="2730"/>
                  </a:lnTo>
                  <a:cubicBezTo>
                    <a:pt x="14890" y="1210"/>
                    <a:pt x="13649" y="0"/>
                    <a:pt x="12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578375" y="370633"/>
              <a:ext cx="68275" cy="346766"/>
            </a:xfrm>
            <a:custGeom>
              <a:avLst/>
              <a:gdLst/>
              <a:ahLst/>
              <a:cxnLst/>
              <a:rect l="l" t="t" r="r" b="b"/>
              <a:pathLst>
                <a:path w="2731" h="13588" extrusionOk="0">
                  <a:moveTo>
                    <a:pt x="1" y="0"/>
                  </a:moveTo>
                  <a:lnTo>
                    <a:pt x="1" y="13588"/>
                  </a:lnTo>
                  <a:lnTo>
                    <a:pt x="2731" y="13588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698600" y="370633"/>
              <a:ext cx="48100" cy="346766"/>
            </a:xfrm>
            <a:custGeom>
              <a:avLst/>
              <a:gdLst/>
              <a:ahLst/>
              <a:cxnLst/>
              <a:rect l="l" t="t" r="r" b="b"/>
              <a:pathLst>
                <a:path w="1924" h="13588" extrusionOk="0">
                  <a:moveTo>
                    <a:pt x="0" y="0"/>
                  </a:moveTo>
                  <a:lnTo>
                    <a:pt x="0" y="13588"/>
                  </a:lnTo>
                  <a:lnTo>
                    <a:pt x="1923" y="13588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14575" y="15175"/>
              <a:ext cx="1008200" cy="310225"/>
            </a:xfrm>
            <a:custGeom>
              <a:avLst/>
              <a:gdLst/>
              <a:ahLst/>
              <a:cxnLst/>
              <a:rect l="l" t="t" r="r" b="b"/>
              <a:pathLst>
                <a:path w="40328" h="12409" extrusionOk="0">
                  <a:moveTo>
                    <a:pt x="0" y="0"/>
                  </a:moveTo>
                  <a:cubicBezTo>
                    <a:pt x="0" y="0"/>
                    <a:pt x="900" y="1334"/>
                    <a:pt x="900" y="6205"/>
                  </a:cubicBezTo>
                  <a:cubicBezTo>
                    <a:pt x="900" y="10393"/>
                    <a:pt x="0" y="12409"/>
                    <a:pt x="0" y="12409"/>
                  </a:cubicBezTo>
                  <a:lnTo>
                    <a:pt x="40328" y="12409"/>
                  </a:lnTo>
                  <a:lnTo>
                    <a:pt x="403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8375" y="131500"/>
              <a:ext cx="1032250" cy="10875"/>
            </a:xfrm>
            <a:custGeom>
              <a:avLst/>
              <a:gdLst/>
              <a:ahLst/>
              <a:cxnLst/>
              <a:rect l="l" t="t" r="r" b="b"/>
              <a:pathLst>
                <a:path w="41290" h="435" extrusionOk="0">
                  <a:moveTo>
                    <a:pt x="0" y="1"/>
                  </a:moveTo>
                  <a:lnTo>
                    <a:pt x="0" y="435"/>
                  </a:lnTo>
                  <a:lnTo>
                    <a:pt x="41289" y="435"/>
                  </a:lnTo>
                  <a:lnTo>
                    <a:pt x="41289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8375" y="164075"/>
              <a:ext cx="1032250" cy="10875"/>
            </a:xfrm>
            <a:custGeom>
              <a:avLst/>
              <a:gdLst/>
              <a:ahLst/>
              <a:cxnLst/>
              <a:rect l="l" t="t" r="r" b="b"/>
              <a:pathLst>
                <a:path w="41290" h="435" extrusionOk="0">
                  <a:moveTo>
                    <a:pt x="0" y="0"/>
                  </a:moveTo>
                  <a:lnTo>
                    <a:pt x="0" y="435"/>
                  </a:lnTo>
                  <a:lnTo>
                    <a:pt x="41289" y="435"/>
                  </a:lnTo>
                  <a:lnTo>
                    <a:pt x="41289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8375" y="196650"/>
              <a:ext cx="1032250" cy="10875"/>
            </a:xfrm>
            <a:custGeom>
              <a:avLst/>
              <a:gdLst/>
              <a:ahLst/>
              <a:cxnLst/>
              <a:rect l="l" t="t" r="r" b="b"/>
              <a:pathLst>
                <a:path w="41290" h="435" extrusionOk="0">
                  <a:moveTo>
                    <a:pt x="0" y="0"/>
                  </a:moveTo>
                  <a:lnTo>
                    <a:pt x="0" y="435"/>
                  </a:lnTo>
                  <a:lnTo>
                    <a:pt x="41289" y="435"/>
                  </a:lnTo>
                  <a:lnTo>
                    <a:pt x="41289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8375" y="229225"/>
              <a:ext cx="1032250" cy="11650"/>
            </a:xfrm>
            <a:custGeom>
              <a:avLst/>
              <a:gdLst/>
              <a:ahLst/>
              <a:cxnLst/>
              <a:rect l="l" t="t" r="r" b="b"/>
              <a:pathLst>
                <a:path w="41290" h="466" extrusionOk="0">
                  <a:moveTo>
                    <a:pt x="0" y="0"/>
                  </a:moveTo>
                  <a:lnTo>
                    <a:pt x="0" y="466"/>
                  </a:lnTo>
                  <a:lnTo>
                    <a:pt x="41289" y="466"/>
                  </a:lnTo>
                  <a:lnTo>
                    <a:pt x="41289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8375" y="261800"/>
              <a:ext cx="1032250" cy="11650"/>
            </a:xfrm>
            <a:custGeom>
              <a:avLst/>
              <a:gdLst/>
              <a:ahLst/>
              <a:cxnLst/>
              <a:rect l="l" t="t" r="r" b="b"/>
              <a:pathLst>
                <a:path w="41290" h="466" extrusionOk="0">
                  <a:moveTo>
                    <a:pt x="0" y="0"/>
                  </a:moveTo>
                  <a:lnTo>
                    <a:pt x="0" y="465"/>
                  </a:lnTo>
                  <a:lnTo>
                    <a:pt x="41289" y="465"/>
                  </a:lnTo>
                  <a:lnTo>
                    <a:pt x="41289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8375" y="294375"/>
              <a:ext cx="1032250" cy="11650"/>
            </a:xfrm>
            <a:custGeom>
              <a:avLst/>
              <a:gdLst/>
              <a:ahLst/>
              <a:cxnLst/>
              <a:rect l="l" t="t" r="r" b="b"/>
              <a:pathLst>
                <a:path w="41290" h="466" extrusionOk="0">
                  <a:moveTo>
                    <a:pt x="0" y="0"/>
                  </a:moveTo>
                  <a:lnTo>
                    <a:pt x="0" y="465"/>
                  </a:lnTo>
                  <a:lnTo>
                    <a:pt x="41289" y="465"/>
                  </a:lnTo>
                  <a:lnTo>
                    <a:pt x="41289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8375" y="31450"/>
              <a:ext cx="1032250" cy="10900"/>
            </a:xfrm>
            <a:custGeom>
              <a:avLst/>
              <a:gdLst/>
              <a:ahLst/>
              <a:cxnLst/>
              <a:rect l="l" t="t" r="r" b="b"/>
              <a:pathLst>
                <a:path w="41290" h="436" extrusionOk="0">
                  <a:moveTo>
                    <a:pt x="0" y="1"/>
                  </a:moveTo>
                  <a:lnTo>
                    <a:pt x="0" y="435"/>
                  </a:lnTo>
                  <a:lnTo>
                    <a:pt x="41289" y="435"/>
                  </a:lnTo>
                  <a:lnTo>
                    <a:pt x="41289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8375" y="64025"/>
              <a:ext cx="1032250" cy="10875"/>
            </a:xfrm>
            <a:custGeom>
              <a:avLst/>
              <a:gdLst/>
              <a:ahLst/>
              <a:cxnLst/>
              <a:rect l="l" t="t" r="r" b="b"/>
              <a:pathLst>
                <a:path w="41290" h="435" extrusionOk="0">
                  <a:moveTo>
                    <a:pt x="0" y="1"/>
                  </a:moveTo>
                  <a:lnTo>
                    <a:pt x="0" y="435"/>
                  </a:lnTo>
                  <a:lnTo>
                    <a:pt x="41289" y="435"/>
                  </a:lnTo>
                  <a:lnTo>
                    <a:pt x="41289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8375" y="96600"/>
              <a:ext cx="1032250" cy="11650"/>
            </a:xfrm>
            <a:custGeom>
              <a:avLst/>
              <a:gdLst/>
              <a:ahLst/>
              <a:cxnLst/>
              <a:rect l="l" t="t" r="r" b="b"/>
              <a:pathLst>
                <a:path w="41290" h="466" extrusionOk="0">
                  <a:moveTo>
                    <a:pt x="0" y="1"/>
                  </a:moveTo>
                  <a:lnTo>
                    <a:pt x="0" y="466"/>
                  </a:lnTo>
                  <a:lnTo>
                    <a:pt x="41289" y="466"/>
                  </a:lnTo>
                  <a:lnTo>
                    <a:pt x="41289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-27300" y="-32125"/>
              <a:ext cx="1111350" cy="406400"/>
            </a:xfrm>
            <a:custGeom>
              <a:avLst/>
              <a:gdLst/>
              <a:ahLst/>
              <a:cxnLst/>
              <a:rect l="l" t="t" r="r" b="b"/>
              <a:pathLst>
                <a:path w="44454" h="16256" extrusionOk="0">
                  <a:moveTo>
                    <a:pt x="0" y="0"/>
                  </a:moveTo>
                  <a:lnTo>
                    <a:pt x="0" y="1954"/>
                  </a:lnTo>
                  <a:lnTo>
                    <a:pt x="42003" y="1954"/>
                  </a:lnTo>
                  <a:lnTo>
                    <a:pt x="42003" y="14301"/>
                  </a:lnTo>
                  <a:lnTo>
                    <a:pt x="0" y="14301"/>
                  </a:lnTo>
                  <a:lnTo>
                    <a:pt x="0" y="16255"/>
                  </a:lnTo>
                  <a:lnTo>
                    <a:pt x="44454" y="16255"/>
                  </a:lnTo>
                  <a:lnTo>
                    <a:pt x="444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798625" y="96600"/>
              <a:ext cx="106275" cy="160575"/>
            </a:xfrm>
            <a:custGeom>
              <a:avLst/>
              <a:gdLst/>
              <a:ahLst/>
              <a:cxnLst/>
              <a:rect l="l" t="t" r="r" b="b"/>
              <a:pathLst>
                <a:path w="4251" h="6423" extrusionOk="0">
                  <a:moveTo>
                    <a:pt x="1" y="1"/>
                  </a:moveTo>
                  <a:lnTo>
                    <a:pt x="1" y="1986"/>
                  </a:lnTo>
                  <a:lnTo>
                    <a:pt x="1" y="6422"/>
                  </a:lnTo>
                  <a:lnTo>
                    <a:pt x="2110" y="5212"/>
                  </a:lnTo>
                  <a:lnTo>
                    <a:pt x="4251" y="6422"/>
                  </a:lnTo>
                  <a:lnTo>
                    <a:pt x="4251" y="1986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2" name="Google Shape;1112;p26"/>
          <p:cNvSpPr txBox="1">
            <a:spLocks noGrp="1"/>
          </p:cNvSpPr>
          <p:nvPr>
            <p:ph type="title"/>
          </p:nvPr>
        </p:nvSpPr>
        <p:spPr>
          <a:xfrm>
            <a:off x="2449025" y="1454613"/>
            <a:ext cx="4245900" cy="7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3" name="Google Shape;1113;p26"/>
          <p:cNvSpPr txBox="1">
            <a:spLocks noGrp="1"/>
          </p:cNvSpPr>
          <p:nvPr>
            <p:ph type="subTitle" idx="1"/>
          </p:nvPr>
        </p:nvSpPr>
        <p:spPr>
          <a:xfrm>
            <a:off x="3131850" y="2245354"/>
            <a:ext cx="2880300" cy="20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14" name="Google Shape;1114;p26"/>
          <p:cNvGrpSpPr/>
          <p:nvPr/>
        </p:nvGrpSpPr>
        <p:grpSpPr>
          <a:xfrm flipH="1">
            <a:off x="7827213" y="-32137"/>
            <a:ext cx="2162200" cy="5207750"/>
            <a:chOff x="-845487" y="-32125"/>
            <a:chExt cx="2162200" cy="5207750"/>
          </a:xfrm>
        </p:grpSpPr>
        <p:sp>
          <p:nvSpPr>
            <p:cNvPr id="1115" name="Google Shape;1115;p26"/>
            <p:cNvSpPr/>
            <p:nvPr/>
          </p:nvSpPr>
          <p:spPr>
            <a:xfrm>
              <a:off x="-608950" y="1596725"/>
              <a:ext cx="1264125" cy="291120"/>
            </a:xfrm>
            <a:custGeom>
              <a:avLst/>
              <a:gdLst/>
              <a:ahLst/>
              <a:cxnLst/>
              <a:rect l="l" t="t" r="r" b="b"/>
              <a:pathLst>
                <a:path w="50565" h="11044" extrusionOk="0">
                  <a:moveTo>
                    <a:pt x="0" y="0"/>
                  </a:moveTo>
                  <a:lnTo>
                    <a:pt x="0" y="11044"/>
                  </a:lnTo>
                  <a:lnTo>
                    <a:pt x="50565" y="11044"/>
                  </a:lnTo>
                  <a:cubicBezTo>
                    <a:pt x="50565" y="11044"/>
                    <a:pt x="49417" y="9245"/>
                    <a:pt x="49417" y="5522"/>
                  </a:cubicBezTo>
                  <a:cubicBezTo>
                    <a:pt x="49417" y="1210"/>
                    <a:pt x="50565" y="0"/>
                    <a:pt x="50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-687275" y="902400"/>
              <a:ext cx="1473525" cy="406388"/>
            </a:xfrm>
            <a:custGeom>
              <a:avLst/>
              <a:gdLst/>
              <a:ahLst/>
              <a:cxnLst/>
              <a:rect l="l" t="t" r="r" b="b"/>
              <a:pathLst>
                <a:path w="58941" h="16039" extrusionOk="0">
                  <a:moveTo>
                    <a:pt x="0" y="0"/>
                  </a:moveTo>
                  <a:lnTo>
                    <a:pt x="0" y="2482"/>
                  </a:lnTo>
                  <a:lnTo>
                    <a:pt x="55807" y="2482"/>
                  </a:lnTo>
                  <a:lnTo>
                    <a:pt x="55807" y="13556"/>
                  </a:lnTo>
                  <a:lnTo>
                    <a:pt x="0" y="13556"/>
                  </a:lnTo>
                  <a:lnTo>
                    <a:pt x="0" y="16038"/>
                  </a:lnTo>
                  <a:lnTo>
                    <a:pt x="58941" y="16038"/>
                  </a:lnTo>
                  <a:lnTo>
                    <a:pt x="58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-767925" y="710438"/>
              <a:ext cx="1590625" cy="196619"/>
            </a:xfrm>
            <a:custGeom>
              <a:avLst/>
              <a:gdLst/>
              <a:ahLst/>
              <a:cxnLst/>
              <a:rect l="l" t="t" r="r" b="b"/>
              <a:pathLst>
                <a:path w="63625" h="7601" extrusionOk="0">
                  <a:moveTo>
                    <a:pt x="0" y="1"/>
                  </a:moveTo>
                  <a:lnTo>
                    <a:pt x="0" y="7601"/>
                  </a:lnTo>
                  <a:lnTo>
                    <a:pt x="63625" y="7601"/>
                  </a:lnTo>
                  <a:lnTo>
                    <a:pt x="636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-611275" y="366350"/>
              <a:ext cx="1642600" cy="350672"/>
            </a:xfrm>
            <a:custGeom>
              <a:avLst/>
              <a:gdLst/>
              <a:ahLst/>
              <a:cxnLst/>
              <a:rect l="l" t="t" r="r" b="b"/>
              <a:pathLst>
                <a:path w="65704" h="13588" extrusionOk="0">
                  <a:moveTo>
                    <a:pt x="0" y="0"/>
                  </a:moveTo>
                  <a:lnTo>
                    <a:pt x="0" y="13588"/>
                  </a:lnTo>
                  <a:lnTo>
                    <a:pt x="65703" y="13588"/>
                  </a:lnTo>
                  <a:lnTo>
                    <a:pt x="657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-702025" y="4938275"/>
              <a:ext cx="1841925" cy="237340"/>
            </a:xfrm>
            <a:custGeom>
              <a:avLst/>
              <a:gdLst/>
              <a:ahLst/>
              <a:cxnLst/>
              <a:rect l="l" t="t" r="r" b="b"/>
              <a:pathLst>
                <a:path w="73677" h="8936" extrusionOk="0">
                  <a:moveTo>
                    <a:pt x="1" y="1"/>
                  </a:moveTo>
                  <a:lnTo>
                    <a:pt x="1" y="8935"/>
                  </a:lnTo>
                  <a:lnTo>
                    <a:pt x="73676" y="8935"/>
                  </a:lnTo>
                  <a:lnTo>
                    <a:pt x="736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890925" y="4952225"/>
              <a:ext cx="43450" cy="223400"/>
            </a:xfrm>
            <a:custGeom>
              <a:avLst/>
              <a:gdLst/>
              <a:ahLst/>
              <a:cxnLst/>
              <a:rect l="l" t="t" r="r" b="b"/>
              <a:pathLst>
                <a:path w="1738" h="8936" extrusionOk="0">
                  <a:moveTo>
                    <a:pt x="0" y="1"/>
                  </a:moveTo>
                  <a:lnTo>
                    <a:pt x="0" y="8935"/>
                  </a:lnTo>
                  <a:lnTo>
                    <a:pt x="1738" y="893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967700" y="4952225"/>
              <a:ext cx="24075" cy="223400"/>
            </a:xfrm>
            <a:custGeom>
              <a:avLst/>
              <a:gdLst/>
              <a:ahLst/>
              <a:cxnLst/>
              <a:rect l="l" t="t" r="r" b="b"/>
              <a:pathLst>
                <a:path w="963" h="8936" extrusionOk="0">
                  <a:moveTo>
                    <a:pt x="0" y="1"/>
                  </a:moveTo>
                  <a:lnTo>
                    <a:pt x="0" y="8935"/>
                  </a:lnTo>
                  <a:lnTo>
                    <a:pt x="962" y="8935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-349925" y="5021250"/>
              <a:ext cx="1110575" cy="85350"/>
            </a:xfrm>
            <a:custGeom>
              <a:avLst/>
              <a:gdLst/>
              <a:ahLst/>
              <a:cxnLst/>
              <a:rect l="l" t="t" r="r" b="b"/>
              <a:pathLst>
                <a:path w="44423" h="3414" extrusionOk="0">
                  <a:moveTo>
                    <a:pt x="1" y="1"/>
                  </a:moveTo>
                  <a:lnTo>
                    <a:pt x="1" y="3413"/>
                  </a:lnTo>
                  <a:lnTo>
                    <a:pt x="44423" y="3413"/>
                  </a:lnTo>
                  <a:lnTo>
                    <a:pt x="444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-652375" y="3705475"/>
              <a:ext cx="1452575" cy="144272"/>
            </a:xfrm>
            <a:custGeom>
              <a:avLst/>
              <a:gdLst/>
              <a:ahLst/>
              <a:cxnLst/>
              <a:rect l="l" t="t" r="r" b="b"/>
              <a:pathLst>
                <a:path w="58103" h="4499" extrusionOk="0">
                  <a:moveTo>
                    <a:pt x="0" y="1"/>
                  </a:moveTo>
                  <a:lnTo>
                    <a:pt x="0" y="4499"/>
                  </a:lnTo>
                  <a:lnTo>
                    <a:pt x="58103" y="4499"/>
                  </a:lnTo>
                  <a:lnTo>
                    <a:pt x="58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603200" y="3719125"/>
              <a:ext cx="34925" cy="114803"/>
            </a:xfrm>
            <a:custGeom>
              <a:avLst/>
              <a:gdLst/>
              <a:ahLst/>
              <a:cxnLst/>
              <a:rect l="l" t="t" r="r" b="b"/>
              <a:pathLst>
                <a:path w="1397" h="4499" extrusionOk="0">
                  <a:moveTo>
                    <a:pt x="1" y="1"/>
                  </a:moveTo>
                  <a:lnTo>
                    <a:pt x="1" y="4499"/>
                  </a:lnTo>
                  <a:lnTo>
                    <a:pt x="1396" y="4499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663700" y="3719125"/>
              <a:ext cx="19400" cy="114803"/>
            </a:xfrm>
            <a:custGeom>
              <a:avLst/>
              <a:gdLst/>
              <a:ahLst/>
              <a:cxnLst/>
              <a:rect l="l" t="t" r="r" b="b"/>
              <a:pathLst>
                <a:path w="776" h="4499" extrusionOk="0">
                  <a:moveTo>
                    <a:pt x="0" y="1"/>
                  </a:moveTo>
                  <a:lnTo>
                    <a:pt x="0" y="4499"/>
                  </a:lnTo>
                  <a:lnTo>
                    <a:pt x="776" y="4499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-375525" y="3753250"/>
              <a:ext cx="876375" cy="43450"/>
            </a:xfrm>
            <a:custGeom>
              <a:avLst/>
              <a:gdLst/>
              <a:ahLst/>
              <a:cxnLst/>
              <a:rect l="l" t="t" r="r" b="b"/>
              <a:pathLst>
                <a:path w="35055" h="1738" extrusionOk="0">
                  <a:moveTo>
                    <a:pt x="1" y="1"/>
                  </a:moveTo>
                  <a:lnTo>
                    <a:pt x="1" y="1738"/>
                  </a:lnTo>
                  <a:lnTo>
                    <a:pt x="35055" y="1738"/>
                  </a:lnTo>
                  <a:lnTo>
                    <a:pt x="35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-463925" y="1943925"/>
              <a:ext cx="1452600" cy="180733"/>
            </a:xfrm>
            <a:custGeom>
              <a:avLst/>
              <a:gdLst/>
              <a:ahLst/>
              <a:cxnLst/>
              <a:rect l="l" t="t" r="r" b="b"/>
              <a:pathLst>
                <a:path w="58104" h="6857" extrusionOk="0">
                  <a:moveTo>
                    <a:pt x="0" y="1"/>
                  </a:moveTo>
                  <a:lnTo>
                    <a:pt x="0" y="6856"/>
                  </a:lnTo>
                  <a:lnTo>
                    <a:pt x="58103" y="6856"/>
                  </a:lnTo>
                  <a:lnTo>
                    <a:pt x="581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11825" y="1943925"/>
              <a:ext cx="34150" cy="180733"/>
            </a:xfrm>
            <a:custGeom>
              <a:avLst/>
              <a:gdLst/>
              <a:ahLst/>
              <a:cxnLst/>
              <a:rect l="l" t="t" r="r" b="b"/>
              <a:pathLst>
                <a:path w="1366" h="6857" extrusionOk="0">
                  <a:moveTo>
                    <a:pt x="0" y="1"/>
                  </a:moveTo>
                  <a:lnTo>
                    <a:pt x="0" y="6856"/>
                  </a:lnTo>
                  <a:lnTo>
                    <a:pt x="1365" y="6856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-166900" y="2005200"/>
              <a:ext cx="875600" cy="48875"/>
            </a:xfrm>
            <a:custGeom>
              <a:avLst/>
              <a:gdLst/>
              <a:ahLst/>
              <a:cxnLst/>
              <a:rect l="l" t="t" r="r" b="b"/>
              <a:pathLst>
                <a:path w="35024" h="1955" extrusionOk="0">
                  <a:moveTo>
                    <a:pt x="1" y="0"/>
                  </a:moveTo>
                  <a:lnTo>
                    <a:pt x="1" y="1955"/>
                  </a:lnTo>
                  <a:lnTo>
                    <a:pt x="35023" y="1955"/>
                  </a:lnTo>
                  <a:lnTo>
                    <a:pt x="35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-687275" y="1537550"/>
              <a:ext cx="1395975" cy="406403"/>
            </a:xfrm>
            <a:custGeom>
              <a:avLst/>
              <a:gdLst/>
              <a:ahLst/>
              <a:cxnLst/>
              <a:rect l="l" t="t" r="r" b="b"/>
              <a:pathLst>
                <a:path w="55839" h="16008" extrusionOk="0">
                  <a:moveTo>
                    <a:pt x="0" y="1"/>
                  </a:moveTo>
                  <a:lnTo>
                    <a:pt x="0" y="16008"/>
                  </a:lnTo>
                  <a:lnTo>
                    <a:pt x="55838" y="16008"/>
                  </a:lnTo>
                  <a:lnTo>
                    <a:pt x="55838" y="13526"/>
                  </a:lnTo>
                  <a:lnTo>
                    <a:pt x="3133" y="13526"/>
                  </a:lnTo>
                  <a:lnTo>
                    <a:pt x="3133" y="2482"/>
                  </a:lnTo>
                  <a:lnTo>
                    <a:pt x="55838" y="2482"/>
                  </a:lnTo>
                  <a:lnTo>
                    <a:pt x="558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-608950" y="1635275"/>
              <a:ext cx="1271877" cy="13975"/>
            </a:xfrm>
            <a:custGeom>
              <a:avLst/>
              <a:gdLst/>
              <a:ahLst/>
              <a:cxnLst/>
              <a:rect l="l" t="t" r="r" b="b"/>
              <a:pathLst>
                <a:path w="51776" h="559" extrusionOk="0">
                  <a:moveTo>
                    <a:pt x="1" y="0"/>
                  </a:moveTo>
                  <a:lnTo>
                    <a:pt x="1" y="559"/>
                  </a:lnTo>
                  <a:lnTo>
                    <a:pt x="51775" y="559"/>
                  </a:lnTo>
                  <a:lnTo>
                    <a:pt x="51775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-608950" y="1676375"/>
              <a:ext cx="1271877" cy="14750"/>
            </a:xfrm>
            <a:custGeom>
              <a:avLst/>
              <a:gdLst/>
              <a:ahLst/>
              <a:cxnLst/>
              <a:rect l="l" t="t" r="r" b="b"/>
              <a:pathLst>
                <a:path w="51776" h="590" extrusionOk="0">
                  <a:moveTo>
                    <a:pt x="1" y="0"/>
                  </a:moveTo>
                  <a:lnTo>
                    <a:pt x="1" y="590"/>
                  </a:lnTo>
                  <a:lnTo>
                    <a:pt x="51775" y="590"/>
                  </a:lnTo>
                  <a:lnTo>
                    <a:pt x="51775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-608950" y="1718250"/>
              <a:ext cx="1271877" cy="14750"/>
            </a:xfrm>
            <a:custGeom>
              <a:avLst/>
              <a:gdLst/>
              <a:ahLst/>
              <a:cxnLst/>
              <a:rect l="l" t="t" r="r" b="b"/>
              <a:pathLst>
                <a:path w="51776" h="590" extrusionOk="0">
                  <a:moveTo>
                    <a:pt x="1" y="0"/>
                  </a:moveTo>
                  <a:lnTo>
                    <a:pt x="1" y="590"/>
                  </a:lnTo>
                  <a:lnTo>
                    <a:pt x="51775" y="590"/>
                  </a:lnTo>
                  <a:lnTo>
                    <a:pt x="51775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-608950" y="1759350"/>
              <a:ext cx="1271877" cy="14750"/>
            </a:xfrm>
            <a:custGeom>
              <a:avLst/>
              <a:gdLst/>
              <a:ahLst/>
              <a:cxnLst/>
              <a:rect l="l" t="t" r="r" b="b"/>
              <a:pathLst>
                <a:path w="51776" h="590" extrusionOk="0">
                  <a:moveTo>
                    <a:pt x="1" y="1"/>
                  </a:moveTo>
                  <a:lnTo>
                    <a:pt x="1" y="590"/>
                  </a:lnTo>
                  <a:lnTo>
                    <a:pt x="51775" y="590"/>
                  </a:lnTo>
                  <a:lnTo>
                    <a:pt x="51775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-608950" y="1801225"/>
              <a:ext cx="1271877" cy="14775"/>
            </a:xfrm>
            <a:custGeom>
              <a:avLst/>
              <a:gdLst/>
              <a:ahLst/>
              <a:cxnLst/>
              <a:rect l="l" t="t" r="r" b="b"/>
              <a:pathLst>
                <a:path w="51776" h="591" extrusionOk="0">
                  <a:moveTo>
                    <a:pt x="1" y="1"/>
                  </a:moveTo>
                  <a:lnTo>
                    <a:pt x="1" y="590"/>
                  </a:lnTo>
                  <a:lnTo>
                    <a:pt x="51775" y="590"/>
                  </a:lnTo>
                  <a:lnTo>
                    <a:pt x="51775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-608950" y="1843100"/>
              <a:ext cx="1271877" cy="14775"/>
            </a:xfrm>
            <a:custGeom>
              <a:avLst/>
              <a:gdLst/>
              <a:ahLst/>
              <a:cxnLst/>
              <a:rect l="l" t="t" r="r" b="b"/>
              <a:pathLst>
                <a:path w="51776" h="591" extrusionOk="0">
                  <a:moveTo>
                    <a:pt x="1" y="1"/>
                  </a:moveTo>
                  <a:lnTo>
                    <a:pt x="1" y="590"/>
                  </a:lnTo>
                  <a:lnTo>
                    <a:pt x="51775" y="590"/>
                  </a:lnTo>
                  <a:lnTo>
                    <a:pt x="51775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-693475" y="3196425"/>
              <a:ext cx="1420775" cy="249750"/>
            </a:xfrm>
            <a:custGeom>
              <a:avLst/>
              <a:gdLst/>
              <a:ahLst/>
              <a:cxnLst/>
              <a:rect l="l" t="t" r="r" b="b"/>
              <a:pathLst>
                <a:path w="56831" h="9990" extrusionOk="0">
                  <a:moveTo>
                    <a:pt x="0" y="0"/>
                  </a:moveTo>
                  <a:lnTo>
                    <a:pt x="0" y="9989"/>
                  </a:lnTo>
                  <a:lnTo>
                    <a:pt x="56831" y="9989"/>
                  </a:lnTo>
                  <a:lnTo>
                    <a:pt x="56831" y="8438"/>
                  </a:lnTo>
                  <a:lnTo>
                    <a:pt x="1954" y="8438"/>
                  </a:lnTo>
                  <a:lnTo>
                    <a:pt x="1954" y="1551"/>
                  </a:lnTo>
                  <a:lnTo>
                    <a:pt x="56831" y="1551"/>
                  </a:lnTo>
                  <a:lnTo>
                    <a:pt x="568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-628517" y="3235200"/>
              <a:ext cx="1323303" cy="172200"/>
            </a:xfrm>
            <a:custGeom>
              <a:avLst/>
              <a:gdLst/>
              <a:ahLst/>
              <a:cxnLst/>
              <a:rect l="l" t="t" r="r" b="b"/>
              <a:pathLst>
                <a:path w="53575" h="6888" extrusionOk="0">
                  <a:moveTo>
                    <a:pt x="0" y="0"/>
                  </a:moveTo>
                  <a:lnTo>
                    <a:pt x="0" y="6887"/>
                  </a:lnTo>
                  <a:lnTo>
                    <a:pt x="53574" y="6887"/>
                  </a:lnTo>
                  <a:cubicBezTo>
                    <a:pt x="53574" y="6887"/>
                    <a:pt x="52830" y="5770"/>
                    <a:pt x="52830" y="3444"/>
                  </a:cubicBezTo>
                  <a:cubicBezTo>
                    <a:pt x="52830" y="745"/>
                    <a:pt x="53574" y="0"/>
                    <a:pt x="53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-642300" y="3253800"/>
              <a:ext cx="1341679" cy="8575"/>
            </a:xfrm>
            <a:custGeom>
              <a:avLst/>
              <a:gdLst/>
              <a:ahLst/>
              <a:cxnLst/>
              <a:rect l="l" t="t" r="r" b="b"/>
              <a:pathLst>
                <a:path w="54319" h="343" extrusionOk="0">
                  <a:moveTo>
                    <a:pt x="0" y="1"/>
                  </a:moveTo>
                  <a:lnTo>
                    <a:pt x="0" y="342"/>
                  </a:lnTo>
                  <a:lnTo>
                    <a:pt x="54318" y="342"/>
                  </a:lnTo>
                  <a:lnTo>
                    <a:pt x="54318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-642300" y="3279400"/>
              <a:ext cx="1341679" cy="9325"/>
            </a:xfrm>
            <a:custGeom>
              <a:avLst/>
              <a:gdLst/>
              <a:ahLst/>
              <a:cxnLst/>
              <a:rect l="l" t="t" r="r" b="b"/>
              <a:pathLst>
                <a:path w="54319" h="373" extrusionOk="0">
                  <a:moveTo>
                    <a:pt x="0" y="1"/>
                  </a:moveTo>
                  <a:lnTo>
                    <a:pt x="0" y="373"/>
                  </a:lnTo>
                  <a:lnTo>
                    <a:pt x="54318" y="373"/>
                  </a:lnTo>
                  <a:lnTo>
                    <a:pt x="54318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-642300" y="3305775"/>
              <a:ext cx="1341679" cy="8550"/>
            </a:xfrm>
            <a:custGeom>
              <a:avLst/>
              <a:gdLst/>
              <a:ahLst/>
              <a:cxnLst/>
              <a:rect l="l" t="t" r="r" b="b"/>
              <a:pathLst>
                <a:path w="54319" h="342" extrusionOk="0">
                  <a:moveTo>
                    <a:pt x="0" y="0"/>
                  </a:moveTo>
                  <a:lnTo>
                    <a:pt x="0" y="342"/>
                  </a:lnTo>
                  <a:lnTo>
                    <a:pt x="54318" y="342"/>
                  </a:lnTo>
                  <a:lnTo>
                    <a:pt x="54318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-642300" y="3331375"/>
              <a:ext cx="1341679" cy="8550"/>
            </a:xfrm>
            <a:custGeom>
              <a:avLst/>
              <a:gdLst/>
              <a:ahLst/>
              <a:cxnLst/>
              <a:rect l="l" t="t" r="r" b="b"/>
              <a:pathLst>
                <a:path w="54319" h="342" extrusionOk="0">
                  <a:moveTo>
                    <a:pt x="0" y="0"/>
                  </a:moveTo>
                  <a:lnTo>
                    <a:pt x="0" y="341"/>
                  </a:lnTo>
                  <a:lnTo>
                    <a:pt x="54318" y="341"/>
                  </a:lnTo>
                  <a:lnTo>
                    <a:pt x="54318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-642300" y="3356950"/>
              <a:ext cx="1341679" cy="9350"/>
            </a:xfrm>
            <a:custGeom>
              <a:avLst/>
              <a:gdLst/>
              <a:ahLst/>
              <a:cxnLst/>
              <a:rect l="l" t="t" r="r" b="b"/>
              <a:pathLst>
                <a:path w="54319" h="374" extrusionOk="0">
                  <a:moveTo>
                    <a:pt x="0" y="1"/>
                  </a:moveTo>
                  <a:lnTo>
                    <a:pt x="0" y="373"/>
                  </a:lnTo>
                  <a:lnTo>
                    <a:pt x="54318" y="373"/>
                  </a:lnTo>
                  <a:lnTo>
                    <a:pt x="54318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-642300" y="3383325"/>
              <a:ext cx="1341679" cy="8550"/>
            </a:xfrm>
            <a:custGeom>
              <a:avLst/>
              <a:gdLst/>
              <a:ahLst/>
              <a:cxnLst/>
              <a:rect l="l" t="t" r="r" b="b"/>
              <a:pathLst>
                <a:path w="54319" h="342" extrusionOk="0">
                  <a:moveTo>
                    <a:pt x="0" y="1"/>
                  </a:moveTo>
                  <a:lnTo>
                    <a:pt x="0" y="342"/>
                  </a:lnTo>
                  <a:lnTo>
                    <a:pt x="54318" y="342"/>
                  </a:lnTo>
                  <a:lnTo>
                    <a:pt x="54318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-148275" y="2269541"/>
              <a:ext cx="1085750" cy="400200"/>
            </a:xfrm>
            <a:custGeom>
              <a:avLst/>
              <a:gdLst/>
              <a:ahLst/>
              <a:cxnLst/>
              <a:rect l="l" t="t" r="r" b="b"/>
              <a:pathLst>
                <a:path w="43430" h="16008" extrusionOk="0">
                  <a:moveTo>
                    <a:pt x="0" y="1"/>
                  </a:moveTo>
                  <a:lnTo>
                    <a:pt x="0" y="2482"/>
                  </a:lnTo>
                  <a:lnTo>
                    <a:pt x="40328" y="2482"/>
                  </a:lnTo>
                  <a:lnTo>
                    <a:pt x="40328" y="13526"/>
                  </a:lnTo>
                  <a:lnTo>
                    <a:pt x="0" y="13526"/>
                  </a:lnTo>
                  <a:lnTo>
                    <a:pt x="0" y="16008"/>
                  </a:lnTo>
                  <a:lnTo>
                    <a:pt x="43430" y="16008"/>
                  </a:lnTo>
                  <a:lnTo>
                    <a:pt x="43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-94918" y="2334025"/>
              <a:ext cx="935129" cy="276125"/>
            </a:xfrm>
            <a:custGeom>
              <a:avLst/>
              <a:gdLst/>
              <a:ahLst/>
              <a:cxnLst/>
              <a:rect l="l" t="t" r="r" b="b"/>
              <a:pathLst>
                <a:path w="38188" h="11045" extrusionOk="0">
                  <a:moveTo>
                    <a:pt x="0" y="0"/>
                  </a:moveTo>
                  <a:cubicBezTo>
                    <a:pt x="0" y="0"/>
                    <a:pt x="1179" y="1210"/>
                    <a:pt x="1179" y="5522"/>
                  </a:cubicBezTo>
                  <a:cubicBezTo>
                    <a:pt x="1179" y="9245"/>
                    <a:pt x="0" y="11044"/>
                    <a:pt x="0" y="11044"/>
                  </a:cubicBezTo>
                  <a:lnTo>
                    <a:pt x="38188" y="11044"/>
                  </a:lnTo>
                  <a:lnTo>
                    <a:pt x="38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-101750" y="2363500"/>
              <a:ext cx="963240" cy="13975"/>
            </a:xfrm>
            <a:custGeom>
              <a:avLst/>
              <a:gdLst/>
              <a:ahLst/>
              <a:cxnLst/>
              <a:rect l="l" t="t" r="r" b="b"/>
              <a:pathLst>
                <a:path w="39336" h="559" extrusionOk="0">
                  <a:moveTo>
                    <a:pt x="0" y="0"/>
                  </a:moveTo>
                  <a:lnTo>
                    <a:pt x="0" y="559"/>
                  </a:lnTo>
                  <a:lnTo>
                    <a:pt x="39335" y="559"/>
                  </a:lnTo>
                  <a:lnTo>
                    <a:pt x="39335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-101750" y="2404600"/>
              <a:ext cx="963240" cy="14750"/>
            </a:xfrm>
            <a:custGeom>
              <a:avLst/>
              <a:gdLst/>
              <a:ahLst/>
              <a:cxnLst/>
              <a:rect l="l" t="t" r="r" b="b"/>
              <a:pathLst>
                <a:path w="39336" h="590" extrusionOk="0">
                  <a:moveTo>
                    <a:pt x="0" y="0"/>
                  </a:moveTo>
                  <a:lnTo>
                    <a:pt x="0" y="590"/>
                  </a:lnTo>
                  <a:lnTo>
                    <a:pt x="39335" y="590"/>
                  </a:lnTo>
                  <a:lnTo>
                    <a:pt x="39335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-101750" y="2446475"/>
              <a:ext cx="963240" cy="14775"/>
            </a:xfrm>
            <a:custGeom>
              <a:avLst/>
              <a:gdLst/>
              <a:ahLst/>
              <a:cxnLst/>
              <a:rect l="l" t="t" r="r" b="b"/>
              <a:pathLst>
                <a:path w="39336" h="591" extrusionOk="0">
                  <a:moveTo>
                    <a:pt x="0" y="1"/>
                  </a:moveTo>
                  <a:lnTo>
                    <a:pt x="0" y="590"/>
                  </a:lnTo>
                  <a:lnTo>
                    <a:pt x="39335" y="590"/>
                  </a:lnTo>
                  <a:lnTo>
                    <a:pt x="39335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-101750" y="2487575"/>
              <a:ext cx="963240" cy="14775"/>
            </a:xfrm>
            <a:custGeom>
              <a:avLst/>
              <a:gdLst/>
              <a:ahLst/>
              <a:cxnLst/>
              <a:rect l="l" t="t" r="r" b="b"/>
              <a:pathLst>
                <a:path w="39336" h="591" extrusionOk="0">
                  <a:moveTo>
                    <a:pt x="0" y="1"/>
                  </a:moveTo>
                  <a:lnTo>
                    <a:pt x="0" y="590"/>
                  </a:lnTo>
                  <a:lnTo>
                    <a:pt x="39335" y="590"/>
                  </a:lnTo>
                  <a:lnTo>
                    <a:pt x="39335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-101750" y="2529450"/>
              <a:ext cx="963240" cy="14775"/>
            </a:xfrm>
            <a:custGeom>
              <a:avLst/>
              <a:gdLst/>
              <a:ahLst/>
              <a:cxnLst/>
              <a:rect l="l" t="t" r="r" b="b"/>
              <a:pathLst>
                <a:path w="39336" h="591" extrusionOk="0">
                  <a:moveTo>
                    <a:pt x="0" y="1"/>
                  </a:moveTo>
                  <a:lnTo>
                    <a:pt x="0" y="590"/>
                  </a:lnTo>
                  <a:lnTo>
                    <a:pt x="39335" y="590"/>
                  </a:lnTo>
                  <a:lnTo>
                    <a:pt x="39335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-101750" y="2571350"/>
              <a:ext cx="963240" cy="14750"/>
            </a:xfrm>
            <a:custGeom>
              <a:avLst/>
              <a:gdLst/>
              <a:ahLst/>
              <a:cxnLst/>
              <a:rect l="l" t="t" r="r" b="b"/>
              <a:pathLst>
                <a:path w="39336" h="590" extrusionOk="0">
                  <a:moveTo>
                    <a:pt x="0" y="0"/>
                  </a:moveTo>
                  <a:lnTo>
                    <a:pt x="0" y="589"/>
                  </a:lnTo>
                  <a:lnTo>
                    <a:pt x="39335" y="589"/>
                  </a:lnTo>
                  <a:lnTo>
                    <a:pt x="39335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619475" y="2404600"/>
              <a:ext cx="26400" cy="168325"/>
            </a:xfrm>
            <a:custGeom>
              <a:avLst/>
              <a:gdLst/>
              <a:ahLst/>
              <a:cxnLst/>
              <a:rect l="l" t="t" r="r" b="b"/>
              <a:pathLst>
                <a:path w="1056" h="6733" extrusionOk="0">
                  <a:moveTo>
                    <a:pt x="1" y="0"/>
                  </a:moveTo>
                  <a:lnTo>
                    <a:pt x="1" y="6732"/>
                  </a:lnTo>
                  <a:lnTo>
                    <a:pt x="1056" y="6732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560800" y="2499225"/>
              <a:ext cx="168825" cy="144375"/>
            </a:xfrm>
            <a:custGeom>
              <a:avLst/>
              <a:gdLst/>
              <a:ahLst/>
              <a:cxnLst/>
              <a:rect l="l" t="t" r="r" b="b"/>
              <a:pathLst>
                <a:path w="6753" h="5775" extrusionOk="0">
                  <a:moveTo>
                    <a:pt x="2906" y="0"/>
                  </a:moveTo>
                  <a:cubicBezTo>
                    <a:pt x="1293" y="0"/>
                    <a:pt x="21" y="1303"/>
                    <a:pt x="21" y="2885"/>
                  </a:cubicBezTo>
                  <a:cubicBezTo>
                    <a:pt x="0" y="4628"/>
                    <a:pt x="1430" y="5774"/>
                    <a:pt x="2914" y="5774"/>
                  </a:cubicBezTo>
                  <a:cubicBezTo>
                    <a:pt x="3621" y="5774"/>
                    <a:pt x="4342" y="5514"/>
                    <a:pt x="4923" y="4932"/>
                  </a:cubicBezTo>
                  <a:cubicBezTo>
                    <a:pt x="6753" y="3102"/>
                    <a:pt x="5450" y="0"/>
                    <a:pt x="2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82250" y="2521675"/>
              <a:ext cx="117150" cy="99750"/>
            </a:xfrm>
            <a:custGeom>
              <a:avLst/>
              <a:gdLst/>
              <a:ahLst/>
              <a:cxnLst/>
              <a:rect l="l" t="t" r="r" b="b"/>
              <a:pathLst>
                <a:path w="4686" h="3990" extrusionOk="0">
                  <a:moveTo>
                    <a:pt x="1961" y="1"/>
                  </a:moveTo>
                  <a:cubicBezTo>
                    <a:pt x="871" y="1"/>
                    <a:pt x="1" y="889"/>
                    <a:pt x="1" y="1987"/>
                  </a:cubicBezTo>
                  <a:cubicBezTo>
                    <a:pt x="1" y="3189"/>
                    <a:pt x="1004" y="3989"/>
                    <a:pt x="2036" y="3989"/>
                  </a:cubicBezTo>
                  <a:cubicBezTo>
                    <a:pt x="2523" y="3989"/>
                    <a:pt x="3016" y="3812"/>
                    <a:pt x="3413" y="3414"/>
                  </a:cubicBezTo>
                  <a:cubicBezTo>
                    <a:pt x="4685" y="2142"/>
                    <a:pt x="3786" y="2"/>
                    <a:pt x="2017" y="2"/>
                  </a:cubicBezTo>
                  <a:cubicBezTo>
                    <a:pt x="1999" y="1"/>
                    <a:pt x="1980" y="1"/>
                    <a:pt x="1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-633775" y="964425"/>
              <a:ext cx="1341700" cy="282327"/>
            </a:xfrm>
            <a:custGeom>
              <a:avLst/>
              <a:gdLst/>
              <a:ahLst/>
              <a:cxnLst/>
              <a:rect l="l" t="t" r="r" b="b"/>
              <a:pathLst>
                <a:path w="53668" h="11076" extrusionOk="0">
                  <a:moveTo>
                    <a:pt x="1" y="1"/>
                  </a:moveTo>
                  <a:cubicBezTo>
                    <a:pt x="1" y="1"/>
                    <a:pt x="1149" y="1211"/>
                    <a:pt x="1149" y="5523"/>
                  </a:cubicBezTo>
                  <a:cubicBezTo>
                    <a:pt x="1149" y="9276"/>
                    <a:pt x="1" y="11075"/>
                    <a:pt x="1" y="11075"/>
                  </a:cubicBezTo>
                  <a:lnTo>
                    <a:pt x="53667" y="11075"/>
                  </a:lnTo>
                  <a:lnTo>
                    <a:pt x="53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-662956" y="999325"/>
              <a:ext cx="1371925" cy="14750"/>
            </a:xfrm>
            <a:custGeom>
              <a:avLst/>
              <a:gdLst/>
              <a:ahLst/>
              <a:cxnLst/>
              <a:rect l="l" t="t" r="r" b="b"/>
              <a:pathLst>
                <a:path w="54877" h="590" extrusionOk="0">
                  <a:moveTo>
                    <a:pt x="1" y="1"/>
                  </a:moveTo>
                  <a:lnTo>
                    <a:pt x="1" y="590"/>
                  </a:lnTo>
                  <a:lnTo>
                    <a:pt x="54877" y="590"/>
                  </a:lnTo>
                  <a:lnTo>
                    <a:pt x="54877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-662956" y="1041200"/>
              <a:ext cx="1371925" cy="14000"/>
            </a:xfrm>
            <a:custGeom>
              <a:avLst/>
              <a:gdLst/>
              <a:ahLst/>
              <a:cxnLst/>
              <a:rect l="l" t="t" r="r" b="b"/>
              <a:pathLst>
                <a:path w="54877" h="560" extrusionOk="0">
                  <a:moveTo>
                    <a:pt x="1" y="1"/>
                  </a:moveTo>
                  <a:lnTo>
                    <a:pt x="1" y="559"/>
                  </a:lnTo>
                  <a:lnTo>
                    <a:pt x="54877" y="559"/>
                  </a:lnTo>
                  <a:lnTo>
                    <a:pt x="54877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-662956" y="1082300"/>
              <a:ext cx="1371925" cy="14775"/>
            </a:xfrm>
            <a:custGeom>
              <a:avLst/>
              <a:gdLst/>
              <a:ahLst/>
              <a:cxnLst/>
              <a:rect l="l" t="t" r="r" b="b"/>
              <a:pathLst>
                <a:path w="54877" h="591" extrusionOk="0">
                  <a:moveTo>
                    <a:pt x="1" y="1"/>
                  </a:moveTo>
                  <a:lnTo>
                    <a:pt x="1" y="590"/>
                  </a:lnTo>
                  <a:lnTo>
                    <a:pt x="54877" y="590"/>
                  </a:lnTo>
                  <a:lnTo>
                    <a:pt x="54877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-662956" y="1124200"/>
              <a:ext cx="1371925" cy="14750"/>
            </a:xfrm>
            <a:custGeom>
              <a:avLst/>
              <a:gdLst/>
              <a:ahLst/>
              <a:cxnLst/>
              <a:rect l="l" t="t" r="r" b="b"/>
              <a:pathLst>
                <a:path w="54877" h="590" extrusionOk="0">
                  <a:moveTo>
                    <a:pt x="1" y="0"/>
                  </a:moveTo>
                  <a:lnTo>
                    <a:pt x="1" y="589"/>
                  </a:lnTo>
                  <a:lnTo>
                    <a:pt x="54877" y="589"/>
                  </a:lnTo>
                  <a:lnTo>
                    <a:pt x="54877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-662956" y="1165300"/>
              <a:ext cx="1371925" cy="14750"/>
            </a:xfrm>
            <a:custGeom>
              <a:avLst/>
              <a:gdLst/>
              <a:ahLst/>
              <a:cxnLst/>
              <a:rect l="l" t="t" r="r" b="b"/>
              <a:pathLst>
                <a:path w="54877" h="590" extrusionOk="0">
                  <a:moveTo>
                    <a:pt x="1" y="0"/>
                  </a:moveTo>
                  <a:lnTo>
                    <a:pt x="1" y="590"/>
                  </a:lnTo>
                  <a:lnTo>
                    <a:pt x="54877" y="590"/>
                  </a:lnTo>
                  <a:lnTo>
                    <a:pt x="54877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-662956" y="1207175"/>
              <a:ext cx="1371925" cy="14750"/>
            </a:xfrm>
            <a:custGeom>
              <a:avLst/>
              <a:gdLst/>
              <a:ahLst/>
              <a:cxnLst/>
              <a:rect l="l" t="t" r="r" b="b"/>
              <a:pathLst>
                <a:path w="54877" h="590" extrusionOk="0">
                  <a:moveTo>
                    <a:pt x="1" y="0"/>
                  </a:moveTo>
                  <a:lnTo>
                    <a:pt x="1" y="590"/>
                  </a:lnTo>
                  <a:lnTo>
                    <a:pt x="54877" y="590"/>
                  </a:lnTo>
                  <a:lnTo>
                    <a:pt x="54877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67475" y="1040425"/>
              <a:ext cx="27175" cy="169100"/>
            </a:xfrm>
            <a:custGeom>
              <a:avLst/>
              <a:gdLst/>
              <a:ahLst/>
              <a:cxnLst/>
              <a:rect l="l" t="t" r="r" b="b"/>
              <a:pathLst>
                <a:path w="1087" h="6764" extrusionOk="0">
                  <a:moveTo>
                    <a:pt x="1" y="1"/>
                  </a:moveTo>
                  <a:lnTo>
                    <a:pt x="1" y="6763"/>
                  </a:lnTo>
                  <a:lnTo>
                    <a:pt x="1087" y="6763"/>
                  </a:lnTo>
                  <a:lnTo>
                    <a:pt x="10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08550" y="1135050"/>
              <a:ext cx="144275" cy="144275"/>
            </a:xfrm>
            <a:custGeom>
              <a:avLst/>
              <a:gdLst/>
              <a:ahLst/>
              <a:cxnLst/>
              <a:rect l="l" t="t" r="r" b="b"/>
              <a:pathLst>
                <a:path w="5771" h="5771" extrusionOk="0">
                  <a:moveTo>
                    <a:pt x="2885" y="0"/>
                  </a:moveTo>
                  <a:cubicBezTo>
                    <a:pt x="1303" y="0"/>
                    <a:pt x="0" y="1303"/>
                    <a:pt x="0" y="2885"/>
                  </a:cubicBezTo>
                  <a:cubicBezTo>
                    <a:pt x="0" y="4498"/>
                    <a:pt x="1303" y="5770"/>
                    <a:pt x="2885" y="5770"/>
                  </a:cubicBezTo>
                  <a:cubicBezTo>
                    <a:pt x="4498" y="5770"/>
                    <a:pt x="5770" y="4498"/>
                    <a:pt x="5770" y="2885"/>
                  </a:cubicBezTo>
                  <a:cubicBezTo>
                    <a:pt x="5770" y="1303"/>
                    <a:pt x="4498" y="0"/>
                    <a:pt x="2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31025" y="1157525"/>
              <a:ext cx="117150" cy="100225"/>
            </a:xfrm>
            <a:custGeom>
              <a:avLst/>
              <a:gdLst/>
              <a:ahLst/>
              <a:cxnLst/>
              <a:rect l="l" t="t" r="r" b="b"/>
              <a:pathLst>
                <a:path w="4686" h="4009" extrusionOk="0">
                  <a:moveTo>
                    <a:pt x="1986" y="1"/>
                  </a:moveTo>
                  <a:cubicBezTo>
                    <a:pt x="900" y="1"/>
                    <a:pt x="1" y="901"/>
                    <a:pt x="1" y="1986"/>
                  </a:cubicBezTo>
                  <a:cubicBezTo>
                    <a:pt x="1" y="3203"/>
                    <a:pt x="980" y="4009"/>
                    <a:pt x="2008" y="4009"/>
                  </a:cubicBezTo>
                  <a:cubicBezTo>
                    <a:pt x="2499" y="4009"/>
                    <a:pt x="3002" y="3825"/>
                    <a:pt x="3413" y="3413"/>
                  </a:cubicBezTo>
                  <a:cubicBezTo>
                    <a:pt x="4685" y="2141"/>
                    <a:pt x="3785" y="1"/>
                    <a:pt x="1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-845487" y="4638150"/>
              <a:ext cx="2162200" cy="314875"/>
            </a:xfrm>
            <a:custGeom>
              <a:avLst/>
              <a:gdLst/>
              <a:ahLst/>
              <a:cxnLst/>
              <a:rect l="l" t="t" r="r" b="b"/>
              <a:pathLst>
                <a:path w="86488" h="12595" extrusionOk="0">
                  <a:moveTo>
                    <a:pt x="0" y="0"/>
                  </a:moveTo>
                  <a:lnTo>
                    <a:pt x="0" y="12595"/>
                  </a:lnTo>
                  <a:lnTo>
                    <a:pt x="86487" y="12595"/>
                  </a:lnTo>
                  <a:lnTo>
                    <a:pt x="86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202250" y="4637375"/>
              <a:ext cx="22525" cy="314875"/>
            </a:xfrm>
            <a:custGeom>
              <a:avLst/>
              <a:gdLst/>
              <a:ahLst/>
              <a:cxnLst/>
              <a:rect l="l" t="t" r="r" b="b"/>
              <a:pathLst>
                <a:path w="901" h="12595" extrusionOk="0">
                  <a:moveTo>
                    <a:pt x="1" y="0"/>
                  </a:moveTo>
                  <a:lnTo>
                    <a:pt x="1" y="12595"/>
                  </a:lnTo>
                  <a:lnTo>
                    <a:pt x="900" y="1259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861450" y="4637375"/>
              <a:ext cx="22525" cy="314875"/>
            </a:xfrm>
            <a:custGeom>
              <a:avLst/>
              <a:gdLst/>
              <a:ahLst/>
              <a:cxnLst/>
              <a:rect l="l" t="t" r="r" b="b"/>
              <a:pathLst>
                <a:path w="901" h="12595" extrusionOk="0">
                  <a:moveTo>
                    <a:pt x="1" y="0"/>
                  </a:moveTo>
                  <a:lnTo>
                    <a:pt x="1" y="12595"/>
                  </a:lnTo>
                  <a:lnTo>
                    <a:pt x="900" y="1259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910300" y="4637375"/>
              <a:ext cx="22525" cy="314875"/>
            </a:xfrm>
            <a:custGeom>
              <a:avLst/>
              <a:gdLst/>
              <a:ahLst/>
              <a:cxnLst/>
              <a:rect l="l" t="t" r="r" b="b"/>
              <a:pathLst>
                <a:path w="901" h="12595" extrusionOk="0">
                  <a:moveTo>
                    <a:pt x="1" y="0"/>
                  </a:moveTo>
                  <a:lnTo>
                    <a:pt x="1" y="12595"/>
                  </a:lnTo>
                  <a:lnTo>
                    <a:pt x="901" y="1259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-844700" y="2669750"/>
              <a:ext cx="1977600" cy="527451"/>
            </a:xfrm>
            <a:custGeom>
              <a:avLst/>
              <a:gdLst/>
              <a:ahLst/>
              <a:cxnLst/>
              <a:rect l="l" t="t" r="r" b="b"/>
              <a:pathLst>
                <a:path w="79104" h="20941" extrusionOk="0">
                  <a:moveTo>
                    <a:pt x="0" y="1"/>
                  </a:moveTo>
                  <a:lnTo>
                    <a:pt x="0" y="20940"/>
                  </a:lnTo>
                  <a:lnTo>
                    <a:pt x="79104" y="20940"/>
                  </a:lnTo>
                  <a:lnTo>
                    <a:pt x="79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918075" y="2669775"/>
              <a:ext cx="22500" cy="527451"/>
            </a:xfrm>
            <a:custGeom>
              <a:avLst/>
              <a:gdLst/>
              <a:ahLst/>
              <a:cxnLst/>
              <a:rect l="l" t="t" r="r" b="b"/>
              <a:pathLst>
                <a:path w="900" h="20941" extrusionOk="0">
                  <a:moveTo>
                    <a:pt x="0" y="1"/>
                  </a:moveTo>
                  <a:lnTo>
                    <a:pt x="0" y="20940"/>
                  </a:lnTo>
                  <a:lnTo>
                    <a:pt x="900" y="20940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966150" y="2669775"/>
              <a:ext cx="23300" cy="527451"/>
            </a:xfrm>
            <a:custGeom>
              <a:avLst/>
              <a:gdLst/>
              <a:ahLst/>
              <a:cxnLst/>
              <a:rect l="l" t="t" r="r" b="b"/>
              <a:pathLst>
                <a:path w="932" h="20941" extrusionOk="0">
                  <a:moveTo>
                    <a:pt x="0" y="1"/>
                  </a:moveTo>
                  <a:lnTo>
                    <a:pt x="0" y="20940"/>
                  </a:lnTo>
                  <a:lnTo>
                    <a:pt x="931" y="20940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533400" y="717025"/>
              <a:ext cx="17875" cy="190025"/>
            </a:xfrm>
            <a:custGeom>
              <a:avLst/>
              <a:gdLst/>
              <a:ahLst/>
              <a:cxnLst/>
              <a:rect l="l" t="t" r="r" b="b"/>
              <a:pathLst>
                <a:path w="715" h="7601" extrusionOk="0">
                  <a:moveTo>
                    <a:pt x="1" y="1"/>
                  </a:moveTo>
                  <a:lnTo>
                    <a:pt x="1" y="7601"/>
                  </a:lnTo>
                  <a:lnTo>
                    <a:pt x="714" y="7601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572175" y="717025"/>
              <a:ext cx="18650" cy="190025"/>
            </a:xfrm>
            <a:custGeom>
              <a:avLst/>
              <a:gdLst/>
              <a:ahLst/>
              <a:cxnLst/>
              <a:rect l="l" t="t" r="r" b="b"/>
              <a:pathLst>
                <a:path w="746" h="7601" extrusionOk="0">
                  <a:moveTo>
                    <a:pt x="1" y="1"/>
                  </a:moveTo>
                  <a:lnTo>
                    <a:pt x="1" y="7601"/>
                  </a:lnTo>
                  <a:lnTo>
                    <a:pt x="745" y="7601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-728375" y="4282175"/>
              <a:ext cx="1497575" cy="306350"/>
            </a:xfrm>
            <a:custGeom>
              <a:avLst/>
              <a:gdLst/>
              <a:ahLst/>
              <a:cxnLst/>
              <a:rect l="l" t="t" r="r" b="b"/>
              <a:pathLst>
                <a:path w="59903" h="12254" extrusionOk="0">
                  <a:moveTo>
                    <a:pt x="0" y="0"/>
                  </a:moveTo>
                  <a:lnTo>
                    <a:pt x="0" y="12254"/>
                  </a:lnTo>
                  <a:lnTo>
                    <a:pt x="59902" y="12254"/>
                  </a:lnTo>
                  <a:cubicBezTo>
                    <a:pt x="59902" y="12254"/>
                    <a:pt x="58723" y="10269"/>
                    <a:pt x="58723" y="6143"/>
                  </a:cubicBezTo>
                  <a:cubicBezTo>
                    <a:pt x="58723" y="1334"/>
                    <a:pt x="59902" y="0"/>
                    <a:pt x="59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-750100" y="4397725"/>
              <a:ext cx="1526275" cy="10875"/>
            </a:xfrm>
            <a:custGeom>
              <a:avLst/>
              <a:gdLst/>
              <a:ahLst/>
              <a:cxnLst/>
              <a:rect l="l" t="t" r="r" b="b"/>
              <a:pathLst>
                <a:path w="61051" h="435" extrusionOk="0">
                  <a:moveTo>
                    <a:pt x="1" y="1"/>
                  </a:moveTo>
                  <a:lnTo>
                    <a:pt x="1" y="435"/>
                  </a:lnTo>
                  <a:lnTo>
                    <a:pt x="61050" y="435"/>
                  </a:lnTo>
                  <a:lnTo>
                    <a:pt x="61050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-750100" y="4429525"/>
              <a:ext cx="1526275" cy="11650"/>
            </a:xfrm>
            <a:custGeom>
              <a:avLst/>
              <a:gdLst/>
              <a:ahLst/>
              <a:cxnLst/>
              <a:rect l="l" t="t" r="r" b="b"/>
              <a:pathLst>
                <a:path w="61051" h="466" extrusionOk="0">
                  <a:moveTo>
                    <a:pt x="1" y="0"/>
                  </a:moveTo>
                  <a:lnTo>
                    <a:pt x="1" y="466"/>
                  </a:lnTo>
                  <a:lnTo>
                    <a:pt x="61050" y="466"/>
                  </a:lnTo>
                  <a:lnTo>
                    <a:pt x="61050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-750100" y="4462100"/>
              <a:ext cx="1526275" cy="10875"/>
            </a:xfrm>
            <a:custGeom>
              <a:avLst/>
              <a:gdLst/>
              <a:ahLst/>
              <a:cxnLst/>
              <a:rect l="l" t="t" r="r" b="b"/>
              <a:pathLst>
                <a:path w="61051" h="435" extrusionOk="0">
                  <a:moveTo>
                    <a:pt x="1" y="0"/>
                  </a:moveTo>
                  <a:lnTo>
                    <a:pt x="1" y="435"/>
                  </a:lnTo>
                  <a:lnTo>
                    <a:pt x="61050" y="435"/>
                  </a:lnTo>
                  <a:lnTo>
                    <a:pt x="61050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-750100" y="4493900"/>
              <a:ext cx="1526275" cy="11650"/>
            </a:xfrm>
            <a:custGeom>
              <a:avLst/>
              <a:gdLst/>
              <a:ahLst/>
              <a:cxnLst/>
              <a:rect l="l" t="t" r="r" b="b"/>
              <a:pathLst>
                <a:path w="61051" h="466" extrusionOk="0">
                  <a:moveTo>
                    <a:pt x="1" y="0"/>
                  </a:moveTo>
                  <a:lnTo>
                    <a:pt x="1" y="466"/>
                  </a:lnTo>
                  <a:lnTo>
                    <a:pt x="61050" y="466"/>
                  </a:lnTo>
                  <a:lnTo>
                    <a:pt x="61050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-750100" y="4526475"/>
              <a:ext cx="1526275" cy="10875"/>
            </a:xfrm>
            <a:custGeom>
              <a:avLst/>
              <a:gdLst/>
              <a:ahLst/>
              <a:cxnLst/>
              <a:rect l="l" t="t" r="r" b="b"/>
              <a:pathLst>
                <a:path w="61051" h="435" extrusionOk="0">
                  <a:moveTo>
                    <a:pt x="1" y="0"/>
                  </a:moveTo>
                  <a:lnTo>
                    <a:pt x="1" y="434"/>
                  </a:lnTo>
                  <a:lnTo>
                    <a:pt x="61050" y="434"/>
                  </a:lnTo>
                  <a:lnTo>
                    <a:pt x="61050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-750100" y="4559050"/>
              <a:ext cx="1526275" cy="10875"/>
            </a:xfrm>
            <a:custGeom>
              <a:avLst/>
              <a:gdLst/>
              <a:ahLst/>
              <a:cxnLst/>
              <a:rect l="l" t="t" r="r" b="b"/>
              <a:pathLst>
                <a:path w="61051" h="435" extrusionOk="0">
                  <a:moveTo>
                    <a:pt x="1" y="0"/>
                  </a:moveTo>
                  <a:lnTo>
                    <a:pt x="1" y="434"/>
                  </a:lnTo>
                  <a:lnTo>
                    <a:pt x="61050" y="434"/>
                  </a:lnTo>
                  <a:lnTo>
                    <a:pt x="61050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-750100" y="4299225"/>
              <a:ext cx="1526275" cy="10900"/>
            </a:xfrm>
            <a:custGeom>
              <a:avLst/>
              <a:gdLst/>
              <a:ahLst/>
              <a:cxnLst/>
              <a:rect l="l" t="t" r="r" b="b"/>
              <a:pathLst>
                <a:path w="61051" h="436" extrusionOk="0">
                  <a:moveTo>
                    <a:pt x="1" y="1"/>
                  </a:moveTo>
                  <a:lnTo>
                    <a:pt x="1" y="435"/>
                  </a:lnTo>
                  <a:lnTo>
                    <a:pt x="61050" y="435"/>
                  </a:lnTo>
                  <a:lnTo>
                    <a:pt x="61050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-750100" y="4331025"/>
              <a:ext cx="1526275" cy="11675"/>
            </a:xfrm>
            <a:custGeom>
              <a:avLst/>
              <a:gdLst/>
              <a:ahLst/>
              <a:cxnLst/>
              <a:rect l="l" t="t" r="r" b="b"/>
              <a:pathLst>
                <a:path w="61051" h="467" extrusionOk="0">
                  <a:moveTo>
                    <a:pt x="1" y="1"/>
                  </a:moveTo>
                  <a:lnTo>
                    <a:pt x="1" y="466"/>
                  </a:lnTo>
                  <a:lnTo>
                    <a:pt x="61050" y="466"/>
                  </a:lnTo>
                  <a:lnTo>
                    <a:pt x="61050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-750100" y="4363600"/>
              <a:ext cx="1526275" cy="10875"/>
            </a:xfrm>
            <a:custGeom>
              <a:avLst/>
              <a:gdLst/>
              <a:ahLst/>
              <a:cxnLst/>
              <a:rect l="l" t="t" r="r" b="b"/>
              <a:pathLst>
                <a:path w="61051" h="435" extrusionOk="0">
                  <a:moveTo>
                    <a:pt x="1" y="1"/>
                  </a:moveTo>
                  <a:lnTo>
                    <a:pt x="1" y="435"/>
                  </a:lnTo>
                  <a:lnTo>
                    <a:pt x="61050" y="435"/>
                  </a:lnTo>
                  <a:lnTo>
                    <a:pt x="61050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-805925" y="4232217"/>
              <a:ext cx="1628625" cy="406388"/>
            </a:xfrm>
            <a:custGeom>
              <a:avLst/>
              <a:gdLst/>
              <a:ahLst/>
              <a:cxnLst/>
              <a:rect l="l" t="t" r="r" b="b"/>
              <a:pathLst>
                <a:path w="65145" h="16039" extrusionOk="0">
                  <a:moveTo>
                    <a:pt x="0" y="0"/>
                  </a:moveTo>
                  <a:lnTo>
                    <a:pt x="0" y="16038"/>
                  </a:lnTo>
                  <a:lnTo>
                    <a:pt x="65145" y="16038"/>
                  </a:lnTo>
                  <a:lnTo>
                    <a:pt x="65145" y="14084"/>
                  </a:lnTo>
                  <a:lnTo>
                    <a:pt x="3102" y="14084"/>
                  </a:lnTo>
                  <a:lnTo>
                    <a:pt x="3102" y="1923"/>
                  </a:lnTo>
                  <a:lnTo>
                    <a:pt x="65145" y="1923"/>
                  </a:lnTo>
                  <a:lnTo>
                    <a:pt x="651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-500375" y="3833925"/>
              <a:ext cx="1628625" cy="400975"/>
            </a:xfrm>
            <a:custGeom>
              <a:avLst/>
              <a:gdLst/>
              <a:ahLst/>
              <a:cxnLst/>
              <a:rect l="l" t="t" r="r" b="b"/>
              <a:pathLst>
                <a:path w="65145" h="16039" extrusionOk="0">
                  <a:moveTo>
                    <a:pt x="0" y="0"/>
                  </a:moveTo>
                  <a:lnTo>
                    <a:pt x="0" y="16038"/>
                  </a:lnTo>
                  <a:lnTo>
                    <a:pt x="65145" y="16038"/>
                  </a:lnTo>
                  <a:lnTo>
                    <a:pt x="65145" y="13525"/>
                  </a:lnTo>
                  <a:lnTo>
                    <a:pt x="3103" y="13525"/>
                  </a:lnTo>
                  <a:lnTo>
                    <a:pt x="3103" y="2482"/>
                  </a:lnTo>
                  <a:lnTo>
                    <a:pt x="65145" y="2482"/>
                  </a:lnTo>
                  <a:lnTo>
                    <a:pt x="65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-422825" y="3895950"/>
              <a:ext cx="1497575" cy="276125"/>
            </a:xfrm>
            <a:custGeom>
              <a:avLst/>
              <a:gdLst/>
              <a:ahLst/>
              <a:cxnLst/>
              <a:rect l="l" t="t" r="r" b="b"/>
              <a:pathLst>
                <a:path w="59903" h="11045" extrusionOk="0">
                  <a:moveTo>
                    <a:pt x="1" y="1"/>
                  </a:moveTo>
                  <a:lnTo>
                    <a:pt x="1" y="11044"/>
                  </a:lnTo>
                  <a:lnTo>
                    <a:pt x="59902" y="11044"/>
                  </a:lnTo>
                  <a:cubicBezTo>
                    <a:pt x="59902" y="11044"/>
                    <a:pt x="58755" y="9276"/>
                    <a:pt x="58755" y="5523"/>
                  </a:cubicBezTo>
                  <a:cubicBezTo>
                    <a:pt x="58755" y="1211"/>
                    <a:pt x="59902" y="1"/>
                    <a:pt x="59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-422825" y="3925425"/>
              <a:ext cx="1504602" cy="13975"/>
            </a:xfrm>
            <a:custGeom>
              <a:avLst/>
              <a:gdLst/>
              <a:ahLst/>
              <a:cxnLst/>
              <a:rect l="l" t="t" r="r" b="b"/>
              <a:pathLst>
                <a:path w="61051" h="559" extrusionOk="0">
                  <a:moveTo>
                    <a:pt x="1" y="1"/>
                  </a:moveTo>
                  <a:lnTo>
                    <a:pt x="1" y="559"/>
                  </a:lnTo>
                  <a:lnTo>
                    <a:pt x="61051" y="559"/>
                  </a:lnTo>
                  <a:lnTo>
                    <a:pt x="61051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-422825" y="3966525"/>
              <a:ext cx="1504602" cy="14775"/>
            </a:xfrm>
            <a:custGeom>
              <a:avLst/>
              <a:gdLst/>
              <a:ahLst/>
              <a:cxnLst/>
              <a:rect l="l" t="t" r="r" b="b"/>
              <a:pathLst>
                <a:path w="61051" h="591" extrusionOk="0">
                  <a:moveTo>
                    <a:pt x="1" y="1"/>
                  </a:moveTo>
                  <a:lnTo>
                    <a:pt x="1" y="590"/>
                  </a:lnTo>
                  <a:lnTo>
                    <a:pt x="61051" y="590"/>
                  </a:lnTo>
                  <a:lnTo>
                    <a:pt x="61051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-422825" y="4008400"/>
              <a:ext cx="1504602" cy="14775"/>
            </a:xfrm>
            <a:custGeom>
              <a:avLst/>
              <a:gdLst/>
              <a:ahLst/>
              <a:cxnLst/>
              <a:rect l="l" t="t" r="r" b="b"/>
              <a:pathLst>
                <a:path w="61051" h="591" extrusionOk="0">
                  <a:moveTo>
                    <a:pt x="1" y="1"/>
                  </a:moveTo>
                  <a:lnTo>
                    <a:pt x="1" y="590"/>
                  </a:lnTo>
                  <a:lnTo>
                    <a:pt x="61051" y="590"/>
                  </a:lnTo>
                  <a:lnTo>
                    <a:pt x="61051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-422825" y="4050300"/>
              <a:ext cx="1504602" cy="13975"/>
            </a:xfrm>
            <a:custGeom>
              <a:avLst/>
              <a:gdLst/>
              <a:ahLst/>
              <a:cxnLst/>
              <a:rect l="l" t="t" r="r" b="b"/>
              <a:pathLst>
                <a:path w="61051" h="559" extrusionOk="0">
                  <a:moveTo>
                    <a:pt x="1" y="0"/>
                  </a:moveTo>
                  <a:lnTo>
                    <a:pt x="1" y="558"/>
                  </a:lnTo>
                  <a:lnTo>
                    <a:pt x="61051" y="558"/>
                  </a:lnTo>
                  <a:lnTo>
                    <a:pt x="61051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-422825" y="4091400"/>
              <a:ext cx="1504602" cy="14750"/>
            </a:xfrm>
            <a:custGeom>
              <a:avLst/>
              <a:gdLst/>
              <a:ahLst/>
              <a:cxnLst/>
              <a:rect l="l" t="t" r="r" b="b"/>
              <a:pathLst>
                <a:path w="61051" h="590" extrusionOk="0">
                  <a:moveTo>
                    <a:pt x="1" y="0"/>
                  </a:moveTo>
                  <a:lnTo>
                    <a:pt x="1" y="590"/>
                  </a:lnTo>
                  <a:lnTo>
                    <a:pt x="61051" y="590"/>
                  </a:lnTo>
                  <a:lnTo>
                    <a:pt x="61051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-422825" y="4133275"/>
              <a:ext cx="1504602" cy="14750"/>
            </a:xfrm>
            <a:custGeom>
              <a:avLst/>
              <a:gdLst/>
              <a:ahLst/>
              <a:cxnLst/>
              <a:rect l="l" t="t" r="r" b="b"/>
              <a:pathLst>
                <a:path w="61051" h="590" extrusionOk="0">
                  <a:moveTo>
                    <a:pt x="1" y="0"/>
                  </a:moveTo>
                  <a:lnTo>
                    <a:pt x="1" y="590"/>
                  </a:lnTo>
                  <a:lnTo>
                    <a:pt x="61051" y="590"/>
                  </a:lnTo>
                  <a:lnTo>
                    <a:pt x="61051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-520550" y="3446175"/>
              <a:ext cx="1615450" cy="272210"/>
            </a:xfrm>
            <a:custGeom>
              <a:avLst/>
              <a:gdLst/>
              <a:ahLst/>
              <a:cxnLst/>
              <a:rect l="l" t="t" r="r" b="b"/>
              <a:pathLst>
                <a:path w="64618" h="10858" extrusionOk="0">
                  <a:moveTo>
                    <a:pt x="1" y="0"/>
                  </a:moveTo>
                  <a:lnTo>
                    <a:pt x="1" y="10858"/>
                  </a:lnTo>
                  <a:lnTo>
                    <a:pt x="64618" y="10858"/>
                  </a:lnTo>
                  <a:lnTo>
                    <a:pt x="646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196825" y="3446175"/>
              <a:ext cx="77575" cy="272210"/>
            </a:xfrm>
            <a:custGeom>
              <a:avLst/>
              <a:gdLst/>
              <a:ahLst/>
              <a:cxnLst/>
              <a:rect l="l" t="t" r="r" b="b"/>
              <a:pathLst>
                <a:path w="3103" h="10858" extrusionOk="0">
                  <a:moveTo>
                    <a:pt x="0" y="0"/>
                  </a:moveTo>
                  <a:lnTo>
                    <a:pt x="0" y="10858"/>
                  </a:lnTo>
                  <a:lnTo>
                    <a:pt x="3103" y="10858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896350" y="3446175"/>
              <a:ext cx="28725" cy="272210"/>
            </a:xfrm>
            <a:custGeom>
              <a:avLst/>
              <a:gdLst/>
              <a:ahLst/>
              <a:cxnLst/>
              <a:rect l="l" t="t" r="r" b="b"/>
              <a:pathLst>
                <a:path w="1149" h="10858" extrusionOk="0">
                  <a:moveTo>
                    <a:pt x="1" y="0"/>
                  </a:moveTo>
                  <a:lnTo>
                    <a:pt x="1" y="10858"/>
                  </a:lnTo>
                  <a:lnTo>
                    <a:pt x="1148" y="10858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-530625" y="2116433"/>
              <a:ext cx="1615450" cy="153575"/>
            </a:xfrm>
            <a:custGeom>
              <a:avLst/>
              <a:gdLst/>
              <a:ahLst/>
              <a:cxnLst/>
              <a:rect l="l" t="t" r="r" b="b"/>
              <a:pathLst>
                <a:path w="64618" h="6143" extrusionOk="0">
                  <a:moveTo>
                    <a:pt x="1" y="1"/>
                  </a:moveTo>
                  <a:lnTo>
                    <a:pt x="1" y="6143"/>
                  </a:lnTo>
                  <a:lnTo>
                    <a:pt x="64618" y="6143"/>
                  </a:lnTo>
                  <a:lnTo>
                    <a:pt x="646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186750" y="2116433"/>
              <a:ext cx="77575" cy="153575"/>
            </a:xfrm>
            <a:custGeom>
              <a:avLst/>
              <a:gdLst/>
              <a:ahLst/>
              <a:cxnLst/>
              <a:rect l="l" t="t" r="r" b="b"/>
              <a:pathLst>
                <a:path w="3103" h="6143" extrusionOk="0">
                  <a:moveTo>
                    <a:pt x="0" y="1"/>
                  </a:moveTo>
                  <a:lnTo>
                    <a:pt x="0" y="6143"/>
                  </a:lnTo>
                  <a:lnTo>
                    <a:pt x="3102" y="6143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886275" y="2116433"/>
              <a:ext cx="29500" cy="153575"/>
            </a:xfrm>
            <a:custGeom>
              <a:avLst/>
              <a:gdLst/>
              <a:ahLst/>
              <a:cxnLst/>
              <a:rect l="l" t="t" r="r" b="b"/>
              <a:pathLst>
                <a:path w="1180" h="6143" extrusionOk="0">
                  <a:moveTo>
                    <a:pt x="0" y="1"/>
                  </a:moveTo>
                  <a:lnTo>
                    <a:pt x="0" y="6143"/>
                  </a:lnTo>
                  <a:lnTo>
                    <a:pt x="1179" y="6143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-594225" y="1303325"/>
              <a:ext cx="1756600" cy="237350"/>
            </a:xfrm>
            <a:custGeom>
              <a:avLst/>
              <a:gdLst/>
              <a:ahLst/>
              <a:cxnLst/>
              <a:rect l="l" t="t" r="r" b="b"/>
              <a:pathLst>
                <a:path w="70264" h="9494" extrusionOk="0">
                  <a:moveTo>
                    <a:pt x="1" y="1"/>
                  </a:moveTo>
                  <a:lnTo>
                    <a:pt x="1" y="9494"/>
                  </a:lnTo>
                  <a:lnTo>
                    <a:pt x="70264" y="9494"/>
                  </a:lnTo>
                  <a:lnTo>
                    <a:pt x="70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-425925" y="1353750"/>
              <a:ext cx="957025" cy="135750"/>
            </a:xfrm>
            <a:custGeom>
              <a:avLst/>
              <a:gdLst/>
              <a:ahLst/>
              <a:cxnLst/>
              <a:rect l="l" t="t" r="r" b="b"/>
              <a:pathLst>
                <a:path w="38281" h="5430" extrusionOk="0">
                  <a:moveTo>
                    <a:pt x="2699" y="0"/>
                  </a:moveTo>
                  <a:cubicBezTo>
                    <a:pt x="1210" y="0"/>
                    <a:pt x="0" y="1210"/>
                    <a:pt x="0" y="2699"/>
                  </a:cubicBezTo>
                  <a:cubicBezTo>
                    <a:pt x="0" y="4219"/>
                    <a:pt x="1210" y="5429"/>
                    <a:pt x="2699" y="5429"/>
                  </a:cubicBezTo>
                  <a:lnTo>
                    <a:pt x="35551" y="5429"/>
                  </a:lnTo>
                  <a:cubicBezTo>
                    <a:pt x="37040" y="5429"/>
                    <a:pt x="38281" y="4219"/>
                    <a:pt x="38281" y="2699"/>
                  </a:cubicBezTo>
                  <a:cubicBezTo>
                    <a:pt x="38281" y="1210"/>
                    <a:pt x="37040" y="0"/>
                    <a:pt x="35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591575" y="1354525"/>
              <a:ext cx="48100" cy="136525"/>
            </a:xfrm>
            <a:custGeom>
              <a:avLst/>
              <a:gdLst/>
              <a:ahLst/>
              <a:cxnLst/>
              <a:rect l="l" t="t" r="r" b="b"/>
              <a:pathLst>
                <a:path w="1924" h="5461" extrusionOk="0">
                  <a:moveTo>
                    <a:pt x="962" y="0"/>
                  </a:moveTo>
                  <a:cubicBezTo>
                    <a:pt x="435" y="0"/>
                    <a:pt x="0" y="435"/>
                    <a:pt x="0" y="962"/>
                  </a:cubicBezTo>
                  <a:lnTo>
                    <a:pt x="0" y="4498"/>
                  </a:lnTo>
                  <a:cubicBezTo>
                    <a:pt x="0" y="5026"/>
                    <a:pt x="435" y="5460"/>
                    <a:pt x="962" y="5460"/>
                  </a:cubicBezTo>
                  <a:cubicBezTo>
                    <a:pt x="1489" y="5460"/>
                    <a:pt x="1924" y="5026"/>
                    <a:pt x="1924" y="4498"/>
                  </a:cubicBezTo>
                  <a:lnTo>
                    <a:pt x="1924" y="962"/>
                  </a:lnTo>
                  <a:cubicBezTo>
                    <a:pt x="1924" y="435"/>
                    <a:pt x="1489" y="0"/>
                    <a:pt x="9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35525" y="443275"/>
              <a:ext cx="372275" cy="207850"/>
            </a:xfrm>
            <a:custGeom>
              <a:avLst/>
              <a:gdLst/>
              <a:ahLst/>
              <a:cxnLst/>
              <a:rect l="l" t="t" r="r" b="b"/>
              <a:pathLst>
                <a:path w="14891" h="8314" extrusionOk="0">
                  <a:moveTo>
                    <a:pt x="2730" y="0"/>
                  </a:moveTo>
                  <a:cubicBezTo>
                    <a:pt x="1210" y="0"/>
                    <a:pt x="0" y="1210"/>
                    <a:pt x="0" y="2730"/>
                  </a:cubicBezTo>
                  <a:lnTo>
                    <a:pt x="0" y="5553"/>
                  </a:lnTo>
                  <a:cubicBezTo>
                    <a:pt x="0" y="7073"/>
                    <a:pt x="1210" y="8314"/>
                    <a:pt x="2730" y="8314"/>
                  </a:cubicBezTo>
                  <a:lnTo>
                    <a:pt x="12129" y="8314"/>
                  </a:lnTo>
                  <a:cubicBezTo>
                    <a:pt x="13649" y="8314"/>
                    <a:pt x="14890" y="7073"/>
                    <a:pt x="14890" y="5553"/>
                  </a:cubicBezTo>
                  <a:lnTo>
                    <a:pt x="14890" y="2730"/>
                  </a:lnTo>
                  <a:cubicBezTo>
                    <a:pt x="14890" y="1210"/>
                    <a:pt x="13649" y="0"/>
                    <a:pt x="12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578375" y="370633"/>
              <a:ext cx="68275" cy="346766"/>
            </a:xfrm>
            <a:custGeom>
              <a:avLst/>
              <a:gdLst/>
              <a:ahLst/>
              <a:cxnLst/>
              <a:rect l="l" t="t" r="r" b="b"/>
              <a:pathLst>
                <a:path w="2731" h="13588" extrusionOk="0">
                  <a:moveTo>
                    <a:pt x="1" y="0"/>
                  </a:moveTo>
                  <a:lnTo>
                    <a:pt x="1" y="13588"/>
                  </a:lnTo>
                  <a:lnTo>
                    <a:pt x="2731" y="13588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698600" y="370633"/>
              <a:ext cx="48100" cy="346766"/>
            </a:xfrm>
            <a:custGeom>
              <a:avLst/>
              <a:gdLst/>
              <a:ahLst/>
              <a:cxnLst/>
              <a:rect l="l" t="t" r="r" b="b"/>
              <a:pathLst>
                <a:path w="1924" h="13588" extrusionOk="0">
                  <a:moveTo>
                    <a:pt x="0" y="0"/>
                  </a:moveTo>
                  <a:lnTo>
                    <a:pt x="0" y="13588"/>
                  </a:lnTo>
                  <a:lnTo>
                    <a:pt x="1923" y="13588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14575" y="15175"/>
              <a:ext cx="1008200" cy="310225"/>
            </a:xfrm>
            <a:custGeom>
              <a:avLst/>
              <a:gdLst/>
              <a:ahLst/>
              <a:cxnLst/>
              <a:rect l="l" t="t" r="r" b="b"/>
              <a:pathLst>
                <a:path w="40328" h="12409" extrusionOk="0">
                  <a:moveTo>
                    <a:pt x="0" y="0"/>
                  </a:moveTo>
                  <a:cubicBezTo>
                    <a:pt x="0" y="0"/>
                    <a:pt x="900" y="1334"/>
                    <a:pt x="900" y="6205"/>
                  </a:cubicBezTo>
                  <a:cubicBezTo>
                    <a:pt x="900" y="10393"/>
                    <a:pt x="0" y="12409"/>
                    <a:pt x="0" y="12409"/>
                  </a:cubicBezTo>
                  <a:lnTo>
                    <a:pt x="40328" y="12409"/>
                  </a:lnTo>
                  <a:lnTo>
                    <a:pt x="403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8375" y="131500"/>
              <a:ext cx="1032250" cy="10875"/>
            </a:xfrm>
            <a:custGeom>
              <a:avLst/>
              <a:gdLst/>
              <a:ahLst/>
              <a:cxnLst/>
              <a:rect l="l" t="t" r="r" b="b"/>
              <a:pathLst>
                <a:path w="41290" h="435" extrusionOk="0">
                  <a:moveTo>
                    <a:pt x="0" y="1"/>
                  </a:moveTo>
                  <a:lnTo>
                    <a:pt x="0" y="435"/>
                  </a:lnTo>
                  <a:lnTo>
                    <a:pt x="41289" y="435"/>
                  </a:lnTo>
                  <a:lnTo>
                    <a:pt x="41289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8375" y="164075"/>
              <a:ext cx="1032250" cy="10875"/>
            </a:xfrm>
            <a:custGeom>
              <a:avLst/>
              <a:gdLst/>
              <a:ahLst/>
              <a:cxnLst/>
              <a:rect l="l" t="t" r="r" b="b"/>
              <a:pathLst>
                <a:path w="41290" h="435" extrusionOk="0">
                  <a:moveTo>
                    <a:pt x="0" y="0"/>
                  </a:moveTo>
                  <a:lnTo>
                    <a:pt x="0" y="435"/>
                  </a:lnTo>
                  <a:lnTo>
                    <a:pt x="41289" y="435"/>
                  </a:lnTo>
                  <a:lnTo>
                    <a:pt x="41289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8375" y="196650"/>
              <a:ext cx="1032250" cy="10875"/>
            </a:xfrm>
            <a:custGeom>
              <a:avLst/>
              <a:gdLst/>
              <a:ahLst/>
              <a:cxnLst/>
              <a:rect l="l" t="t" r="r" b="b"/>
              <a:pathLst>
                <a:path w="41290" h="435" extrusionOk="0">
                  <a:moveTo>
                    <a:pt x="0" y="0"/>
                  </a:moveTo>
                  <a:lnTo>
                    <a:pt x="0" y="435"/>
                  </a:lnTo>
                  <a:lnTo>
                    <a:pt x="41289" y="435"/>
                  </a:lnTo>
                  <a:lnTo>
                    <a:pt x="41289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8375" y="229225"/>
              <a:ext cx="1032250" cy="11650"/>
            </a:xfrm>
            <a:custGeom>
              <a:avLst/>
              <a:gdLst/>
              <a:ahLst/>
              <a:cxnLst/>
              <a:rect l="l" t="t" r="r" b="b"/>
              <a:pathLst>
                <a:path w="41290" h="466" extrusionOk="0">
                  <a:moveTo>
                    <a:pt x="0" y="0"/>
                  </a:moveTo>
                  <a:lnTo>
                    <a:pt x="0" y="466"/>
                  </a:lnTo>
                  <a:lnTo>
                    <a:pt x="41289" y="466"/>
                  </a:lnTo>
                  <a:lnTo>
                    <a:pt x="41289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8375" y="261800"/>
              <a:ext cx="1032250" cy="11650"/>
            </a:xfrm>
            <a:custGeom>
              <a:avLst/>
              <a:gdLst/>
              <a:ahLst/>
              <a:cxnLst/>
              <a:rect l="l" t="t" r="r" b="b"/>
              <a:pathLst>
                <a:path w="41290" h="466" extrusionOk="0">
                  <a:moveTo>
                    <a:pt x="0" y="0"/>
                  </a:moveTo>
                  <a:lnTo>
                    <a:pt x="0" y="465"/>
                  </a:lnTo>
                  <a:lnTo>
                    <a:pt x="41289" y="465"/>
                  </a:lnTo>
                  <a:lnTo>
                    <a:pt x="41289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8375" y="294375"/>
              <a:ext cx="1032250" cy="11650"/>
            </a:xfrm>
            <a:custGeom>
              <a:avLst/>
              <a:gdLst/>
              <a:ahLst/>
              <a:cxnLst/>
              <a:rect l="l" t="t" r="r" b="b"/>
              <a:pathLst>
                <a:path w="41290" h="466" extrusionOk="0">
                  <a:moveTo>
                    <a:pt x="0" y="0"/>
                  </a:moveTo>
                  <a:lnTo>
                    <a:pt x="0" y="465"/>
                  </a:lnTo>
                  <a:lnTo>
                    <a:pt x="41289" y="465"/>
                  </a:lnTo>
                  <a:lnTo>
                    <a:pt x="41289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8375" y="31450"/>
              <a:ext cx="1032250" cy="10900"/>
            </a:xfrm>
            <a:custGeom>
              <a:avLst/>
              <a:gdLst/>
              <a:ahLst/>
              <a:cxnLst/>
              <a:rect l="l" t="t" r="r" b="b"/>
              <a:pathLst>
                <a:path w="41290" h="436" extrusionOk="0">
                  <a:moveTo>
                    <a:pt x="0" y="1"/>
                  </a:moveTo>
                  <a:lnTo>
                    <a:pt x="0" y="435"/>
                  </a:lnTo>
                  <a:lnTo>
                    <a:pt x="41289" y="435"/>
                  </a:lnTo>
                  <a:lnTo>
                    <a:pt x="41289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6"/>
            <p:cNvSpPr/>
            <p:nvPr/>
          </p:nvSpPr>
          <p:spPr>
            <a:xfrm>
              <a:off x="8375" y="64025"/>
              <a:ext cx="1032250" cy="10875"/>
            </a:xfrm>
            <a:custGeom>
              <a:avLst/>
              <a:gdLst/>
              <a:ahLst/>
              <a:cxnLst/>
              <a:rect l="l" t="t" r="r" b="b"/>
              <a:pathLst>
                <a:path w="41290" h="435" extrusionOk="0">
                  <a:moveTo>
                    <a:pt x="0" y="1"/>
                  </a:moveTo>
                  <a:lnTo>
                    <a:pt x="0" y="435"/>
                  </a:lnTo>
                  <a:lnTo>
                    <a:pt x="41289" y="435"/>
                  </a:lnTo>
                  <a:lnTo>
                    <a:pt x="41289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6"/>
            <p:cNvSpPr/>
            <p:nvPr/>
          </p:nvSpPr>
          <p:spPr>
            <a:xfrm>
              <a:off x="8375" y="96600"/>
              <a:ext cx="1032250" cy="11650"/>
            </a:xfrm>
            <a:custGeom>
              <a:avLst/>
              <a:gdLst/>
              <a:ahLst/>
              <a:cxnLst/>
              <a:rect l="l" t="t" r="r" b="b"/>
              <a:pathLst>
                <a:path w="41290" h="466" extrusionOk="0">
                  <a:moveTo>
                    <a:pt x="0" y="1"/>
                  </a:moveTo>
                  <a:lnTo>
                    <a:pt x="0" y="466"/>
                  </a:lnTo>
                  <a:lnTo>
                    <a:pt x="41289" y="466"/>
                  </a:lnTo>
                  <a:lnTo>
                    <a:pt x="41289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-27300" y="-32125"/>
              <a:ext cx="1111350" cy="406400"/>
            </a:xfrm>
            <a:custGeom>
              <a:avLst/>
              <a:gdLst/>
              <a:ahLst/>
              <a:cxnLst/>
              <a:rect l="l" t="t" r="r" b="b"/>
              <a:pathLst>
                <a:path w="44454" h="16256" extrusionOk="0">
                  <a:moveTo>
                    <a:pt x="0" y="0"/>
                  </a:moveTo>
                  <a:lnTo>
                    <a:pt x="0" y="1954"/>
                  </a:lnTo>
                  <a:lnTo>
                    <a:pt x="42003" y="1954"/>
                  </a:lnTo>
                  <a:lnTo>
                    <a:pt x="42003" y="14301"/>
                  </a:lnTo>
                  <a:lnTo>
                    <a:pt x="0" y="14301"/>
                  </a:lnTo>
                  <a:lnTo>
                    <a:pt x="0" y="16255"/>
                  </a:lnTo>
                  <a:lnTo>
                    <a:pt x="44454" y="16255"/>
                  </a:lnTo>
                  <a:lnTo>
                    <a:pt x="444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798625" y="96600"/>
              <a:ext cx="106275" cy="160575"/>
            </a:xfrm>
            <a:custGeom>
              <a:avLst/>
              <a:gdLst/>
              <a:ahLst/>
              <a:cxnLst/>
              <a:rect l="l" t="t" r="r" b="b"/>
              <a:pathLst>
                <a:path w="4251" h="6423" extrusionOk="0">
                  <a:moveTo>
                    <a:pt x="1" y="1"/>
                  </a:moveTo>
                  <a:lnTo>
                    <a:pt x="1" y="1986"/>
                  </a:lnTo>
                  <a:lnTo>
                    <a:pt x="1" y="6422"/>
                  </a:lnTo>
                  <a:lnTo>
                    <a:pt x="2110" y="5212"/>
                  </a:lnTo>
                  <a:lnTo>
                    <a:pt x="4251" y="6422"/>
                  </a:lnTo>
                  <a:lnTo>
                    <a:pt x="4251" y="1986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SECTION_TITLE_AND_DESCRIPTION_2_1">
    <p:bg>
      <p:bgPr>
        <a:solidFill>
          <a:schemeClr val="lt1"/>
        </a:solidFill>
        <a:effectLst/>
      </p:bgPr>
    </p:bg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28"/>
          <p:cNvSpPr txBox="1">
            <a:spLocks noGrp="1"/>
          </p:cNvSpPr>
          <p:nvPr>
            <p:ph type="title"/>
          </p:nvPr>
        </p:nvSpPr>
        <p:spPr>
          <a:xfrm>
            <a:off x="4394700" y="4088975"/>
            <a:ext cx="40452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36" name="Google Shape;1236;p28"/>
          <p:cNvSpPr txBox="1">
            <a:spLocks noGrp="1"/>
          </p:cNvSpPr>
          <p:nvPr>
            <p:ph type="subTitle" idx="1"/>
          </p:nvPr>
        </p:nvSpPr>
        <p:spPr>
          <a:xfrm>
            <a:off x="713225" y="539488"/>
            <a:ext cx="4473300" cy="17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237" name="Google Shape;1237;p28"/>
          <p:cNvGrpSpPr/>
          <p:nvPr/>
        </p:nvGrpSpPr>
        <p:grpSpPr>
          <a:xfrm>
            <a:off x="7100500" y="-196196"/>
            <a:ext cx="2266213" cy="2550731"/>
            <a:chOff x="7486200" y="-189326"/>
            <a:chExt cx="1846353" cy="2078158"/>
          </a:xfrm>
        </p:grpSpPr>
        <p:sp>
          <p:nvSpPr>
            <p:cNvPr id="1238" name="Google Shape;1238;p28"/>
            <p:cNvSpPr/>
            <p:nvPr/>
          </p:nvSpPr>
          <p:spPr>
            <a:xfrm rot="4500011" flipH="1">
              <a:off x="8886397" y="685427"/>
              <a:ext cx="395132" cy="408843"/>
            </a:xfrm>
            <a:custGeom>
              <a:avLst/>
              <a:gdLst/>
              <a:ahLst/>
              <a:cxnLst/>
              <a:rect l="l" t="t" r="r" b="b"/>
              <a:pathLst>
                <a:path w="5221" h="5402" extrusionOk="0">
                  <a:moveTo>
                    <a:pt x="4246" y="996"/>
                  </a:moveTo>
                  <a:lnTo>
                    <a:pt x="3613" y="2996"/>
                  </a:lnTo>
                  <a:lnTo>
                    <a:pt x="2370" y="1956"/>
                  </a:lnTo>
                  <a:lnTo>
                    <a:pt x="4246" y="996"/>
                  </a:lnTo>
                  <a:close/>
                  <a:moveTo>
                    <a:pt x="4522" y="0"/>
                  </a:moveTo>
                  <a:lnTo>
                    <a:pt x="0" y="2232"/>
                  </a:lnTo>
                  <a:lnTo>
                    <a:pt x="706" y="2821"/>
                  </a:lnTo>
                  <a:lnTo>
                    <a:pt x="1643" y="2334"/>
                  </a:lnTo>
                  <a:lnTo>
                    <a:pt x="3374" y="3788"/>
                  </a:lnTo>
                  <a:lnTo>
                    <a:pt x="3054" y="4798"/>
                  </a:lnTo>
                  <a:lnTo>
                    <a:pt x="3781" y="5402"/>
                  </a:lnTo>
                  <a:lnTo>
                    <a:pt x="5220" y="589"/>
                  </a:lnTo>
                  <a:lnTo>
                    <a:pt x="45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 rot="-1800031">
              <a:off x="7778119" y="233345"/>
              <a:ext cx="167627" cy="170024"/>
            </a:xfrm>
            <a:custGeom>
              <a:avLst/>
              <a:gdLst/>
              <a:ahLst/>
              <a:cxnLst/>
              <a:rect l="l" t="t" r="r" b="b"/>
              <a:pathLst>
                <a:path w="2785" h="2825" extrusionOk="0">
                  <a:moveTo>
                    <a:pt x="1498" y="582"/>
                  </a:moveTo>
                  <a:lnTo>
                    <a:pt x="1985" y="909"/>
                  </a:lnTo>
                  <a:cubicBezTo>
                    <a:pt x="2181" y="1040"/>
                    <a:pt x="2247" y="1207"/>
                    <a:pt x="2145" y="1359"/>
                  </a:cubicBezTo>
                  <a:cubicBezTo>
                    <a:pt x="2089" y="1440"/>
                    <a:pt x="2008" y="1482"/>
                    <a:pt x="1914" y="1482"/>
                  </a:cubicBezTo>
                  <a:cubicBezTo>
                    <a:pt x="1838" y="1482"/>
                    <a:pt x="1753" y="1454"/>
                    <a:pt x="1665" y="1396"/>
                  </a:cubicBezTo>
                  <a:lnTo>
                    <a:pt x="1658" y="1396"/>
                  </a:lnTo>
                  <a:lnTo>
                    <a:pt x="1178" y="1069"/>
                  </a:lnTo>
                  <a:lnTo>
                    <a:pt x="1498" y="582"/>
                  </a:lnTo>
                  <a:close/>
                  <a:moveTo>
                    <a:pt x="960" y="1396"/>
                  </a:moveTo>
                  <a:lnTo>
                    <a:pt x="1447" y="1716"/>
                  </a:lnTo>
                  <a:cubicBezTo>
                    <a:pt x="1694" y="1876"/>
                    <a:pt x="1767" y="2072"/>
                    <a:pt x="1665" y="2239"/>
                  </a:cubicBezTo>
                  <a:lnTo>
                    <a:pt x="1658" y="2239"/>
                  </a:lnTo>
                  <a:cubicBezTo>
                    <a:pt x="1602" y="2324"/>
                    <a:pt x="1518" y="2368"/>
                    <a:pt x="1417" y="2368"/>
                  </a:cubicBezTo>
                  <a:cubicBezTo>
                    <a:pt x="1320" y="2368"/>
                    <a:pt x="1208" y="2328"/>
                    <a:pt x="1091" y="2246"/>
                  </a:cubicBezTo>
                  <a:lnTo>
                    <a:pt x="604" y="1919"/>
                  </a:lnTo>
                  <a:lnTo>
                    <a:pt x="960" y="1396"/>
                  </a:lnTo>
                  <a:close/>
                  <a:moveTo>
                    <a:pt x="1338" y="0"/>
                  </a:moveTo>
                  <a:lnTo>
                    <a:pt x="0" y="1999"/>
                  </a:lnTo>
                  <a:lnTo>
                    <a:pt x="916" y="2610"/>
                  </a:lnTo>
                  <a:cubicBezTo>
                    <a:pt x="1131" y="2753"/>
                    <a:pt x="1338" y="2824"/>
                    <a:pt x="1521" y="2824"/>
                  </a:cubicBezTo>
                  <a:cubicBezTo>
                    <a:pt x="1728" y="2824"/>
                    <a:pt x="1905" y="2733"/>
                    <a:pt x="2029" y="2552"/>
                  </a:cubicBezTo>
                  <a:cubicBezTo>
                    <a:pt x="2203" y="2304"/>
                    <a:pt x="2167" y="1963"/>
                    <a:pt x="1934" y="1759"/>
                  </a:cubicBezTo>
                  <a:lnTo>
                    <a:pt x="1934" y="1759"/>
                  </a:lnTo>
                  <a:cubicBezTo>
                    <a:pt x="2000" y="1787"/>
                    <a:pt x="2067" y="1800"/>
                    <a:pt x="2134" y="1800"/>
                  </a:cubicBezTo>
                  <a:cubicBezTo>
                    <a:pt x="2311" y="1800"/>
                    <a:pt x="2481" y="1707"/>
                    <a:pt x="2581" y="1548"/>
                  </a:cubicBezTo>
                  <a:cubicBezTo>
                    <a:pt x="2785" y="1243"/>
                    <a:pt x="2654" y="872"/>
                    <a:pt x="2225" y="589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 rot="-900098">
              <a:off x="8848817" y="1743358"/>
              <a:ext cx="167625" cy="125924"/>
            </a:xfrm>
            <a:custGeom>
              <a:avLst/>
              <a:gdLst/>
              <a:ahLst/>
              <a:cxnLst/>
              <a:rect l="l" t="t" r="r" b="b"/>
              <a:pathLst>
                <a:path w="3476" h="2611" extrusionOk="0">
                  <a:moveTo>
                    <a:pt x="1934" y="1"/>
                  </a:moveTo>
                  <a:lnTo>
                    <a:pt x="1" y="2240"/>
                  </a:lnTo>
                  <a:lnTo>
                    <a:pt x="430" y="2610"/>
                  </a:lnTo>
                  <a:lnTo>
                    <a:pt x="1193" y="1724"/>
                  </a:lnTo>
                  <a:lnTo>
                    <a:pt x="2203" y="2596"/>
                  </a:lnTo>
                  <a:lnTo>
                    <a:pt x="2530" y="2225"/>
                  </a:lnTo>
                  <a:lnTo>
                    <a:pt x="1513" y="1353"/>
                  </a:lnTo>
                  <a:lnTo>
                    <a:pt x="2036" y="749"/>
                  </a:lnTo>
                  <a:lnTo>
                    <a:pt x="3148" y="1709"/>
                  </a:lnTo>
                  <a:lnTo>
                    <a:pt x="3476" y="1338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8"/>
            <p:cNvSpPr/>
            <p:nvPr/>
          </p:nvSpPr>
          <p:spPr>
            <a:xfrm rot="-6695339" flipH="1">
              <a:off x="8179756" y="417634"/>
              <a:ext cx="193753" cy="202324"/>
            </a:xfrm>
            <a:custGeom>
              <a:avLst/>
              <a:gdLst/>
              <a:ahLst/>
              <a:cxnLst/>
              <a:rect l="l" t="t" r="r" b="b"/>
              <a:pathLst>
                <a:path w="2778" h="2901" extrusionOk="0">
                  <a:moveTo>
                    <a:pt x="1003" y="0"/>
                  </a:moveTo>
                  <a:lnTo>
                    <a:pt x="0" y="2014"/>
                  </a:lnTo>
                  <a:lnTo>
                    <a:pt x="385" y="2203"/>
                  </a:lnTo>
                  <a:lnTo>
                    <a:pt x="792" y="1389"/>
                  </a:lnTo>
                  <a:lnTo>
                    <a:pt x="1796" y="1890"/>
                  </a:lnTo>
                  <a:lnTo>
                    <a:pt x="1389" y="2704"/>
                  </a:lnTo>
                  <a:lnTo>
                    <a:pt x="1774" y="2901"/>
                  </a:lnTo>
                  <a:lnTo>
                    <a:pt x="2777" y="887"/>
                  </a:lnTo>
                  <a:lnTo>
                    <a:pt x="2392" y="698"/>
                  </a:lnTo>
                  <a:lnTo>
                    <a:pt x="1963" y="1556"/>
                  </a:lnTo>
                  <a:lnTo>
                    <a:pt x="960" y="1054"/>
                  </a:lnTo>
                  <a:lnTo>
                    <a:pt x="1389" y="196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8"/>
            <p:cNvSpPr/>
            <p:nvPr/>
          </p:nvSpPr>
          <p:spPr>
            <a:xfrm rot="10495716">
              <a:off x="8190671" y="1026193"/>
              <a:ext cx="116171" cy="225083"/>
            </a:xfrm>
            <a:custGeom>
              <a:avLst/>
              <a:gdLst/>
              <a:ahLst/>
              <a:cxnLst/>
              <a:rect l="l" t="t" r="r" b="b"/>
              <a:pathLst>
                <a:path w="1535" h="2974" extrusionOk="0">
                  <a:moveTo>
                    <a:pt x="539" y="0"/>
                  </a:moveTo>
                  <a:lnTo>
                    <a:pt x="1" y="197"/>
                  </a:lnTo>
                  <a:lnTo>
                    <a:pt x="1004" y="2974"/>
                  </a:lnTo>
                  <a:lnTo>
                    <a:pt x="1534" y="277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8"/>
            <p:cNvSpPr/>
            <p:nvPr/>
          </p:nvSpPr>
          <p:spPr>
            <a:xfrm rot="1799961">
              <a:off x="8571571" y="1057616"/>
              <a:ext cx="284033" cy="272390"/>
            </a:xfrm>
            <a:custGeom>
              <a:avLst/>
              <a:gdLst/>
              <a:ahLst/>
              <a:cxnLst/>
              <a:rect l="l" t="t" r="r" b="b"/>
              <a:pathLst>
                <a:path w="3753" h="3599" extrusionOk="0">
                  <a:moveTo>
                    <a:pt x="3076" y="0"/>
                  </a:moveTo>
                  <a:lnTo>
                    <a:pt x="2444" y="153"/>
                  </a:lnTo>
                  <a:lnTo>
                    <a:pt x="1978" y="2203"/>
                  </a:lnTo>
                  <a:lnTo>
                    <a:pt x="641" y="575"/>
                  </a:lnTo>
                  <a:lnTo>
                    <a:pt x="1" y="727"/>
                  </a:lnTo>
                  <a:lnTo>
                    <a:pt x="677" y="3599"/>
                  </a:lnTo>
                  <a:lnTo>
                    <a:pt x="1186" y="3475"/>
                  </a:lnTo>
                  <a:lnTo>
                    <a:pt x="706" y="1425"/>
                  </a:lnTo>
                  <a:lnTo>
                    <a:pt x="1971" y="2981"/>
                  </a:lnTo>
                  <a:lnTo>
                    <a:pt x="2327" y="2901"/>
                  </a:lnTo>
                  <a:lnTo>
                    <a:pt x="2763" y="946"/>
                  </a:lnTo>
                  <a:lnTo>
                    <a:pt x="3250" y="2996"/>
                  </a:lnTo>
                  <a:lnTo>
                    <a:pt x="3752" y="2879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8"/>
            <p:cNvSpPr/>
            <p:nvPr/>
          </p:nvSpPr>
          <p:spPr>
            <a:xfrm rot="1799961">
              <a:off x="8490150" y="1491403"/>
              <a:ext cx="193745" cy="197159"/>
            </a:xfrm>
            <a:custGeom>
              <a:avLst/>
              <a:gdLst/>
              <a:ahLst/>
              <a:cxnLst/>
              <a:rect l="l" t="t" r="r" b="b"/>
              <a:pathLst>
                <a:path w="2560" h="2605" extrusionOk="0">
                  <a:moveTo>
                    <a:pt x="1286" y="405"/>
                  </a:moveTo>
                  <a:cubicBezTo>
                    <a:pt x="1487" y="405"/>
                    <a:pt x="1627" y="503"/>
                    <a:pt x="1687" y="714"/>
                  </a:cubicBezTo>
                  <a:cubicBezTo>
                    <a:pt x="1760" y="998"/>
                    <a:pt x="1621" y="1187"/>
                    <a:pt x="1294" y="1281"/>
                  </a:cubicBezTo>
                  <a:lnTo>
                    <a:pt x="778" y="1427"/>
                  </a:lnTo>
                  <a:lnTo>
                    <a:pt x="545" y="591"/>
                  </a:lnTo>
                  <a:lnTo>
                    <a:pt x="1062" y="438"/>
                  </a:lnTo>
                  <a:cubicBezTo>
                    <a:pt x="1143" y="416"/>
                    <a:pt x="1218" y="405"/>
                    <a:pt x="1286" y="405"/>
                  </a:cubicBezTo>
                  <a:close/>
                  <a:moveTo>
                    <a:pt x="1335" y="1"/>
                  </a:moveTo>
                  <a:cubicBezTo>
                    <a:pt x="1216" y="1"/>
                    <a:pt x="1086" y="20"/>
                    <a:pt x="945" y="60"/>
                  </a:cubicBezTo>
                  <a:lnTo>
                    <a:pt x="0" y="336"/>
                  </a:lnTo>
                  <a:lnTo>
                    <a:pt x="647" y="2604"/>
                  </a:lnTo>
                  <a:lnTo>
                    <a:pt x="1083" y="2481"/>
                  </a:lnTo>
                  <a:lnTo>
                    <a:pt x="887" y="1812"/>
                  </a:lnTo>
                  <a:lnTo>
                    <a:pt x="1403" y="1667"/>
                  </a:lnTo>
                  <a:cubicBezTo>
                    <a:pt x="1432" y="1659"/>
                    <a:pt x="1454" y="1652"/>
                    <a:pt x="1483" y="1638"/>
                  </a:cubicBezTo>
                  <a:lnTo>
                    <a:pt x="2065" y="2197"/>
                  </a:lnTo>
                  <a:lnTo>
                    <a:pt x="2559" y="2059"/>
                  </a:lnTo>
                  <a:lnTo>
                    <a:pt x="1847" y="1449"/>
                  </a:lnTo>
                  <a:cubicBezTo>
                    <a:pt x="2108" y="1238"/>
                    <a:pt x="2196" y="940"/>
                    <a:pt x="2094" y="583"/>
                  </a:cubicBezTo>
                  <a:cubicBezTo>
                    <a:pt x="1983" y="201"/>
                    <a:pt x="1716" y="1"/>
                    <a:pt x="1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8"/>
            <p:cNvSpPr/>
            <p:nvPr/>
          </p:nvSpPr>
          <p:spPr>
            <a:xfrm rot="-9817521">
              <a:off x="8466556" y="605525"/>
              <a:ext cx="193756" cy="233190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8"/>
            <p:cNvSpPr/>
            <p:nvPr/>
          </p:nvSpPr>
          <p:spPr>
            <a:xfrm rot="9595691">
              <a:off x="7924708" y="728558"/>
              <a:ext cx="105850" cy="127392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8"/>
            <p:cNvSpPr/>
            <p:nvPr/>
          </p:nvSpPr>
          <p:spPr>
            <a:xfrm rot="-355">
              <a:off x="7486200" y="81834"/>
              <a:ext cx="116146" cy="114098"/>
            </a:xfrm>
            <a:custGeom>
              <a:avLst/>
              <a:gdLst/>
              <a:ahLst/>
              <a:cxnLst/>
              <a:rect l="l" t="t" r="r" b="b"/>
              <a:pathLst>
                <a:path w="4792" h="4707" extrusionOk="0">
                  <a:moveTo>
                    <a:pt x="2790" y="1"/>
                  </a:moveTo>
                  <a:cubicBezTo>
                    <a:pt x="2604" y="1"/>
                    <a:pt x="2417" y="19"/>
                    <a:pt x="2233" y="56"/>
                  </a:cubicBezTo>
                  <a:cubicBezTo>
                    <a:pt x="851" y="340"/>
                    <a:pt x="1" y="1547"/>
                    <a:pt x="263" y="2848"/>
                  </a:cubicBezTo>
                  <a:cubicBezTo>
                    <a:pt x="495" y="3967"/>
                    <a:pt x="1457" y="4706"/>
                    <a:pt x="2588" y="4706"/>
                  </a:cubicBezTo>
                  <a:cubicBezTo>
                    <a:pt x="2764" y="4706"/>
                    <a:pt x="2945" y="4688"/>
                    <a:pt x="3127" y="4651"/>
                  </a:cubicBezTo>
                  <a:cubicBezTo>
                    <a:pt x="3767" y="4505"/>
                    <a:pt x="4348" y="4171"/>
                    <a:pt x="4792" y="3691"/>
                  </a:cubicBezTo>
                  <a:lnTo>
                    <a:pt x="4443" y="1997"/>
                  </a:lnTo>
                  <a:lnTo>
                    <a:pt x="3687" y="2150"/>
                  </a:lnTo>
                  <a:lnTo>
                    <a:pt x="3941" y="3379"/>
                  </a:lnTo>
                  <a:cubicBezTo>
                    <a:pt x="3679" y="3611"/>
                    <a:pt x="3367" y="3779"/>
                    <a:pt x="3025" y="3866"/>
                  </a:cubicBezTo>
                  <a:cubicBezTo>
                    <a:pt x="2909" y="3890"/>
                    <a:pt x="2793" y="3902"/>
                    <a:pt x="2679" y="3902"/>
                  </a:cubicBezTo>
                  <a:cubicBezTo>
                    <a:pt x="1943" y="3902"/>
                    <a:pt x="1301" y="3409"/>
                    <a:pt x="1150" y="2666"/>
                  </a:cubicBezTo>
                  <a:cubicBezTo>
                    <a:pt x="968" y="1801"/>
                    <a:pt x="1520" y="1009"/>
                    <a:pt x="2393" y="827"/>
                  </a:cubicBezTo>
                  <a:cubicBezTo>
                    <a:pt x="2517" y="802"/>
                    <a:pt x="2642" y="790"/>
                    <a:pt x="2768" y="790"/>
                  </a:cubicBezTo>
                  <a:cubicBezTo>
                    <a:pt x="3119" y="790"/>
                    <a:pt x="3468" y="887"/>
                    <a:pt x="3774" y="1074"/>
                  </a:cubicBezTo>
                  <a:lnTo>
                    <a:pt x="4137" y="340"/>
                  </a:lnTo>
                  <a:cubicBezTo>
                    <a:pt x="3722" y="116"/>
                    <a:pt x="3257" y="1"/>
                    <a:pt x="2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8"/>
            <p:cNvSpPr/>
            <p:nvPr/>
          </p:nvSpPr>
          <p:spPr>
            <a:xfrm rot="-115">
              <a:off x="8673752" y="102893"/>
              <a:ext cx="417082" cy="423051"/>
            </a:xfrm>
            <a:custGeom>
              <a:avLst/>
              <a:gdLst/>
              <a:ahLst/>
              <a:cxnLst/>
              <a:rect l="l" t="t" r="r" b="b"/>
              <a:pathLst>
                <a:path w="2785" h="2825" extrusionOk="0">
                  <a:moveTo>
                    <a:pt x="1498" y="582"/>
                  </a:moveTo>
                  <a:lnTo>
                    <a:pt x="1985" y="909"/>
                  </a:lnTo>
                  <a:cubicBezTo>
                    <a:pt x="2181" y="1040"/>
                    <a:pt x="2247" y="1207"/>
                    <a:pt x="2145" y="1359"/>
                  </a:cubicBezTo>
                  <a:cubicBezTo>
                    <a:pt x="2089" y="1440"/>
                    <a:pt x="2008" y="1482"/>
                    <a:pt x="1914" y="1482"/>
                  </a:cubicBezTo>
                  <a:cubicBezTo>
                    <a:pt x="1838" y="1482"/>
                    <a:pt x="1753" y="1454"/>
                    <a:pt x="1665" y="1396"/>
                  </a:cubicBezTo>
                  <a:lnTo>
                    <a:pt x="1658" y="1396"/>
                  </a:lnTo>
                  <a:lnTo>
                    <a:pt x="1178" y="1069"/>
                  </a:lnTo>
                  <a:lnTo>
                    <a:pt x="1498" y="582"/>
                  </a:lnTo>
                  <a:close/>
                  <a:moveTo>
                    <a:pt x="960" y="1396"/>
                  </a:moveTo>
                  <a:lnTo>
                    <a:pt x="1447" y="1716"/>
                  </a:lnTo>
                  <a:cubicBezTo>
                    <a:pt x="1694" y="1876"/>
                    <a:pt x="1767" y="2072"/>
                    <a:pt x="1665" y="2239"/>
                  </a:cubicBezTo>
                  <a:lnTo>
                    <a:pt x="1658" y="2239"/>
                  </a:lnTo>
                  <a:cubicBezTo>
                    <a:pt x="1602" y="2324"/>
                    <a:pt x="1518" y="2368"/>
                    <a:pt x="1417" y="2368"/>
                  </a:cubicBezTo>
                  <a:cubicBezTo>
                    <a:pt x="1320" y="2368"/>
                    <a:pt x="1208" y="2328"/>
                    <a:pt x="1091" y="2246"/>
                  </a:cubicBezTo>
                  <a:lnTo>
                    <a:pt x="604" y="1919"/>
                  </a:lnTo>
                  <a:lnTo>
                    <a:pt x="960" y="1396"/>
                  </a:lnTo>
                  <a:close/>
                  <a:moveTo>
                    <a:pt x="1338" y="0"/>
                  </a:moveTo>
                  <a:lnTo>
                    <a:pt x="0" y="1999"/>
                  </a:lnTo>
                  <a:lnTo>
                    <a:pt x="916" y="2610"/>
                  </a:lnTo>
                  <a:cubicBezTo>
                    <a:pt x="1131" y="2753"/>
                    <a:pt x="1338" y="2824"/>
                    <a:pt x="1521" y="2824"/>
                  </a:cubicBezTo>
                  <a:cubicBezTo>
                    <a:pt x="1728" y="2824"/>
                    <a:pt x="1905" y="2733"/>
                    <a:pt x="2029" y="2552"/>
                  </a:cubicBezTo>
                  <a:cubicBezTo>
                    <a:pt x="2203" y="2304"/>
                    <a:pt x="2167" y="1963"/>
                    <a:pt x="1934" y="1759"/>
                  </a:cubicBezTo>
                  <a:lnTo>
                    <a:pt x="1934" y="1759"/>
                  </a:lnTo>
                  <a:cubicBezTo>
                    <a:pt x="2000" y="1787"/>
                    <a:pt x="2067" y="1800"/>
                    <a:pt x="2134" y="1800"/>
                  </a:cubicBezTo>
                  <a:cubicBezTo>
                    <a:pt x="2311" y="1800"/>
                    <a:pt x="2481" y="1707"/>
                    <a:pt x="2581" y="1548"/>
                  </a:cubicBezTo>
                  <a:cubicBezTo>
                    <a:pt x="2785" y="1243"/>
                    <a:pt x="2654" y="872"/>
                    <a:pt x="2225" y="589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8"/>
            <p:cNvSpPr/>
            <p:nvPr/>
          </p:nvSpPr>
          <p:spPr>
            <a:xfrm rot="-442898">
              <a:off x="8116341" y="-164131"/>
              <a:ext cx="418087" cy="400950"/>
            </a:xfrm>
            <a:custGeom>
              <a:avLst/>
              <a:gdLst/>
              <a:ahLst/>
              <a:cxnLst/>
              <a:rect l="l" t="t" r="r" b="b"/>
              <a:pathLst>
                <a:path w="3753" h="3599" extrusionOk="0">
                  <a:moveTo>
                    <a:pt x="3076" y="0"/>
                  </a:moveTo>
                  <a:lnTo>
                    <a:pt x="2444" y="153"/>
                  </a:lnTo>
                  <a:lnTo>
                    <a:pt x="1978" y="2203"/>
                  </a:lnTo>
                  <a:lnTo>
                    <a:pt x="641" y="575"/>
                  </a:lnTo>
                  <a:lnTo>
                    <a:pt x="1" y="727"/>
                  </a:lnTo>
                  <a:lnTo>
                    <a:pt x="677" y="3599"/>
                  </a:lnTo>
                  <a:lnTo>
                    <a:pt x="1186" y="3475"/>
                  </a:lnTo>
                  <a:lnTo>
                    <a:pt x="706" y="1425"/>
                  </a:lnTo>
                  <a:lnTo>
                    <a:pt x="1971" y="2981"/>
                  </a:lnTo>
                  <a:lnTo>
                    <a:pt x="2327" y="2901"/>
                  </a:lnTo>
                  <a:lnTo>
                    <a:pt x="2763" y="946"/>
                  </a:lnTo>
                  <a:lnTo>
                    <a:pt x="3250" y="2996"/>
                  </a:lnTo>
                  <a:lnTo>
                    <a:pt x="3752" y="2879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28"/>
          <p:cNvGrpSpPr/>
          <p:nvPr/>
        </p:nvGrpSpPr>
        <p:grpSpPr>
          <a:xfrm>
            <a:off x="1762555" y="3012039"/>
            <a:ext cx="1350088" cy="2139523"/>
            <a:chOff x="5852078" y="1083143"/>
            <a:chExt cx="955476" cy="1604562"/>
          </a:xfrm>
        </p:grpSpPr>
        <p:sp>
          <p:nvSpPr>
            <p:cNvPr id="1251" name="Google Shape;1251;p28"/>
            <p:cNvSpPr/>
            <p:nvPr/>
          </p:nvSpPr>
          <p:spPr>
            <a:xfrm>
              <a:off x="6160175" y="1404300"/>
              <a:ext cx="479793" cy="179570"/>
            </a:xfrm>
            <a:custGeom>
              <a:avLst/>
              <a:gdLst/>
              <a:ahLst/>
              <a:cxnLst/>
              <a:rect l="l" t="t" r="r" b="b"/>
              <a:pathLst>
                <a:path w="43430" h="16008" extrusionOk="0">
                  <a:moveTo>
                    <a:pt x="0" y="1"/>
                  </a:moveTo>
                  <a:lnTo>
                    <a:pt x="0" y="2482"/>
                  </a:lnTo>
                  <a:lnTo>
                    <a:pt x="40328" y="2482"/>
                  </a:lnTo>
                  <a:lnTo>
                    <a:pt x="40328" y="13526"/>
                  </a:lnTo>
                  <a:lnTo>
                    <a:pt x="0" y="13526"/>
                  </a:lnTo>
                  <a:lnTo>
                    <a:pt x="0" y="16008"/>
                  </a:lnTo>
                  <a:lnTo>
                    <a:pt x="43430" y="16008"/>
                  </a:lnTo>
                  <a:lnTo>
                    <a:pt x="43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>
              <a:off x="6183754" y="1432135"/>
              <a:ext cx="413194" cy="123897"/>
            </a:xfrm>
            <a:custGeom>
              <a:avLst/>
              <a:gdLst/>
              <a:ahLst/>
              <a:cxnLst/>
              <a:rect l="l" t="t" r="r" b="b"/>
              <a:pathLst>
                <a:path w="38188" h="11045" extrusionOk="0">
                  <a:moveTo>
                    <a:pt x="0" y="0"/>
                  </a:moveTo>
                  <a:cubicBezTo>
                    <a:pt x="0" y="0"/>
                    <a:pt x="1179" y="1210"/>
                    <a:pt x="1179" y="5522"/>
                  </a:cubicBezTo>
                  <a:cubicBezTo>
                    <a:pt x="1179" y="9245"/>
                    <a:pt x="0" y="11044"/>
                    <a:pt x="0" y="11044"/>
                  </a:cubicBezTo>
                  <a:lnTo>
                    <a:pt x="38188" y="11044"/>
                  </a:lnTo>
                  <a:lnTo>
                    <a:pt x="38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6180735" y="1445358"/>
              <a:ext cx="425616" cy="6271"/>
            </a:xfrm>
            <a:custGeom>
              <a:avLst/>
              <a:gdLst/>
              <a:ahLst/>
              <a:cxnLst/>
              <a:rect l="l" t="t" r="r" b="b"/>
              <a:pathLst>
                <a:path w="39336" h="559" extrusionOk="0">
                  <a:moveTo>
                    <a:pt x="0" y="0"/>
                  </a:moveTo>
                  <a:lnTo>
                    <a:pt x="0" y="559"/>
                  </a:lnTo>
                  <a:lnTo>
                    <a:pt x="39335" y="559"/>
                  </a:lnTo>
                  <a:lnTo>
                    <a:pt x="39335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8"/>
            <p:cNvSpPr/>
            <p:nvPr/>
          </p:nvSpPr>
          <p:spPr>
            <a:xfrm>
              <a:off x="6180735" y="1463795"/>
              <a:ext cx="425616" cy="6618"/>
            </a:xfrm>
            <a:custGeom>
              <a:avLst/>
              <a:gdLst/>
              <a:ahLst/>
              <a:cxnLst/>
              <a:rect l="l" t="t" r="r" b="b"/>
              <a:pathLst>
                <a:path w="39336" h="590" extrusionOk="0">
                  <a:moveTo>
                    <a:pt x="0" y="0"/>
                  </a:moveTo>
                  <a:lnTo>
                    <a:pt x="0" y="590"/>
                  </a:lnTo>
                  <a:lnTo>
                    <a:pt x="39335" y="590"/>
                  </a:lnTo>
                  <a:lnTo>
                    <a:pt x="39335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8"/>
            <p:cNvSpPr/>
            <p:nvPr/>
          </p:nvSpPr>
          <p:spPr>
            <a:xfrm>
              <a:off x="6180735" y="1482581"/>
              <a:ext cx="425616" cy="6630"/>
            </a:xfrm>
            <a:custGeom>
              <a:avLst/>
              <a:gdLst/>
              <a:ahLst/>
              <a:cxnLst/>
              <a:rect l="l" t="t" r="r" b="b"/>
              <a:pathLst>
                <a:path w="39336" h="591" extrusionOk="0">
                  <a:moveTo>
                    <a:pt x="0" y="1"/>
                  </a:moveTo>
                  <a:lnTo>
                    <a:pt x="0" y="590"/>
                  </a:lnTo>
                  <a:lnTo>
                    <a:pt x="39335" y="590"/>
                  </a:lnTo>
                  <a:lnTo>
                    <a:pt x="39335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6180735" y="1501018"/>
              <a:ext cx="425616" cy="6630"/>
            </a:xfrm>
            <a:custGeom>
              <a:avLst/>
              <a:gdLst/>
              <a:ahLst/>
              <a:cxnLst/>
              <a:rect l="l" t="t" r="r" b="b"/>
              <a:pathLst>
                <a:path w="39336" h="591" extrusionOk="0">
                  <a:moveTo>
                    <a:pt x="0" y="1"/>
                  </a:moveTo>
                  <a:lnTo>
                    <a:pt x="0" y="590"/>
                  </a:lnTo>
                  <a:lnTo>
                    <a:pt x="39335" y="590"/>
                  </a:lnTo>
                  <a:lnTo>
                    <a:pt x="39335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8"/>
            <p:cNvSpPr/>
            <p:nvPr/>
          </p:nvSpPr>
          <p:spPr>
            <a:xfrm>
              <a:off x="6180735" y="1519803"/>
              <a:ext cx="425616" cy="6630"/>
            </a:xfrm>
            <a:custGeom>
              <a:avLst/>
              <a:gdLst/>
              <a:ahLst/>
              <a:cxnLst/>
              <a:rect l="l" t="t" r="r" b="b"/>
              <a:pathLst>
                <a:path w="39336" h="591" extrusionOk="0">
                  <a:moveTo>
                    <a:pt x="0" y="1"/>
                  </a:moveTo>
                  <a:lnTo>
                    <a:pt x="0" y="590"/>
                  </a:lnTo>
                  <a:lnTo>
                    <a:pt x="39335" y="590"/>
                  </a:lnTo>
                  <a:lnTo>
                    <a:pt x="39335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6180735" y="1538600"/>
              <a:ext cx="425616" cy="6618"/>
            </a:xfrm>
            <a:custGeom>
              <a:avLst/>
              <a:gdLst/>
              <a:ahLst/>
              <a:cxnLst/>
              <a:rect l="l" t="t" r="r" b="b"/>
              <a:pathLst>
                <a:path w="39336" h="590" extrusionOk="0">
                  <a:moveTo>
                    <a:pt x="0" y="0"/>
                  </a:moveTo>
                  <a:lnTo>
                    <a:pt x="0" y="589"/>
                  </a:lnTo>
                  <a:lnTo>
                    <a:pt x="39335" y="589"/>
                  </a:lnTo>
                  <a:lnTo>
                    <a:pt x="39335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6499454" y="1463795"/>
              <a:ext cx="11666" cy="75527"/>
            </a:xfrm>
            <a:custGeom>
              <a:avLst/>
              <a:gdLst/>
              <a:ahLst/>
              <a:cxnLst/>
              <a:rect l="l" t="t" r="r" b="b"/>
              <a:pathLst>
                <a:path w="1056" h="6733" extrusionOk="0">
                  <a:moveTo>
                    <a:pt x="1" y="0"/>
                  </a:moveTo>
                  <a:lnTo>
                    <a:pt x="1" y="6732"/>
                  </a:lnTo>
                  <a:lnTo>
                    <a:pt x="1056" y="6732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8"/>
            <p:cNvSpPr/>
            <p:nvPr/>
          </p:nvSpPr>
          <p:spPr>
            <a:xfrm>
              <a:off x="6473524" y="1506244"/>
              <a:ext cx="74604" cy="64781"/>
            </a:xfrm>
            <a:custGeom>
              <a:avLst/>
              <a:gdLst/>
              <a:ahLst/>
              <a:cxnLst/>
              <a:rect l="l" t="t" r="r" b="b"/>
              <a:pathLst>
                <a:path w="6753" h="5775" extrusionOk="0">
                  <a:moveTo>
                    <a:pt x="2906" y="0"/>
                  </a:moveTo>
                  <a:cubicBezTo>
                    <a:pt x="1293" y="0"/>
                    <a:pt x="21" y="1303"/>
                    <a:pt x="21" y="2885"/>
                  </a:cubicBezTo>
                  <a:cubicBezTo>
                    <a:pt x="0" y="4628"/>
                    <a:pt x="1430" y="5774"/>
                    <a:pt x="2914" y="5774"/>
                  </a:cubicBezTo>
                  <a:cubicBezTo>
                    <a:pt x="3621" y="5774"/>
                    <a:pt x="4342" y="5514"/>
                    <a:pt x="4923" y="4932"/>
                  </a:cubicBezTo>
                  <a:cubicBezTo>
                    <a:pt x="6753" y="3102"/>
                    <a:pt x="5450" y="0"/>
                    <a:pt x="2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8"/>
            <p:cNvSpPr/>
            <p:nvPr/>
          </p:nvSpPr>
          <p:spPr>
            <a:xfrm>
              <a:off x="6483004" y="1516315"/>
              <a:ext cx="51769" cy="44758"/>
            </a:xfrm>
            <a:custGeom>
              <a:avLst/>
              <a:gdLst/>
              <a:ahLst/>
              <a:cxnLst/>
              <a:rect l="l" t="t" r="r" b="b"/>
              <a:pathLst>
                <a:path w="4686" h="3990" extrusionOk="0">
                  <a:moveTo>
                    <a:pt x="1961" y="1"/>
                  </a:moveTo>
                  <a:cubicBezTo>
                    <a:pt x="871" y="1"/>
                    <a:pt x="1" y="889"/>
                    <a:pt x="1" y="1987"/>
                  </a:cubicBezTo>
                  <a:cubicBezTo>
                    <a:pt x="1" y="3189"/>
                    <a:pt x="1004" y="3989"/>
                    <a:pt x="2036" y="3989"/>
                  </a:cubicBezTo>
                  <a:cubicBezTo>
                    <a:pt x="2523" y="3989"/>
                    <a:pt x="3016" y="3812"/>
                    <a:pt x="3413" y="3414"/>
                  </a:cubicBezTo>
                  <a:cubicBezTo>
                    <a:pt x="4685" y="2142"/>
                    <a:pt x="3786" y="2"/>
                    <a:pt x="2017" y="2"/>
                  </a:cubicBezTo>
                  <a:cubicBezTo>
                    <a:pt x="1999" y="1"/>
                    <a:pt x="1980" y="1"/>
                    <a:pt x="1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5903820" y="2293269"/>
              <a:ext cx="661778" cy="141809"/>
            </a:xfrm>
            <a:custGeom>
              <a:avLst/>
              <a:gdLst/>
              <a:ahLst/>
              <a:cxnLst/>
              <a:rect l="l" t="t" r="r" b="b"/>
              <a:pathLst>
                <a:path w="59903" h="12254" extrusionOk="0">
                  <a:moveTo>
                    <a:pt x="0" y="0"/>
                  </a:moveTo>
                  <a:lnTo>
                    <a:pt x="0" y="12254"/>
                  </a:lnTo>
                  <a:lnTo>
                    <a:pt x="59902" y="12254"/>
                  </a:lnTo>
                  <a:cubicBezTo>
                    <a:pt x="59902" y="12254"/>
                    <a:pt x="58723" y="10269"/>
                    <a:pt x="58723" y="6143"/>
                  </a:cubicBezTo>
                  <a:cubicBezTo>
                    <a:pt x="58723" y="1334"/>
                    <a:pt x="59902" y="0"/>
                    <a:pt x="59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8"/>
            <p:cNvSpPr/>
            <p:nvPr/>
          </p:nvSpPr>
          <p:spPr>
            <a:xfrm>
              <a:off x="5894220" y="2346749"/>
              <a:ext cx="674461" cy="5034"/>
            </a:xfrm>
            <a:custGeom>
              <a:avLst/>
              <a:gdLst/>
              <a:ahLst/>
              <a:cxnLst/>
              <a:rect l="l" t="t" r="r" b="b"/>
              <a:pathLst>
                <a:path w="61051" h="435" extrusionOk="0">
                  <a:moveTo>
                    <a:pt x="1" y="1"/>
                  </a:moveTo>
                  <a:lnTo>
                    <a:pt x="1" y="435"/>
                  </a:lnTo>
                  <a:lnTo>
                    <a:pt x="61050" y="435"/>
                  </a:lnTo>
                  <a:lnTo>
                    <a:pt x="61050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8"/>
            <p:cNvSpPr/>
            <p:nvPr/>
          </p:nvSpPr>
          <p:spPr>
            <a:xfrm>
              <a:off x="5894220" y="2361467"/>
              <a:ext cx="674461" cy="5393"/>
            </a:xfrm>
            <a:custGeom>
              <a:avLst/>
              <a:gdLst/>
              <a:ahLst/>
              <a:cxnLst/>
              <a:rect l="l" t="t" r="r" b="b"/>
              <a:pathLst>
                <a:path w="61051" h="466" extrusionOk="0">
                  <a:moveTo>
                    <a:pt x="1" y="0"/>
                  </a:moveTo>
                  <a:lnTo>
                    <a:pt x="1" y="466"/>
                  </a:lnTo>
                  <a:lnTo>
                    <a:pt x="61050" y="466"/>
                  </a:lnTo>
                  <a:lnTo>
                    <a:pt x="61050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5894220" y="2376544"/>
              <a:ext cx="674461" cy="5034"/>
            </a:xfrm>
            <a:custGeom>
              <a:avLst/>
              <a:gdLst/>
              <a:ahLst/>
              <a:cxnLst/>
              <a:rect l="l" t="t" r="r" b="b"/>
              <a:pathLst>
                <a:path w="61051" h="435" extrusionOk="0">
                  <a:moveTo>
                    <a:pt x="1" y="0"/>
                  </a:moveTo>
                  <a:lnTo>
                    <a:pt x="1" y="435"/>
                  </a:lnTo>
                  <a:lnTo>
                    <a:pt x="61050" y="435"/>
                  </a:lnTo>
                  <a:lnTo>
                    <a:pt x="61050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5894220" y="2391262"/>
              <a:ext cx="674461" cy="5393"/>
            </a:xfrm>
            <a:custGeom>
              <a:avLst/>
              <a:gdLst/>
              <a:ahLst/>
              <a:cxnLst/>
              <a:rect l="l" t="t" r="r" b="b"/>
              <a:pathLst>
                <a:path w="61051" h="466" extrusionOk="0">
                  <a:moveTo>
                    <a:pt x="1" y="0"/>
                  </a:moveTo>
                  <a:lnTo>
                    <a:pt x="1" y="466"/>
                  </a:lnTo>
                  <a:lnTo>
                    <a:pt x="61050" y="466"/>
                  </a:lnTo>
                  <a:lnTo>
                    <a:pt x="61050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5894220" y="2406338"/>
              <a:ext cx="674461" cy="5034"/>
            </a:xfrm>
            <a:custGeom>
              <a:avLst/>
              <a:gdLst/>
              <a:ahLst/>
              <a:cxnLst/>
              <a:rect l="l" t="t" r="r" b="b"/>
              <a:pathLst>
                <a:path w="61051" h="435" extrusionOk="0">
                  <a:moveTo>
                    <a:pt x="1" y="0"/>
                  </a:moveTo>
                  <a:lnTo>
                    <a:pt x="1" y="434"/>
                  </a:lnTo>
                  <a:lnTo>
                    <a:pt x="61050" y="434"/>
                  </a:lnTo>
                  <a:lnTo>
                    <a:pt x="61050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5894220" y="2421415"/>
              <a:ext cx="674461" cy="5034"/>
            </a:xfrm>
            <a:custGeom>
              <a:avLst/>
              <a:gdLst/>
              <a:ahLst/>
              <a:cxnLst/>
              <a:rect l="l" t="t" r="r" b="b"/>
              <a:pathLst>
                <a:path w="61051" h="435" extrusionOk="0">
                  <a:moveTo>
                    <a:pt x="1" y="0"/>
                  </a:moveTo>
                  <a:lnTo>
                    <a:pt x="1" y="434"/>
                  </a:lnTo>
                  <a:lnTo>
                    <a:pt x="61050" y="434"/>
                  </a:lnTo>
                  <a:lnTo>
                    <a:pt x="61050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5894220" y="2301160"/>
              <a:ext cx="674461" cy="5046"/>
            </a:xfrm>
            <a:custGeom>
              <a:avLst/>
              <a:gdLst/>
              <a:ahLst/>
              <a:cxnLst/>
              <a:rect l="l" t="t" r="r" b="b"/>
              <a:pathLst>
                <a:path w="61051" h="436" extrusionOk="0">
                  <a:moveTo>
                    <a:pt x="1" y="1"/>
                  </a:moveTo>
                  <a:lnTo>
                    <a:pt x="1" y="435"/>
                  </a:lnTo>
                  <a:lnTo>
                    <a:pt x="61050" y="435"/>
                  </a:lnTo>
                  <a:lnTo>
                    <a:pt x="61050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5894220" y="2315878"/>
              <a:ext cx="674461" cy="5404"/>
            </a:xfrm>
            <a:custGeom>
              <a:avLst/>
              <a:gdLst/>
              <a:ahLst/>
              <a:cxnLst/>
              <a:rect l="l" t="t" r="r" b="b"/>
              <a:pathLst>
                <a:path w="61051" h="467" extrusionOk="0">
                  <a:moveTo>
                    <a:pt x="1" y="1"/>
                  </a:moveTo>
                  <a:lnTo>
                    <a:pt x="1" y="466"/>
                  </a:lnTo>
                  <a:lnTo>
                    <a:pt x="61050" y="466"/>
                  </a:lnTo>
                  <a:lnTo>
                    <a:pt x="61050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5894220" y="2330955"/>
              <a:ext cx="674461" cy="5034"/>
            </a:xfrm>
            <a:custGeom>
              <a:avLst/>
              <a:gdLst/>
              <a:ahLst/>
              <a:cxnLst/>
              <a:rect l="l" t="t" r="r" b="b"/>
              <a:pathLst>
                <a:path w="61051" h="435" extrusionOk="0">
                  <a:moveTo>
                    <a:pt x="1" y="1"/>
                  </a:moveTo>
                  <a:lnTo>
                    <a:pt x="1" y="435"/>
                  </a:lnTo>
                  <a:lnTo>
                    <a:pt x="61050" y="435"/>
                  </a:lnTo>
                  <a:lnTo>
                    <a:pt x="61050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5869550" y="2272095"/>
              <a:ext cx="719689" cy="185611"/>
            </a:xfrm>
            <a:custGeom>
              <a:avLst/>
              <a:gdLst/>
              <a:ahLst/>
              <a:cxnLst/>
              <a:rect l="l" t="t" r="r" b="b"/>
              <a:pathLst>
                <a:path w="65145" h="16039" extrusionOk="0">
                  <a:moveTo>
                    <a:pt x="0" y="0"/>
                  </a:moveTo>
                  <a:lnTo>
                    <a:pt x="0" y="16038"/>
                  </a:lnTo>
                  <a:lnTo>
                    <a:pt x="65145" y="16038"/>
                  </a:lnTo>
                  <a:lnTo>
                    <a:pt x="65145" y="14084"/>
                  </a:lnTo>
                  <a:lnTo>
                    <a:pt x="3102" y="14084"/>
                  </a:lnTo>
                  <a:lnTo>
                    <a:pt x="3102" y="1923"/>
                  </a:lnTo>
                  <a:lnTo>
                    <a:pt x="65145" y="1923"/>
                  </a:lnTo>
                  <a:lnTo>
                    <a:pt x="651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5915475" y="2589007"/>
              <a:ext cx="813947" cy="98698"/>
            </a:xfrm>
            <a:custGeom>
              <a:avLst/>
              <a:gdLst/>
              <a:ahLst/>
              <a:cxnLst/>
              <a:rect l="l" t="t" r="r" b="b"/>
              <a:pathLst>
                <a:path w="73677" h="8936" extrusionOk="0">
                  <a:moveTo>
                    <a:pt x="1" y="1"/>
                  </a:moveTo>
                  <a:lnTo>
                    <a:pt x="1" y="8935"/>
                  </a:lnTo>
                  <a:lnTo>
                    <a:pt x="73676" y="8935"/>
                  </a:lnTo>
                  <a:lnTo>
                    <a:pt x="736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5992244" y="2589007"/>
              <a:ext cx="19201" cy="98698"/>
            </a:xfrm>
            <a:custGeom>
              <a:avLst/>
              <a:gdLst/>
              <a:ahLst/>
              <a:cxnLst/>
              <a:rect l="l" t="t" r="r" b="b"/>
              <a:pathLst>
                <a:path w="1738" h="8936" extrusionOk="0">
                  <a:moveTo>
                    <a:pt x="1" y="1"/>
                  </a:moveTo>
                  <a:lnTo>
                    <a:pt x="1" y="8935"/>
                  </a:lnTo>
                  <a:lnTo>
                    <a:pt x="1738" y="893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6619399" y="2589007"/>
              <a:ext cx="19201" cy="98698"/>
            </a:xfrm>
            <a:custGeom>
              <a:avLst/>
              <a:gdLst/>
              <a:ahLst/>
              <a:cxnLst/>
              <a:rect l="l" t="t" r="r" b="b"/>
              <a:pathLst>
                <a:path w="1738" h="8936" extrusionOk="0">
                  <a:moveTo>
                    <a:pt x="0" y="1"/>
                  </a:moveTo>
                  <a:lnTo>
                    <a:pt x="0" y="8935"/>
                  </a:lnTo>
                  <a:lnTo>
                    <a:pt x="1738" y="893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6653326" y="2589007"/>
              <a:ext cx="10639" cy="98698"/>
            </a:xfrm>
            <a:custGeom>
              <a:avLst/>
              <a:gdLst/>
              <a:ahLst/>
              <a:cxnLst/>
              <a:rect l="l" t="t" r="r" b="b"/>
              <a:pathLst>
                <a:path w="963" h="8936" extrusionOk="0">
                  <a:moveTo>
                    <a:pt x="0" y="1"/>
                  </a:moveTo>
                  <a:lnTo>
                    <a:pt x="0" y="8935"/>
                  </a:lnTo>
                  <a:lnTo>
                    <a:pt x="962" y="8935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6071068" y="2619502"/>
              <a:ext cx="490763" cy="37708"/>
            </a:xfrm>
            <a:custGeom>
              <a:avLst/>
              <a:gdLst/>
              <a:ahLst/>
              <a:cxnLst/>
              <a:rect l="l" t="t" r="r" b="b"/>
              <a:pathLst>
                <a:path w="44423" h="3414" extrusionOk="0">
                  <a:moveTo>
                    <a:pt x="1" y="1"/>
                  </a:moveTo>
                  <a:lnTo>
                    <a:pt x="1" y="3413"/>
                  </a:lnTo>
                  <a:lnTo>
                    <a:pt x="44423" y="3413"/>
                  </a:lnTo>
                  <a:lnTo>
                    <a:pt x="444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5937415" y="2045474"/>
              <a:ext cx="641893" cy="49691"/>
            </a:xfrm>
            <a:custGeom>
              <a:avLst/>
              <a:gdLst/>
              <a:ahLst/>
              <a:cxnLst/>
              <a:rect l="l" t="t" r="r" b="b"/>
              <a:pathLst>
                <a:path w="58103" h="4499" extrusionOk="0">
                  <a:moveTo>
                    <a:pt x="0" y="1"/>
                  </a:moveTo>
                  <a:lnTo>
                    <a:pt x="0" y="4499"/>
                  </a:lnTo>
                  <a:lnTo>
                    <a:pt x="58103" y="4499"/>
                  </a:lnTo>
                  <a:lnTo>
                    <a:pt x="58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5997723" y="2045474"/>
              <a:ext cx="15433" cy="49691"/>
            </a:xfrm>
            <a:custGeom>
              <a:avLst/>
              <a:gdLst/>
              <a:ahLst/>
              <a:cxnLst/>
              <a:rect l="l" t="t" r="r" b="b"/>
              <a:pathLst>
                <a:path w="1397" h="4499" extrusionOk="0">
                  <a:moveTo>
                    <a:pt x="1" y="1"/>
                  </a:moveTo>
                  <a:lnTo>
                    <a:pt x="1" y="4499"/>
                  </a:lnTo>
                  <a:lnTo>
                    <a:pt x="1397" y="4499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6492253" y="2045474"/>
              <a:ext cx="15433" cy="49691"/>
            </a:xfrm>
            <a:custGeom>
              <a:avLst/>
              <a:gdLst/>
              <a:ahLst/>
              <a:cxnLst/>
              <a:rect l="l" t="t" r="r" b="b"/>
              <a:pathLst>
                <a:path w="1397" h="4499" extrusionOk="0">
                  <a:moveTo>
                    <a:pt x="1" y="1"/>
                  </a:moveTo>
                  <a:lnTo>
                    <a:pt x="1" y="4499"/>
                  </a:lnTo>
                  <a:lnTo>
                    <a:pt x="1396" y="4499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6518988" y="2045474"/>
              <a:ext cx="8573" cy="49691"/>
            </a:xfrm>
            <a:custGeom>
              <a:avLst/>
              <a:gdLst/>
              <a:ahLst/>
              <a:cxnLst/>
              <a:rect l="l" t="t" r="r" b="b"/>
              <a:pathLst>
                <a:path w="776" h="4499" extrusionOk="0">
                  <a:moveTo>
                    <a:pt x="0" y="1"/>
                  </a:moveTo>
                  <a:lnTo>
                    <a:pt x="0" y="4499"/>
                  </a:lnTo>
                  <a:lnTo>
                    <a:pt x="776" y="4499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6059755" y="2060550"/>
              <a:ext cx="387270" cy="19196"/>
            </a:xfrm>
            <a:custGeom>
              <a:avLst/>
              <a:gdLst/>
              <a:ahLst/>
              <a:cxnLst/>
              <a:rect l="l" t="t" r="r" b="b"/>
              <a:pathLst>
                <a:path w="35055" h="1738" extrusionOk="0">
                  <a:moveTo>
                    <a:pt x="1" y="1"/>
                  </a:moveTo>
                  <a:lnTo>
                    <a:pt x="1" y="1738"/>
                  </a:lnTo>
                  <a:lnTo>
                    <a:pt x="35055" y="1738"/>
                  </a:lnTo>
                  <a:lnTo>
                    <a:pt x="35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6020700" y="1259945"/>
              <a:ext cx="641904" cy="79850"/>
            </a:xfrm>
            <a:custGeom>
              <a:avLst/>
              <a:gdLst/>
              <a:ahLst/>
              <a:cxnLst/>
              <a:rect l="l" t="t" r="r" b="b"/>
              <a:pathLst>
                <a:path w="58104" h="6857" extrusionOk="0">
                  <a:moveTo>
                    <a:pt x="0" y="1"/>
                  </a:moveTo>
                  <a:lnTo>
                    <a:pt x="0" y="6856"/>
                  </a:lnTo>
                  <a:lnTo>
                    <a:pt x="58103" y="6856"/>
                  </a:lnTo>
                  <a:lnTo>
                    <a:pt x="581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8"/>
            <p:cNvSpPr/>
            <p:nvPr/>
          </p:nvSpPr>
          <p:spPr>
            <a:xfrm>
              <a:off x="6089925" y="1259945"/>
              <a:ext cx="15091" cy="76078"/>
            </a:xfrm>
            <a:custGeom>
              <a:avLst/>
              <a:gdLst/>
              <a:ahLst/>
              <a:cxnLst/>
              <a:rect l="l" t="t" r="r" b="b"/>
              <a:pathLst>
                <a:path w="1366" h="6857" extrusionOk="0">
                  <a:moveTo>
                    <a:pt x="1" y="1"/>
                  </a:moveTo>
                  <a:lnTo>
                    <a:pt x="1" y="6856"/>
                  </a:lnTo>
                  <a:lnTo>
                    <a:pt x="1366" y="6856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6584434" y="1259945"/>
              <a:ext cx="15091" cy="76078"/>
            </a:xfrm>
            <a:custGeom>
              <a:avLst/>
              <a:gdLst/>
              <a:ahLst/>
              <a:cxnLst/>
              <a:rect l="l" t="t" r="r" b="b"/>
              <a:pathLst>
                <a:path w="1366" h="6857" extrusionOk="0">
                  <a:moveTo>
                    <a:pt x="0" y="1"/>
                  </a:moveTo>
                  <a:lnTo>
                    <a:pt x="0" y="6856"/>
                  </a:lnTo>
                  <a:lnTo>
                    <a:pt x="1365" y="6856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6151946" y="1287012"/>
              <a:ext cx="386928" cy="21593"/>
            </a:xfrm>
            <a:custGeom>
              <a:avLst/>
              <a:gdLst/>
              <a:ahLst/>
              <a:cxnLst/>
              <a:rect l="l" t="t" r="r" b="b"/>
              <a:pathLst>
                <a:path w="35024" h="1955" extrusionOk="0">
                  <a:moveTo>
                    <a:pt x="1" y="0"/>
                  </a:moveTo>
                  <a:lnTo>
                    <a:pt x="1" y="1955"/>
                  </a:lnTo>
                  <a:lnTo>
                    <a:pt x="35023" y="1955"/>
                  </a:lnTo>
                  <a:lnTo>
                    <a:pt x="35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5921993" y="1083143"/>
              <a:ext cx="616881" cy="176808"/>
            </a:xfrm>
            <a:custGeom>
              <a:avLst/>
              <a:gdLst/>
              <a:ahLst/>
              <a:cxnLst/>
              <a:rect l="l" t="t" r="r" b="b"/>
              <a:pathLst>
                <a:path w="55839" h="16008" extrusionOk="0">
                  <a:moveTo>
                    <a:pt x="0" y="1"/>
                  </a:moveTo>
                  <a:lnTo>
                    <a:pt x="0" y="16008"/>
                  </a:lnTo>
                  <a:lnTo>
                    <a:pt x="55838" y="16008"/>
                  </a:lnTo>
                  <a:lnTo>
                    <a:pt x="55838" y="13526"/>
                  </a:lnTo>
                  <a:lnTo>
                    <a:pt x="3133" y="13526"/>
                  </a:lnTo>
                  <a:lnTo>
                    <a:pt x="3133" y="2482"/>
                  </a:lnTo>
                  <a:lnTo>
                    <a:pt x="55838" y="2482"/>
                  </a:lnTo>
                  <a:lnTo>
                    <a:pt x="558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5956604" y="1110557"/>
              <a:ext cx="558617" cy="121981"/>
            </a:xfrm>
            <a:custGeom>
              <a:avLst/>
              <a:gdLst/>
              <a:ahLst/>
              <a:cxnLst/>
              <a:rect l="l" t="t" r="r" b="b"/>
              <a:pathLst>
                <a:path w="50565" h="11044" extrusionOk="0">
                  <a:moveTo>
                    <a:pt x="0" y="0"/>
                  </a:moveTo>
                  <a:lnTo>
                    <a:pt x="0" y="11044"/>
                  </a:lnTo>
                  <a:lnTo>
                    <a:pt x="50565" y="11044"/>
                  </a:lnTo>
                  <a:cubicBezTo>
                    <a:pt x="50565" y="11044"/>
                    <a:pt x="49417" y="9245"/>
                    <a:pt x="49417" y="5522"/>
                  </a:cubicBezTo>
                  <a:cubicBezTo>
                    <a:pt x="49417" y="1210"/>
                    <a:pt x="50565" y="0"/>
                    <a:pt x="50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5956604" y="1123579"/>
              <a:ext cx="562028" cy="6174"/>
            </a:xfrm>
            <a:custGeom>
              <a:avLst/>
              <a:gdLst/>
              <a:ahLst/>
              <a:cxnLst/>
              <a:rect l="l" t="t" r="r" b="b"/>
              <a:pathLst>
                <a:path w="51776" h="559" extrusionOk="0">
                  <a:moveTo>
                    <a:pt x="1" y="0"/>
                  </a:moveTo>
                  <a:lnTo>
                    <a:pt x="1" y="559"/>
                  </a:lnTo>
                  <a:lnTo>
                    <a:pt x="51775" y="559"/>
                  </a:lnTo>
                  <a:lnTo>
                    <a:pt x="51775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5956604" y="1141737"/>
              <a:ext cx="562028" cy="6517"/>
            </a:xfrm>
            <a:custGeom>
              <a:avLst/>
              <a:gdLst/>
              <a:ahLst/>
              <a:cxnLst/>
              <a:rect l="l" t="t" r="r" b="b"/>
              <a:pathLst>
                <a:path w="51776" h="590" extrusionOk="0">
                  <a:moveTo>
                    <a:pt x="1" y="0"/>
                  </a:moveTo>
                  <a:lnTo>
                    <a:pt x="1" y="590"/>
                  </a:lnTo>
                  <a:lnTo>
                    <a:pt x="51775" y="590"/>
                  </a:lnTo>
                  <a:lnTo>
                    <a:pt x="51775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5956604" y="1160237"/>
              <a:ext cx="562028" cy="6517"/>
            </a:xfrm>
            <a:custGeom>
              <a:avLst/>
              <a:gdLst/>
              <a:ahLst/>
              <a:cxnLst/>
              <a:rect l="l" t="t" r="r" b="b"/>
              <a:pathLst>
                <a:path w="51776" h="590" extrusionOk="0">
                  <a:moveTo>
                    <a:pt x="1" y="0"/>
                  </a:moveTo>
                  <a:lnTo>
                    <a:pt x="1" y="590"/>
                  </a:lnTo>
                  <a:lnTo>
                    <a:pt x="51775" y="590"/>
                  </a:lnTo>
                  <a:lnTo>
                    <a:pt x="51775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5956604" y="1178395"/>
              <a:ext cx="562028" cy="6517"/>
            </a:xfrm>
            <a:custGeom>
              <a:avLst/>
              <a:gdLst/>
              <a:ahLst/>
              <a:cxnLst/>
              <a:rect l="l" t="t" r="r" b="b"/>
              <a:pathLst>
                <a:path w="51776" h="590" extrusionOk="0">
                  <a:moveTo>
                    <a:pt x="1" y="1"/>
                  </a:moveTo>
                  <a:lnTo>
                    <a:pt x="1" y="590"/>
                  </a:lnTo>
                  <a:lnTo>
                    <a:pt x="51775" y="590"/>
                  </a:lnTo>
                  <a:lnTo>
                    <a:pt x="51775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5956604" y="1196895"/>
              <a:ext cx="562028" cy="6528"/>
            </a:xfrm>
            <a:custGeom>
              <a:avLst/>
              <a:gdLst/>
              <a:ahLst/>
              <a:cxnLst/>
              <a:rect l="l" t="t" r="r" b="b"/>
              <a:pathLst>
                <a:path w="51776" h="591" extrusionOk="0">
                  <a:moveTo>
                    <a:pt x="1" y="1"/>
                  </a:moveTo>
                  <a:lnTo>
                    <a:pt x="1" y="590"/>
                  </a:lnTo>
                  <a:lnTo>
                    <a:pt x="51775" y="590"/>
                  </a:lnTo>
                  <a:lnTo>
                    <a:pt x="51775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5956604" y="1215396"/>
              <a:ext cx="562028" cy="6528"/>
            </a:xfrm>
            <a:custGeom>
              <a:avLst/>
              <a:gdLst/>
              <a:ahLst/>
              <a:cxnLst/>
              <a:rect l="l" t="t" r="r" b="b"/>
              <a:pathLst>
                <a:path w="51776" h="591" extrusionOk="0">
                  <a:moveTo>
                    <a:pt x="1" y="1"/>
                  </a:moveTo>
                  <a:lnTo>
                    <a:pt x="1" y="590"/>
                  </a:lnTo>
                  <a:lnTo>
                    <a:pt x="51775" y="590"/>
                  </a:lnTo>
                  <a:lnTo>
                    <a:pt x="51775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6087175" y="1142079"/>
              <a:ext cx="47305" cy="124731"/>
            </a:xfrm>
            <a:custGeom>
              <a:avLst/>
              <a:gdLst/>
              <a:ahLst/>
              <a:cxnLst/>
              <a:rect l="l" t="t" r="r" b="b"/>
              <a:pathLst>
                <a:path w="4282" h="11293" extrusionOk="0">
                  <a:moveTo>
                    <a:pt x="1" y="0"/>
                  </a:moveTo>
                  <a:lnTo>
                    <a:pt x="1" y="5646"/>
                  </a:lnTo>
                  <a:lnTo>
                    <a:pt x="1" y="11292"/>
                  </a:lnTo>
                  <a:lnTo>
                    <a:pt x="2141" y="9741"/>
                  </a:lnTo>
                  <a:lnTo>
                    <a:pt x="4281" y="11292"/>
                  </a:lnTo>
                  <a:lnTo>
                    <a:pt x="4281" y="5646"/>
                  </a:lnTo>
                  <a:lnTo>
                    <a:pt x="42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5919250" y="1813295"/>
              <a:ext cx="627840" cy="113187"/>
            </a:xfrm>
            <a:custGeom>
              <a:avLst/>
              <a:gdLst/>
              <a:ahLst/>
              <a:cxnLst/>
              <a:rect l="l" t="t" r="r" b="b"/>
              <a:pathLst>
                <a:path w="56831" h="9990" extrusionOk="0">
                  <a:moveTo>
                    <a:pt x="0" y="0"/>
                  </a:moveTo>
                  <a:lnTo>
                    <a:pt x="0" y="9989"/>
                  </a:lnTo>
                  <a:lnTo>
                    <a:pt x="56831" y="9989"/>
                  </a:lnTo>
                  <a:lnTo>
                    <a:pt x="56831" y="8438"/>
                  </a:lnTo>
                  <a:lnTo>
                    <a:pt x="1954" y="8438"/>
                  </a:lnTo>
                  <a:lnTo>
                    <a:pt x="1954" y="1551"/>
                  </a:lnTo>
                  <a:lnTo>
                    <a:pt x="56831" y="1551"/>
                  </a:lnTo>
                  <a:lnTo>
                    <a:pt x="568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5947955" y="1830866"/>
              <a:ext cx="584771" cy="78041"/>
            </a:xfrm>
            <a:custGeom>
              <a:avLst/>
              <a:gdLst/>
              <a:ahLst/>
              <a:cxnLst/>
              <a:rect l="l" t="t" r="r" b="b"/>
              <a:pathLst>
                <a:path w="53575" h="6888" extrusionOk="0">
                  <a:moveTo>
                    <a:pt x="0" y="0"/>
                  </a:moveTo>
                  <a:lnTo>
                    <a:pt x="0" y="6887"/>
                  </a:lnTo>
                  <a:lnTo>
                    <a:pt x="53574" y="6887"/>
                  </a:lnTo>
                  <a:cubicBezTo>
                    <a:pt x="53574" y="6887"/>
                    <a:pt x="52830" y="5770"/>
                    <a:pt x="52830" y="3444"/>
                  </a:cubicBezTo>
                  <a:cubicBezTo>
                    <a:pt x="52830" y="745"/>
                    <a:pt x="53574" y="0"/>
                    <a:pt x="53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5941865" y="1839295"/>
              <a:ext cx="592892" cy="3886"/>
            </a:xfrm>
            <a:custGeom>
              <a:avLst/>
              <a:gdLst/>
              <a:ahLst/>
              <a:cxnLst/>
              <a:rect l="l" t="t" r="r" b="b"/>
              <a:pathLst>
                <a:path w="54319" h="343" extrusionOk="0">
                  <a:moveTo>
                    <a:pt x="0" y="1"/>
                  </a:moveTo>
                  <a:lnTo>
                    <a:pt x="0" y="342"/>
                  </a:lnTo>
                  <a:lnTo>
                    <a:pt x="54318" y="342"/>
                  </a:lnTo>
                  <a:lnTo>
                    <a:pt x="54318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5941865" y="1850895"/>
              <a:ext cx="592892" cy="4226"/>
            </a:xfrm>
            <a:custGeom>
              <a:avLst/>
              <a:gdLst/>
              <a:ahLst/>
              <a:cxnLst/>
              <a:rect l="l" t="t" r="r" b="b"/>
              <a:pathLst>
                <a:path w="54319" h="373" extrusionOk="0">
                  <a:moveTo>
                    <a:pt x="0" y="1"/>
                  </a:moveTo>
                  <a:lnTo>
                    <a:pt x="0" y="373"/>
                  </a:lnTo>
                  <a:lnTo>
                    <a:pt x="54318" y="373"/>
                  </a:lnTo>
                  <a:lnTo>
                    <a:pt x="54318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5941865" y="1862847"/>
              <a:ext cx="592892" cy="3875"/>
            </a:xfrm>
            <a:custGeom>
              <a:avLst/>
              <a:gdLst/>
              <a:ahLst/>
              <a:cxnLst/>
              <a:rect l="l" t="t" r="r" b="b"/>
              <a:pathLst>
                <a:path w="54319" h="342" extrusionOk="0">
                  <a:moveTo>
                    <a:pt x="0" y="0"/>
                  </a:moveTo>
                  <a:lnTo>
                    <a:pt x="0" y="342"/>
                  </a:lnTo>
                  <a:lnTo>
                    <a:pt x="54318" y="342"/>
                  </a:lnTo>
                  <a:lnTo>
                    <a:pt x="54318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5941865" y="1874448"/>
              <a:ext cx="592892" cy="3875"/>
            </a:xfrm>
            <a:custGeom>
              <a:avLst/>
              <a:gdLst/>
              <a:ahLst/>
              <a:cxnLst/>
              <a:rect l="l" t="t" r="r" b="b"/>
              <a:pathLst>
                <a:path w="54319" h="342" extrusionOk="0">
                  <a:moveTo>
                    <a:pt x="0" y="0"/>
                  </a:moveTo>
                  <a:lnTo>
                    <a:pt x="0" y="341"/>
                  </a:lnTo>
                  <a:lnTo>
                    <a:pt x="54318" y="341"/>
                  </a:lnTo>
                  <a:lnTo>
                    <a:pt x="54318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5941865" y="1886037"/>
              <a:ext cx="592892" cy="4237"/>
            </a:xfrm>
            <a:custGeom>
              <a:avLst/>
              <a:gdLst/>
              <a:ahLst/>
              <a:cxnLst/>
              <a:rect l="l" t="t" r="r" b="b"/>
              <a:pathLst>
                <a:path w="54319" h="374" extrusionOk="0">
                  <a:moveTo>
                    <a:pt x="0" y="1"/>
                  </a:moveTo>
                  <a:lnTo>
                    <a:pt x="0" y="373"/>
                  </a:lnTo>
                  <a:lnTo>
                    <a:pt x="54318" y="373"/>
                  </a:lnTo>
                  <a:lnTo>
                    <a:pt x="54318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5941865" y="1897989"/>
              <a:ext cx="592892" cy="3875"/>
            </a:xfrm>
            <a:custGeom>
              <a:avLst/>
              <a:gdLst/>
              <a:ahLst/>
              <a:cxnLst/>
              <a:rect l="l" t="t" r="r" b="b"/>
              <a:pathLst>
                <a:path w="54319" h="342" extrusionOk="0">
                  <a:moveTo>
                    <a:pt x="0" y="1"/>
                  </a:moveTo>
                  <a:lnTo>
                    <a:pt x="0" y="342"/>
                  </a:lnTo>
                  <a:lnTo>
                    <a:pt x="54318" y="342"/>
                  </a:lnTo>
                  <a:lnTo>
                    <a:pt x="54318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5852078" y="2450249"/>
              <a:ext cx="955476" cy="139112"/>
            </a:xfrm>
            <a:custGeom>
              <a:avLst/>
              <a:gdLst/>
              <a:ahLst/>
              <a:cxnLst/>
              <a:rect l="l" t="t" r="r" b="b"/>
              <a:pathLst>
                <a:path w="86488" h="12595" extrusionOk="0">
                  <a:moveTo>
                    <a:pt x="0" y="0"/>
                  </a:moveTo>
                  <a:lnTo>
                    <a:pt x="0" y="12595"/>
                  </a:lnTo>
                  <a:lnTo>
                    <a:pt x="86487" y="12595"/>
                  </a:lnTo>
                  <a:lnTo>
                    <a:pt x="86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5980931" y="2449906"/>
              <a:ext cx="9954" cy="139112"/>
            </a:xfrm>
            <a:custGeom>
              <a:avLst/>
              <a:gdLst/>
              <a:ahLst/>
              <a:cxnLst/>
              <a:rect l="l" t="t" r="r" b="b"/>
              <a:pathLst>
                <a:path w="901" h="12595" extrusionOk="0">
                  <a:moveTo>
                    <a:pt x="1" y="0"/>
                  </a:moveTo>
                  <a:lnTo>
                    <a:pt x="1" y="12595"/>
                  </a:lnTo>
                  <a:lnTo>
                    <a:pt x="901" y="1259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6002529" y="2449906"/>
              <a:ext cx="9943" cy="139112"/>
            </a:xfrm>
            <a:custGeom>
              <a:avLst/>
              <a:gdLst/>
              <a:ahLst/>
              <a:cxnLst/>
              <a:rect l="l" t="t" r="r" b="b"/>
              <a:pathLst>
                <a:path w="900" h="12595" extrusionOk="0">
                  <a:moveTo>
                    <a:pt x="0" y="0"/>
                  </a:moveTo>
                  <a:lnTo>
                    <a:pt x="0" y="12595"/>
                  </a:lnTo>
                  <a:lnTo>
                    <a:pt x="900" y="1259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6293829" y="2449906"/>
              <a:ext cx="9943" cy="139112"/>
            </a:xfrm>
            <a:custGeom>
              <a:avLst/>
              <a:gdLst/>
              <a:ahLst/>
              <a:cxnLst/>
              <a:rect l="l" t="t" r="r" b="b"/>
              <a:pathLst>
                <a:path w="900" h="12595" extrusionOk="0">
                  <a:moveTo>
                    <a:pt x="0" y="0"/>
                  </a:moveTo>
                  <a:lnTo>
                    <a:pt x="0" y="12595"/>
                  </a:lnTo>
                  <a:lnTo>
                    <a:pt x="900" y="1259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6315074" y="2449906"/>
              <a:ext cx="9954" cy="139112"/>
            </a:xfrm>
            <a:custGeom>
              <a:avLst/>
              <a:gdLst/>
              <a:ahLst/>
              <a:cxnLst/>
              <a:rect l="l" t="t" r="r" b="b"/>
              <a:pathLst>
                <a:path w="901" h="12595" extrusionOk="0">
                  <a:moveTo>
                    <a:pt x="1" y="0"/>
                  </a:moveTo>
                  <a:lnTo>
                    <a:pt x="1" y="12595"/>
                  </a:lnTo>
                  <a:lnTo>
                    <a:pt x="900" y="1259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6606374" y="2449906"/>
              <a:ext cx="9954" cy="139112"/>
            </a:xfrm>
            <a:custGeom>
              <a:avLst/>
              <a:gdLst/>
              <a:ahLst/>
              <a:cxnLst/>
              <a:rect l="l" t="t" r="r" b="b"/>
              <a:pathLst>
                <a:path w="901" h="12595" extrusionOk="0">
                  <a:moveTo>
                    <a:pt x="1" y="0"/>
                  </a:moveTo>
                  <a:lnTo>
                    <a:pt x="1" y="12595"/>
                  </a:lnTo>
                  <a:lnTo>
                    <a:pt x="900" y="1259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6627961" y="2449906"/>
              <a:ext cx="9954" cy="139112"/>
            </a:xfrm>
            <a:custGeom>
              <a:avLst/>
              <a:gdLst/>
              <a:ahLst/>
              <a:cxnLst/>
              <a:rect l="l" t="t" r="r" b="b"/>
              <a:pathLst>
                <a:path w="901" h="12595" extrusionOk="0">
                  <a:moveTo>
                    <a:pt x="1" y="0"/>
                  </a:moveTo>
                  <a:lnTo>
                    <a:pt x="1" y="12595"/>
                  </a:lnTo>
                  <a:lnTo>
                    <a:pt x="901" y="1259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5852426" y="1582355"/>
              <a:ext cx="873901" cy="231293"/>
            </a:xfrm>
            <a:custGeom>
              <a:avLst/>
              <a:gdLst/>
              <a:ahLst/>
              <a:cxnLst/>
              <a:rect l="l" t="t" r="r" b="b"/>
              <a:pathLst>
                <a:path w="79104" h="20941" extrusionOk="0">
                  <a:moveTo>
                    <a:pt x="0" y="1"/>
                  </a:moveTo>
                  <a:lnTo>
                    <a:pt x="0" y="20940"/>
                  </a:lnTo>
                  <a:lnTo>
                    <a:pt x="79104" y="20940"/>
                  </a:lnTo>
                  <a:lnTo>
                    <a:pt x="79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5911707" y="1582355"/>
              <a:ext cx="9954" cy="231293"/>
            </a:xfrm>
            <a:custGeom>
              <a:avLst/>
              <a:gdLst/>
              <a:ahLst/>
              <a:cxnLst/>
              <a:rect l="l" t="t" r="r" b="b"/>
              <a:pathLst>
                <a:path w="901" h="20941" extrusionOk="0">
                  <a:moveTo>
                    <a:pt x="1" y="1"/>
                  </a:moveTo>
                  <a:lnTo>
                    <a:pt x="1" y="20940"/>
                  </a:lnTo>
                  <a:lnTo>
                    <a:pt x="900" y="20940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5932952" y="1582355"/>
              <a:ext cx="9954" cy="231293"/>
            </a:xfrm>
            <a:custGeom>
              <a:avLst/>
              <a:gdLst/>
              <a:ahLst/>
              <a:cxnLst/>
              <a:rect l="l" t="t" r="r" b="b"/>
              <a:pathLst>
                <a:path w="901" h="20941" extrusionOk="0">
                  <a:moveTo>
                    <a:pt x="1" y="1"/>
                  </a:moveTo>
                  <a:lnTo>
                    <a:pt x="1" y="20940"/>
                  </a:lnTo>
                  <a:lnTo>
                    <a:pt x="901" y="20940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6271547" y="1582355"/>
              <a:ext cx="9954" cy="231293"/>
            </a:xfrm>
            <a:custGeom>
              <a:avLst/>
              <a:gdLst/>
              <a:ahLst/>
              <a:cxnLst/>
              <a:rect l="l" t="t" r="r" b="b"/>
              <a:pathLst>
                <a:path w="901" h="20941" extrusionOk="0">
                  <a:moveTo>
                    <a:pt x="1" y="1"/>
                  </a:moveTo>
                  <a:lnTo>
                    <a:pt x="1" y="20940"/>
                  </a:lnTo>
                  <a:lnTo>
                    <a:pt x="901" y="20940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6292802" y="1582355"/>
              <a:ext cx="10285" cy="231293"/>
            </a:xfrm>
            <a:custGeom>
              <a:avLst/>
              <a:gdLst/>
              <a:ahLst/>
              <a:cxnLst/>
              <a:rect l="l" t="t" r="r" b="b"/>
              <a:pathLst>
                <a:path w="931" h="20941" extrusionOk="0">
                  <a:moveTo>
                    <a:pt x="0" y="1"/>
                  </a:moveTo>
                  <a:lnTo>
                    <a:pt x="0" y="20940"/>
                  </a:lnTo>
                  <a:lnTo>
                    <a:pt x="931" y="20940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6631397" y="1582355"/>
              <a:ext cx="9943" cy="231293"/>
            </a:xfrm>
            <a:custGeom>
              <a:avLst/>
              <a:gdLst/>
              <a:ahLst/>
              <a:cxnLst/>
              <a:rect l="l" t="t" r="r" b="b"/>
              <a:pathLst>
                <a:path w="900" h="20941" extrusionOk="0">
                  <a:moveTo>
                    <a:pt x="0" y="1"/>
                  </a:moveTo>
                  <a:lnTo>
                    <a:pt x="0" y="20940"/>
                  </a:lnTo>
                  <a:lnTo>
                    <a:pt x="900" y="20940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6652641" y="1582355"/>
              <a:ext cx="10296" cy="231293"/>
            </a:xfrm>
            <a:custGeom>
              <a:avLst/>
              <a:gdLst/>
              <a:ahLst/>
              <a:cxnLst/>
              <a:rect l="l" t="t" r="r" b="b"/>
              <a:pathLst>
                <a:path w="932" h="20941" extrusionOk="0">
                  <a:moveTo>
                    <a:pt x="0" y="1"/>
                  </a:moveTo>
                  <a:lnTo>
                    <a:pt x="0" y="20940"/>
                  </a:lnTo>
                  <a:lnTo>
                    <a:pt x="931" y="20940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6004584" y="2094942"/>
              <a:ext cx="719689" cy="177151"/>
            </a:xfrm>
            <a:custGeom>
              <a:avLst/>
              <a:gdLst/>
              <a:ahLst/>
              <a:cxnLst/>
              <a:rect l="l" t="t" r="r" b="b"/>
              <a:pathLst>
                <a:path w="65145" h="16039" extrusionOk="0">
                  <a:moveTo>
                    <a:pt x="0" y="0"/>
                  </a:moveTo>
                  <a:lnTo>
                    <a:pt x="0" y="16038"/>
                  </a:lnTo>
                  <a:lnTo>
                    <a:pt x="65145" y="16038"/>
                  </a:lnTo>
                  <a:lnTo>
                    <a:pt x="65145" y="13525"/>
                  </a:lnTo>
                  <a:lnTo>
                    <a:pt x="3103" y="13525"/>
                  </a:lnTo>
                  <a:lnTo>
                    <a:pt x="3103" y="2482"/>
                  </a:lnTo>
                  <a:lnTo>
                    <a:pt x="65145" y="2482"/>
                  </a:lnTo>
                  <a:lnTo>
                    <a:pt x="65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6038853" y="2122345"/>
              <a:ext cx="661778" cy="121992"/>
            </a:xfrm>
            <a:custGeom>
              <a:avLst/>
              <a:gdLst/>
              <a:ahLst/>
              <a:cxnLst/>
              <a:rect l="l" t="t" r="r" b="b"/>
              <a:pathLst>
                <a:path w="59903" h="11045" extrusionOk="0">
                  <a:moveTo>
                    <a:pt x="1" y="1"/>
                  </a:moveTo>
                  <a:lnTo>
                    <a:pt x="1" y="11044"/>
                  </a:lnTo>
                  <a:lnTo>
                    <a:pt x="59902" y="11044"/>
                  </a:lnTo>
                  <a:cubicBezTo>
                    <a:pt x="59902" y="11044"/>
                    <a:pt x="58755" y="9276"/>
                    <a:pt x="58755" y="5523"/>
                  </a:cubicBezTo>
                  <a:cubicBezTo>
                    <a:pt x="58755" y="1211"/>
                    <a:pt x="59902" y="1"/>
                    <a:pt x="59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6038853" y="2135367"/>
              <a:ext cx="664845" cy="6174"/>
            </a:xfrm>
            <a:custGeom>
              <a:avLst/>
              <a:gdLst/>
              <a:ahLst/>
              <a:cxnLst/>
              <a:rect l="l" t="t" r="r" b="b"/>
              <a:pathLst>
                <a:path w="61051" h="559" extrusionOk="0">
                  <a:moveTo>
                    <a:pt x="1" y="1"/>
                  </a:moveTo>
                  <a:lnTo>
                    <a:pt x="1" y="559"/>
                  </a:lnTo>
                  <a:lnTo>
                    <a:pt x="61051" y="559"/>
                  </a:lnTo>
                  <a:lnTo>
                    <a:pt x="61051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6038853" y="2153525"/>
              <a:ext cx="664845" cy="6528"/>
            </a:xfrm>
            <a:custGeom>
              <a:avLst/>
              <a:gdLst/>
              <a:ahLst/>
              <a:cxnLst/>
              <a:rect l="l" t="t" r="r" b="b"/>
              <a:pathLst>
                <a:path w="61051" h="591" extrusionOk="0">
                  <a:moveTo>
                    <a:pt x="1" y="1"/>
                  </a:moveTo>
                  <a:lnTo>
                    <a:pt x="1" y="590"/>
                  </a:lnTo>
                  <a:lnTo>
                    <a:pt x="61051" y="590"/>
                  </a:lnTo>
                  <a:lnTo>
                    <a:pt x="61051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6038853" y="2172025"/>
              <a:ext cx="664845" cy="6528"/>
            </a:xfrm>
            <a:custGeom>
              <a:avLst/>
              <a:gdLst/>
              <a:ahLst/>
              <a:cxnLst/>
              <a:rect l="l" t="t" r="r" b="b"/>
              <a:pathLst>
                <a:path w="61051" h="591" extrusionOk="0">
                  <a:moveTo>
                    <a:pt x="1" y="1"/>
                  </a:moveTo>
                  <a:lnTo>
                    <a:pt x="1" y="590"/>
                  </a:lnTo>
                  <a:lnTo>
                    <a:pt x="61051" y="590"/>
                  </a:lnTo>
                  <a:lnTo>
                    <a:pt x="61051" y="1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6038853" y="2190537"/>
              <a:ext cx="664845" cy="6174"/>
            </a:xfrm>
            <a:custGeom>
              <a:avLst/>
              <a:gdLst/>
              <a:ahLst/>
              <a:cxnLst/>
              <a:rect l="l" t="t" r="r" b="b"/>
              <a:pathLst>
                <a:path w="61051" h="559" extrusionOk="0">
                  <a:moveTo>
                    <a:pt x="1" y="0"/>
                  </a:moveTo>
                  <a:lnTo>
                    <a:pt x="1" y="558"/>
                  </a:lnTo>
                  <a:lnTo>
                    <a:pt x="61051" y="558"/>
                  </a:lnTo>
                  <a:lnTo>
                    <a:pt x="61051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6038853" y="2208695"/>
              <a:ext cx="664845" cy="6517"/>
            </a:xfrm>
            <a:custGeom>
              <a:avLst/>
              <a:gdLst/>
              <a:ahLst/>
              <a:cxnLst/>
              <a:rect l="l" t="t" r="r" b="b"/>
              <a:pathLst>
                <a:path w="61051" h="590" extrusionOk="0">
                  <a:moveTo>
                    <a:pt x="1" y="0"/>
                  </a:moveTo>
                  <a:lnTo>
                    <a:pt x="1" y="590"/>
                  </a:lnTo>
                  <a:lnTo>
                    <a:pt x="61051" y="590"/>
                  </a:lnTo>
                  <a:lnTo>
                    <a:pt x="61051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6038853" y="2227195"/>
              <a:ext cx="664845" cy="6517"/>
            </a:xfrm>
            <a:custGeom>
              <a:avLst/>
              <a:gdLst/>
              <a:ahLst/>
              <a:cxnLst/>
              <a:rect l="l" t="t" r="r" b="b"/>
              <a:pathLst>
                <a:path w="61051" h="590" extrusionOk="0">
                  <a:moveTo>
                    <a:pt x="1" y="0"/>
                  </a:moveTo>
                  <a:lnTo>
                    <a:pt x="1" y="590"/>
                  </a:lnTo>
                  <a:lnTo>
                    <a:pt x="61051" y="590"/>
                  </a:lnTo>
                  <a:lnTo>
                    <a:pt x="61051" y="0"/>
                  </a:lnTo>
                  <a:close/>
                </a:path>
              </a:pathLst>
            </a:custGeom>
            <a:solidFill>
              <a:srgbClr val="C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6154686" y="2172025"/>
              <a:ext cx="60673" cy="124731"/>
            </a:xfrm>
            <a:custGeom>
              <a:avLst/>
              <a:gdLst/>
              <a:ahLst/>
              <a:cxnLst/>
              <a:rect l="l" t="t" r="r" b="b"/>
              <a:pathLst>
                <a:path w="5492" h="11293" extrusionOk="0">
                  <a:moveTo>
                    <a:pt x="1" y="1"/>
                  </a:moveTo>
                  <a:lnTo>
                    <a:pt x="1" y="5647"/>
                  </a:lnTo>
                  <a:lnTo>
                    <a:pt x="1" y="11293"/>
                  </a:lnTo>
                  <a:lnTo>
                    <a:pt x="2731" y="9742"/>
                  </a:lnTo>
                  <a:lnTo>
                    <a:pt x="5491" y="11293"/>
                  </a:lnTo>
                  <a:lnTo>
                    <a:pt x="5491" y="5647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5995668" y="1926466"/>
              <a:ext cx="713867" cy="119927"/>
            </a:xfrm>
            <a:custGeom>
              <a:avLst/>
              <a:gdLst/>
              <a:ahLst/>
              <a:cxnLst/>
              <a:rect l="l" t="t" r="r" b="b"/>
              <a:pathLst>
                <a:path w="64618" h="10858" extrusionOk="0">
                  <a:moveTo>
                    <a:pt x="1" y="0"/>
                  </a:moveTo>
                  <a:lnTo>
                    <a:pt x="1" y="10858"/>
                  </a:lnTo>
                  <a:lnTo>
                    <a:pt x="64618" y="10858"/>
                  </a:lnTo>
                  <a:lnTo>
                    <a:pt x="646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6069698" y="1926466"/>
              <a:ext cx="208720" cy="119927"/>
            </a:xfrm>
            <a:custGeom>
              <a:avLst/>
              <a:gdLst/>
              <a:ahLst/>
              <a:cxnLst/>
              <a:rect l="l" t="t" r="r" b="b"/>
              <a:pathLst>
                <a:path w="18893" h="10858" extrusionOk="0">
                  <a:moveTo>
                    <a:pt x="0" y="0"/>
                  </a:moveTo>
                  <a:lnTo>
                    <a:pt x="0" y="10858"/>
                  </a:lnTo>
                  <a:lnTo>
                    <a:pt x="18892" y="10858"/>
                  </a:lnTo>
                  <a:lnTo>
                    <a:pt x="188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6312676" y="1926466"/>
              <a:ext cx="34280" cy="119927"/>
            </a:xfrm>
            <a:custGeom>
              <a:avLst/>
              <a:gdLst/>
              <a:ahLst/>
              <a:cxnLst/>
              <a:rect l="l" t="t" r="r" b="b"/>
              <a:pathLst>
                <a:path w="3103" h="10858" extrusionOk="0">
                  <a:moveTo>
                    <a:pt x="0" y="0"/>
                  </a:moveTo>
                  <a:lnTo>
                    <a:pt x="0" y="10858"/>
                  </a:lnTo>
                  <a:lnTo>
                    <a:pt x="3103" y="10858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6621796" y="1926466"/>
              <a:ext cx="12694" cy="119927"/>
            </a:xfrm>
            <a:custGeom>
              <a:avLst/>
              <a:gdLst/>
              <a:ahLst/>
              <a:cxnLst/>
              <a:rect l="l" t="t" r="r" b="b"/>
              <a:pathLst>
                <a:path w="1149" h="10858" extrusionOk="0">
                  <a:moveTo>
                    <a:pt x="1" y="0"/>
                  </a:moveTo>
                  <a:lnTo>
                    <a:pt x="1" y="10858"/>
                  </a:lnTo>
                  <a:lnTo>
                    <a:pt x="1148" y="10858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6136524" y="1951130"/>
              <a:ext cx="79862" cy="79844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630" y="1"/>
                  </a:moveTo>
                  <a:cubicBezTo>
                    <a:pt x="1614" y="1"/>
                    <a:pt x="1" y="1614"/>
                    <a:pt x="1" y="3630"/>
                  </a:cubicBezTo>
                  <a:cubicBezTo>
                    <a:pt x="1" y="5616"/>
                    <a:pt x="1614" y="7229"/>
                    <a:pt x="3630" y="7229"/>
                  </a:cubicBezTo>
                  <a:cubicBezTo>
                    <a:pt x="5615" y="7229"/>
                    <a:pt x="7228" y="5616"/>
                    <a:pt x="7228" y="3630"/>
                  </a:cubicBezTo>
                  <a:cubicBezTo>
                    <a:pt x="7228" y="1614"/>
                    <a:pt x="5615" y="1"/>
                    <a:pt x="3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5991216" y="1336692"/>
              <a:ext cx="713867" cy="67849"/>
            </a:xfrm>
            <a:custGeom>
              <a:avLst/>
              <a:gdLst/>
              <a:ahLst/>
              <a:cxnLst/>
              <a:rect l="l" t="t" r="r" b="b"/>
              <a:pathLst>
                <a:path w="64618" h="6143" extrusionOk="0">
                  <a:moveTo>
                    <a:pt x="1" y="1"/>
                  </a:moveTo>
                  <a:lnTo>
                    <a:pt x="1" y="6143"/>
                  </a:lnTo>
                  <a:lnTo>
                    <a:pt x="64618" y="6143"/>
                  </a:lnTo>
                  <a:lnTo>
                    <a:pt x="646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6065588" y="1336692"/>
              <a:ext cx="208378" cy="67849"/>
            </a:xfrm>
            <a:custGeom>
              <a:avLst/>
              <a:gdLst/>
              <a:ahLst/>
              <a:cxnLst/>
              <a:rect l="l" t="t" r="r" b="b"/>
              <a:pathLst>
                <a:path w="18862" h="6143" extrusionOk="0">
                  <a:moveTo>
                    <a:pt x="0" y="1"/>
                  </a:moveTo>
                  <a:lnTo>
                    <a:pt x="0" y="6143"/>
                  </a:lnTo>
                  <a:lnTo>
                    <a:pt x="18861" y="6143"/>
                  </a:lnTo>
                  <a:lnTo>
                    <a:pt x="18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6308224" y="1336692"/>
              <a:ext cx="34280" cy="67849"/>
            </a:xfrm>
            <a:custGeom>
              <a:avLst/>
              <a:gdLst/>
              <a:ahLst/>
              <a:cxnLst/>
              <a:rect l="l" t="t" r="r" b="b"/>
              <a:pathLst>
                <a:path w="3103" h="6143" extrusionOk="0">
                  <a:moveTo>
                    <a:pt x="0" y="1"/>
                  </a:moveTo>
                  <a:lnTo>
                    <a:pt x="0" y="6143"/>
                  </a:lnTo>
                  <a:lnTo>
                    <a:pt x="3102" y="6143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6617344" y="1336692"/>
              <a:ext cx="13036" cy="67849"/>
            </a:xfrm>
            <a:custGeom>
              <a:avLst/>
              <a:gdLst/>
              <a:ahLst/>
              <a:cxnLst/>
              <a:rect l="l" t="t" r="r" b="b"/>
              <a:pathLst>
                <a:path w="1180" h="6143" extrusionOk="0">
                  <a:moveTo>
                    <a:pt x="0" y="1"/>
                  </a:moveTo>
                  <a:lnTo>
                    <a:pt x="0" y="6143"/>
                  </a:lnTo>
                  <a:lnTo>
                    <a:pt x="1179" y="6143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6" name="Google Shape;1336;p28"/>
          <p:cNvSpPr/>
          <p:nvPr/>
        </p:nvSpPr>
        <p:spPr>
          <a:xfrm>
            <a:off x="1888100" y="3680116"/>
            <a:ext cx="13247" cy="307780"/>
          </a:xfrm>
          <a:custGeom>
            <a:avLst/>
            <a:gdLst/>
            <a:ahLst/>
            <a:cxnLst/>
            <a:rect l="l" t="t" r="r" b="b"/>
            <a:pathLst>
              <a:path w="901" h="20941" extrusionOk="0">
                <a:moveTo>
                  <a:pt x="1" y="1"/>
                </a:moveTo>
                <a:lnTo>
                  <a:pt x="1" y="20940"/>
                </a:lnTo>
                <a:lnTo>
                  <a:pt x="900" y="20940"/>
                </a:lnTo>
                <a:lnTo>
                  <a:pt x="90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28"/>
          <p:cNvSpPr/>
          <p:nvPr/>
        </p:nvSpPr>
        <p:spPr>
          <a:xfrm>
            <a:off x="1916371" y="3680116"/>
            <a:ext cx="13247" cy="307780"/>
          </a:xfrm>
          <a:custGeom>
            <a:avLst/>
            <a:gdLst/>
            <a:ahLst/>
            <a:cxnLst/>
            <a:rect l="l" t="t" r="r" b="b"/>
            <a:pathLst>
              <a:path w="901" h="20941" extrusionOk="0">
                <a:moveTo>
                  <a:pt x="1" y="1"/>
                </a:moveTo>
                <a:lnTo>
                  <a:pt x="1" y="20940"/>
                </a:lnTo>
                <a:lnTo>
                  <a:pt x="901" y="20940"/>
                </a:lnTo>
                <a:lnTo>
                  <a:pt x="90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SECTION_TITLE_AND_DESCRIPTION_1_1_2"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0"/>
          <p:cNvSpPr/>
          <p:nvPr/>
        </p:nvSpPr>
        <p:spPr>
          <a:xfrm>
            <a:off x="1220850" y="3807307"/>
            <a:ext cx="55375" cy="675575"/>
          </a:xfrm>
          <a:custGeom>
            <a:avLst/>
            <a:gdLst/>
            <a:ahLst/>
            <a:cxnLst/>
            <a:rect l="l" t="t" r="r" b="b"/>
            <a:pathLst>
              <a:path w="2215" h="27023" extrusionOk="0">
                <a:moveTo>
                  <a:pt x="0" y="0"/>
                </a:moveTo>
                <a:lnTo>
                  <a:pt x="0" y="27023"/>
                </a:lnTo>
                <a:lnTo>
                  <a:pt x="2215" y="27023"/>
                </a:lnTo>
                <a:lnTo>
                  <a:pt x="22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0"/>
          <p:cNvSpPr/>
          <p:nvPr/>
        </p:nvSpPr>
        <p:spPr>
          <a:xfrm>
            <a:off x="1146875" y="3738907"/>
            <a:ext cx="80975" cy="742575"/>
          </a:xfrm>
          <a:custGeom>
            <a:avLst/>
            <a:gdLst/>
            <a:ahLst/>
            <a:cxnLst/>
            <a:rect l="l" t="t" r="r" b="b"/>
            <a:pathLst>
              <a:path w="3239" h="29703" extrusionOk="0">
                <a:moveTo>
                  <a:pt x="0" y="0"/>
                </a:moveTo>
                <a:lnTo>
                  <a:pt x="0" y="29703"/>
                </a:lnTo>
                <a:lnTo>
                  <a:pt x="3238" y="29703"/>
                </a:lnTo>
                <a:lnTo>
                  <a:pt x="32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0"/>
          <p:cNvSpPr/>
          <p:nvPr/>
        </p:nvSpPr>
        <p:spPr>
          <a:xfrm>
            <a:off x="1271550" y="3689107"/>
            <a:ext cx="54925" cy="793775"/>
          </a:xfrm>
          <a:custGeom>
            <a:avLst/>
            <a:gdLst/>
            <a:ahLst/>
            <a:cxnLst/>
            <a:rect l="l" t="t" r="r" b="b"/>
            <a:pathLst>
              <a:path w="2197" h="31751" extrusionOk="0">
                <a:moveTo>
                  <a:pt x="1" y="1"/>
                </a:moveTo>
                <a:lnTo>
                  <a:pt x="1" y="31751"/>
                </a:lnTo>
                <a:lnTo>
                  <a:pt x="2197" y="31751"/>
                </a:lnTo>
                <a:lnTo>
                  <a:pt x="219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0"/>
          <p:cNvSpPr/>
          <p:nvPr/>
        </p:nvSpPr>
        <p:spPr>
          <a:xfrm>
            <a:off x="1331125" y="3931982"/>
            <a:ext cx="47000" cy="550900"/>
          </a:xfrm>
          <a:custGeom>
            <a:avLst/>
            <a:gdLst/>
            <a:ahLst/>
            <a:cxnLst/>
            <a:rect l="l" t="t" r="r" b="b"/>
            <a:pathLst>
              <a:path w="1880" h="22036" extrusionOk="0">
                <a:moveTo>
                  <a:pt x="0" y="1"/>
                </a:moveTo>
                <a:lnTo>
                  <a:pt x="0" y="22036"/>
                </a:lnTo>
                <a:lnTo>
                  <a:pt x="1880" y="22036"/>
                </a:lnTo>
                <a:lnTo>
                  <a:pt x="18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0"/>
          <p:cNvSpPr/>
          <p:nvPr/>
        </p:nvSpPr>
        <p:spPr>
          <a:xfrm>
            <a:off x="1244100" y="3834282"/>
            <a:ext cx="7000" cy="600225"/>
          </a:xfrm>
          <a:custGeom>
            <a:avLst/>
            <a:gdLst/>
            <a:ahLst/>
            <a:cxnLst/>
            <a:rect l="l" t="t" r="r" b="b"/>
            <a:pathLst>
              <a:path w="280" h="24009" extrusionOk="0">
                <a:moveTo>
                  <a:pt x="1" y="0"/>
                </a:moveTo>
                <a:lnTo>
                  <a:pt x="1" y="24008"/>
                </a:lnTo>
                <a:lnTo>
                  <a:pt x="280" y="24008"/>
                </a:lnTo>
                <a:lnTo>
                  <a:pt x="28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0"/>
          <p:cNvSpPr/>
          <p:nvPr/>
        </p:nvSpPr>
        <p:spPr>
          <a:xfrm>
            <a:off x="1292025" y="3720757"/>
            <a:ext cx="7000" cy="704900"/>
          </a:xfrm>
          <a:custGeom>
            <a:avLst/>
            <a:gdLst/>
            <a:ahLst/>
            <a:cxnLst/>
            <a:rect l="l" t="t" r="r" b="b"/>
            <a:pathLst>
              <a:path w="280" h="28196" extrusionOk="0">
                <a:moveTo>
                  <a:pt x="1" y="0"/>
                </a:moveTo>
                <a:lnTo>
                  <a:pt x="1" y="28196"/>
                </a:lnTo>
                <a:lnTo>
                  <a:pt x="280" y="28196"/>
                </a:lnTo>
                <a:lnTo>
                  <a:pt x="28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30"/>
          <p:cNvSpPr/>
          <p:nvPr/>
        </p:nvSpPr>
        <p:spPr>
          <a:xfrm>
            <a:off x="1377175" y="3850107"/>
            <a:ext cx="108425" cy="631850"/>
          </a:xfrm>
          <a:custGeom>
            <a:avLst/>
            <a:gdLst/>
            <a:ahLst/>
            <a:cxnLst/>
            <a:rect l="l" t="t" r="r" b="b"/>
            <a:pathLst>
              <a:path w="4337" h="25274" extrusionOk="0">
                <a:moveTo>
                  <a:pt x="0" y="0"/>
                </a:moveTo>
                <a:lnTo>
                  <a:pt x="0" y="25274"/>
                </a:lnTo>
                <a:lnTo>
                  <a:pt x="4337" y="25274"/>
                </a:lnTo>
                <a:lnTo>
                  <a:pt x="433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30"/>
          <p:cNvSpPr/>
          <p:nvPr/>
        </p:nvSpPr>
        <p:spPr>
          <a:xfrm>
            <a:off x="1485125" y="3907782"/>
            <a:ext cx="54925" cy="574650"/>
          </a:xfrm>
          <a:custGeom>
            <a:avLst/>
            <a:gdLst/>
            <a:ahLst/>
            <a:cxnLst/>
            <a:rect l="l" t="t" r="r" b="b"/>
            <a:pathLst>
              <a:path w="2197" h="22986" extrusionOk="0">
                <a:moveTo>
                  <a:pt x="0" y="1"/>
                </a:moveTo>
                <a:lnTo>
                  <a:pt x="0" y="22985"/>
                </a:lnTo>
                <a:lnTo>
                  <a:pt x="2196" y="22985"/>
                </a:lnTo>
                <a:lnTo>
                  <a:pt x="21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30"/>
          <p:cNvSpPr/>
          <p:nvPr/>
        </p:nvSpPr>
        <p:spPr>
          <a:xfrm>
            <a:off x="1535825" y="3757507"/>
            <a:ext cx="54925" cy="724925"/>
          </a:xfrm>
          <a:custGeom>
            <a:avLst/>
            <a:gdLst/>
            <a:ahLst/>
            <a:cxnLst/>
            <a:rect l="l" t="t" r="r" b="b"/>
            <a:pathLst>
              <a:path w="2197" h="28997" extrusionOk="0">
                <a:moveTo>
                  <a:pt x="1" y="1"/>
                </a:moveTo>
                <a:lnTo>
                  <a:pt x="1" y="28996"/>
                </a:lnTo>
                <a:lnTo>
                  <a:pt x="2197" y="28996"/>
                </a:lnTo>
                <a:lnTo>
                  <a:pt x="21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30"/>
          <p:cNvSpPr/>
          <p:nvPr/>
        </p:nvSpPr>
        <p:spPr>
          <a:xfrm>
            <a:off x="1589325" y="3957107"/>
            <a:ext cx="94950" cy="525775"/>
          </a:xfrm>
          <a:custGeom>
            <a:avLst/>
            <a:gdLst/>
            <a:ahLst/>
            <a:cxnLst/>
            <a:rect l="l" t="t" r="r" b="b"/>
            <a:pathLst>
              <a:path w="3798" h="21031" extrusionOk="0">
                <a:moveTo>
                  <a:pt x="1" y="1"/>
                </a:moveTo>
                <a:lnTo>
                  <a:pt x="1" y="21031"/>
                </a:lnTo>
                <a:lnTo>
                  <a:pt x="3798" y="21031"/>
                </a:lnTo>
                <a:lnTo>
                  <a:pt x="379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30"/>
          <p:cNvSpPr/>
          <p:nvPr/>
        </p:nvSpPr>
        <p:spPr>
          <a:xfrm>
            <a:off x="1508375" y="3930582"/>
            <a:ext cx="7000" cy="510900"/>
          </a:xfrm>
          <a:custGeom>
            <a:avLst/>
            <a:gdLst/>
            <a:ahLst/>
            <a:cxnLst/>
            <a:rect l="l" t="t" r="r" b="b"/>
            <a:pathLst>
              <a:path w="280" h="20436" extrusionOk="0">
                <a:moveTo>
                  <a:pt x="1" y="1"/>
                </a:moveTo>
                <a:lnTo>
                  <a:pt x="1" y="20435"/>
                </a:lnTo>
                <a:lnTo>
                  <a:pt x="280" y="20435"/>
                </a:lnTo>
                <a:lnTo>
                  <a:pt x="28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30"/>
          <p:cNvSpPr/>
          <p:nvPr/>
        </p:nvSpPr>
        <p:spPr>
          <a:xfrm>
            <a:off x="1556300" y="3786357"/>
            <a:ext cx="7000" cy="559275"/>
          </a:xfrm>
          <a:custGeom>
            <a:avLst/>
            <a:gdLst/>
            <a:ahLst/>
            <a:cxnLst/>
            <a:rect l="l" t="t" r="r" b="b"/>
            <a:pathLst>
              <a:path w="280" h="22371" extrusionOk="0">
                <a:moveTo>
                  <a:pt x="1" y="1"/>
                </a:moveTo>
                <a:lnTo>
                  <a:pt x="1" y="22371"/>
                </a:lnTo>
                <a:lnTo>
                  <a:pt x="280" y="22371"/>
                </a:lnTo>
                <a:lnTo>
                  <a:pt x="28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30"/>
          <p:cNvSpPr/>
          <p:nvPr/>
        </p:nvSpPr>
        <p:spPr>
          <a:xfrm>
            <a:off x="982625" y="3907332"/>
            <a:ext cx="72150" cy="571825"/>
          </a:xfrm>
          <a:custGeom>
            <a:avLst/>
            <a:gdLst/>
            <a:ahLst/>
            <a:cxnLst/>
            <a:rect l="l" t="t" r="r" b="b"/>
            <a:pathLst>
              <a:path w="2886" h="22873" extrusionOk="0">
                <a:moveTo>
                  <a:pt x="1" y="0"/>
                </a:moveTo>
                <a:lnTo>
                  <a:pt x="1" y="22873"/>
                </a:lnTo>
                <a:lnTo>
                  <a:pt x="2885" y="22873"/>
                </a:lnTo>
                <a:lnTo>
                  <a:pt x="288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30"/>
          <p:cNvSpPr/>
          <p:nvPr/>
        </p:nvSpPr>
        <p:spPr>
          <a:xfrm>
            <a:off x="1010550" y="3953857"/>
            <a:ext cx="16775" cy="420625"/>
          </a:xfrm>
          <a:custGeom>
            <a:avLst/>
            <a:gdLst/>
            <a:ahLst/>
            <a:cxnLst/>
            <a:rect l="l" t="t" r="r" b="b"/>
            <a:pathLst>
              <a:path w="671" h="16825" extrusionOk="0">
                <a:moveTo>
                  <a:pt x="224" y="0"/>
                </a:moveTo>
                <a:cubicBezTo>
                  <a:pt x="93" y="0"/>
                  <a:pt x="0" y="112"/>
                  <a:pt x="0" y="224"/>
                </a:cubicBezTo>
                <a:lnTo>
                  <a:pt x="0" y="16601"/>
                </a:lnTo>
                <a:cubicBezTo>
                  <a:pt x="0" y="16713"/>
                  <a:pt x="93" y="16825"/>
                  <a:pt x="224" y="16825"/>
                </a:cubicBezTo>
                <a:lnTo>
                  <a:pt x="447" y="16825"/>
                </a:lnTo>
                <a:cubicBezTo>
                  <a:pt x="558" y="16825"/>
                  <a:pt x="670" y="16713"/>
                  <a:pt x="670" y="16601"/>
                </a:cubicBezTo>
                <a:lnTo>
                  <a:pt x="670" y="224"/>
                </a:lnTo>
                <a:cubicBezTo>
                  <a:pt x="670" y="112"/>
                  <a:pt x="558" y="0"/>
                  <a:pt x="4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30"/>
          <p:cNvSpPr/>
          <p:nvPr/>
        </p:nvSpPr>
        <p:spPr>
          <a:xfrm>
            <a:off x="1053800" y="3802182"/>
            <a:ext cx="93100" cy="675125"/>
          </a:xfrm>
          <a:custGeom>
            <a:avLst/>
            <a:gdLst/>
            <a:ahLst/>
            <a:cxnLst/>
            <a:rect l="l" t="t" r="r" b="b"/>
            <a:pathLst>
              <a:path w="3724" h="27005" extrusionOk="0">
                <a:moveTo>
                  <a:pt x="1" y="0"/>
                </a:moveTo>
                <a:lnTo>
                  <a:pt x="1" y="27004"/>
                </a:lnTo>
                <a:lnTo>
                  <a:pt x="3723" y="27004"/>
                </a:lnTo>
                <a:lnTo>
                  <a:pt x="37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30"/>
          <p:cNvSpPr/>
          <p:nvPr/>
        </p:nvSpPr>
        <p:spPr>
          <a:xfrm>
            <a:off x="1601425" y="3994807"/>
            <a:ext cx="68900" cy="350825"/>
          </a:xfrm>
          <a:custGeom>
            <a:avLst/>
            <a:gdLst/>
            <a:ahLst/>
            <a:cxnLst/>
            <a:rect l="l" t="t" r="r" b="b"/>
            <a:pathLst>
              <a:path w="2756" h="14033" extrusionOk="0">
                <a:moveTo>
                  <a:pt x="1" y="0"/>
                </a:moveTo>
                <a:lnTo>
                  <a:pt x="1" y="14033"/>
                </a:lnTo>
                <a:lnTo>
                  <a:pt x="2755" y="14033"/>
                </a:lnTo>
                <a:lnTo>
                  <a:pt x="275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30"/>
          <p:cNvSpPr/>
          <p:nvPr/>
        </p:nvSpPr>
        <p:spPr>
          <a:xfrm>
            <a:off x="1616000" y="4018057"/>
            <a:ext cx="36175" cy="30650"/>
          </a:xfrm>
          <a:custGeom>
            <a:avLst/>
            <a:gdLst/>
            <a:ahLst/>
            <a:cxnLst/>
            <a:rect l="l" t="t" r="r" b="b"/>
            <a:pathLst>
              <a:path w="1447" h="1226" extrusionOk="0">
                <a:moveTo>
                  <a:pt x="810" y="0"/>
                </a:moveTo>
                <a:cubicBezTo>
                  <a:pt x="266" y="0"/>
                  <a:pt x="0" y="657"/>
                  <a:pt x="386" y="1043"/>
                </a:cubicBezTo>
                <a:cubicBezTo>
                  <a:pt x="511" y="1169"/>
                  <a:pt x="666" y="1225"/>
                  <a:pt x="818" y="1225"/>
                </a:cubicBezTo>
                <a:cubicBezTo>
                  <a:pt x="1138" y="1225"/>
                  <a:pt x="1446" y="975"/>
                  <a:pt x="1446" y="596"/>
                </a:cubicBezTo>
                <a:cubicBezTo>
                  <a:pt x="1446" y="261"/>
                  <a:pt x="1167" y="1"/>
                  <a:pt x="832" y="1"/>
                </a:cubicBezTo>
                <a:cubicBezTo>
                  <a:pt x="825" y="0"/>
                  <a:pt x="817" y="0"/>
                  <a:pt x="8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30"/>
          <p:cNvSpPr/>
          <p:nvPr/>
        </p:nvSpPr>
        <p:spPr>
          <a:xfrm>
            <a:off x="1146875" y="3784950"/>
            <a:ext cx="80973" cy="10725"/>
          </a:xfrm>
          <a:custGeom>
            <a:avLst/>
            <a:gdLst/>
            <a:ahLst/>
            <a:cxnLst/>
            <a:rect l="l" t="t" r="r" b="b"/>
            <a:pathLst>
              <a:path w="3090" h="429" extrusionOk="0">
                <a:moveTo>
                  <a:pt x="0" y="1"/>
                </a:moveTo>
                <a:lnTo>
                  <a:pt x="0" y="429"/>
                </a:lnTo>
                <a:lnTo>
                  <a:pt x="3090" y="429"/>
                </a:lnTo>
                <a:lnTo>
                  <a:pt x="30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30"/>
          <p:cNvSpPr/>
          <p:nvPr/>
        </p:nvSpPr>
        <p:spPr>
          <a:xfrm>
            <a:off x="1146875" y="3823100"/>
            <a:ext cx="80973" cy="10725"/>
          </a:xfrm>
          <a:custGeom>
            <a:avLst/>
            <a:gdLst/>
            <a:ahLst/>
            <a:cxnLst/>
            <a:rect l="l" t="t" r="r" b="b"/>
            <a:pathLst>
              <a:path w="3090" h="429" extrusionOk="0">
                <a:moveTo>
                  <a:pt x="0" y="1"/>
                </a:moveTo>
                <a:lnTo>
                  <a:pt x="0" y="429"/>
                </a:lnTo>
                <a:lnTo>
                  <a:pt x="3090" y="429"/>
                </a:lnTo>
                <a:lnTo>
                  <a:pt x="30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30"/>
          <p:cNvSpPr/>
          <p:nvPr/>
        </p:nvSpPr>
        <p:spPr>
          <a:xfrm>
            <a:off x="1377175" y="3888250"/>
            <a:ext cx="118373" cy="9325"/>
          </a:xfrm>
          <a:custGeom>
            <a:avLst/>
            <a:gdLst/>
            <a:ahLst/>
            <a:cxnLst/>
            <a:rect l="l" t="t" r="r" b="b"/>
            <a:pathLst>
              <a:path w="4319" h="373" extrusionOk="0">
                <a:moveTo>
                  <a:pt x="0" y="0"/>
                </a:moveTo>
                <a:lnTo>
                  <a:pt x="0" y="373"/>
                </a:lnTo>
                <a:lnTo>
                  <a:pt x="4318" y="373"/>
                </a:lnTo>
                <a:lnTo>
                  <a:pt x="431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30"/>
          <p:cNvSpPr/>
          <p:nvPr/>
        </p:nvSpPr>
        <p:spPr>
          <a:xfrm>
            <a:off x="1377175" y="3920823"/>
            <a:ext cx="107975" cy="8850"/>
          </a:xfrm>
          <a:custGeom>
            <a:avLst/>
            <a:gdLst/>
            <a:ahLst/>
            <a:cxnLst/>
            <a:rect l="l" t="t" r="r" b="b"/>
            <a:pathLst>
              <a:path w="4319" h="354" extrusionOk="0">
                <a:moveTo>
                  <a:pt x="0" y="0"/>
                </a:moveTo>
                <a:lnTo>
                  <a:pt x="0" y="354"/>
                </a:lnTo>
                <a:lnTo>
                  <a:pt x="4318" y="354"/>
                </a:lnTo>
                <a:lnTo>
                  <a:pt x="431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30"/>
          <p:cNvSpPr/>
          <p:nvPr/>
        </p:nvSpPr>
        <p:spPr>
          <a:xfrm>
            <a:off x="1053800" y="3905923"/>
            <a:ext cx="93100" cy="14450"/>
          </a:xfrm>
          <a:custGeom>
            <a:avLst/>
            <a:gdLst/>
            <a:ahLst/>
            <a:cxnLst/>
            <a:rect l="l" t="t" r="r" b="b"/>
            <a:pathLst>
              <a:path w="3724" h="578" extrusionOk="0">
                <a:moveTo>
                  <a:pt x="1" y="1"/>
                </a:moveTo>
                <a:lnTo>
                  <a:pt x="1" y="578"/>
                </a:lnTo>
                <a:lnTo>
                  <a:pt x="3723" y="578"/>
                </a:lnTo>
                <a:lnTo>
                  <a:pt x="372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30"/>
          <p:cNvSpPr/>
          <p:nvPr/>
        </p:nvSpPr>
        <p:spPr>
          <a:xfrm>
            <a:off x="1053800" y="3938023"/>
            <a:ext cx="93100" cy="14450"/>
          </a:xfrm>
          <a:custGeom>
            <a:avLst/>
            <a:gdLst/>
            <a:ahLst/>
            <a:cxnLst/>
            <a:rect l="l" t="t" r="r" b="b"/>
            <a:pathLst>
              <a:path w="3724" h="578" extrusionOk="0">
                <a:moveTo>
                  <a:pt x="1" y="1"/>
                </a:moveTo>
                <a:lnTo>
                  <a:pt x="1" y="578"/>
                </a:lnTo>
                <a:lnTo>
                  <a:pt x="3723" y="578"/>
                </a:lnTo>
                <a:lnTo>
                  <a:pt x="372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30"/>
          <p:cNvSpPr/>
          <p:nvPr/>
        </p:nvSpPr>
        <p:spPr>
          <a:xfrm>
            <a:off x="1053800" y="3970123"/>
            <a:ext cx="93100" cy="14450"/>
          </a:xfrm>
          <a:custGeom>
            <a:avLst/>
            <a:gdLst/>
            <a:ahLst/>
            <a:cxnLst/>
            <a:rect l="l" t="t" r="r" b="b"/>
            <a:pathLst>
              <a:path w="3724" h="578" extrusionOk="0">
                <a:moveTo>
                  <a:pt x="1" y="1"/>
                </a:moveTo>
                <a:lnTo>
                  <a:pt x="1" y="578"/>
                </a:lnTo>
                <a:lnTo>
                  <a:pt x="3723" y="578"/>
                </a:lnTo>
                <a:lnTo>
                  <a:pt x="372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30"/>
          <p:cNvSpPr/>
          <p:nvPr/>
        </p:nvSpPr>
        <p:spPr>
          <a:xfrm>
            <a:off x="4871550" y="2316075"/>
            <a:ext cx="3568200" cy="13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30"/>
          <p:cNvSpPr/>
          <p:nvPr/>
        </p:nvSpPr>
        <p:spPr>
          <a:xfrm>
            <a:off x="713225" y="4473575"/>
            <a:ext cx="3568200" cy="13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30"/>
          <p:cNvSpPr/>
          <p:nvPr/>
        </p:nvSpPr>
        <p:spPr>
          <a:xfrm>
            <a:off x="1541875" y="4420505"/>
            <a:ext cx="30725" cy="30250"/>
          </a:xfrm>
          <a:custGeom>
            <a:avLst/>
            <a:gdLst/>
            <a:ahLst/>
            <a:cxnLst/>
            <a:rect l="l" t="t" r="r" b="b"/>
            <a:pathLst>
              <a:path w="1229" h="1210" extrusionOk="0">
                <a:moveTo>
                  <a:pt x="615" y="0"/>
                </a:moveTo>
                <a:cubicBezTo>
                  <a:pt x="280" y="0"/>
                  <a:pt x="1" y="261"/>
                  <a:pt x="1" y="596"/>
                </a:cubicBezTo>
                <a:cubicBezTo>
                  <a:pt x="1" y="949"/>
                  <a:pt x="280" y="1210"/>
                  <a:pt x="615" y="1210"/>
                </a:cubicBezTo>
                <a:cubicBezTo>
                  <a:pt x="950" y="1210"/>
                  <a:pt x="1229" y="949"/>
                  <a:pt x="1229" y="596"/>
                </a:cubicBezTo>
                <a:cubicBezTo>
                  <a:pt x="1229" y="261"/>
                  <a:pt x="950" y="0"/>
                  <a:pt x="6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30"/>
          <p:cNvSpPr/>
          <p:nvPr/>
        </p:nvSpPr>
        <p:spPr>
          <a:xfrm>
            <a:off x="7074700" y="2256025"/>
            <a:ext cx="510148" cy="60050"/>
          </a:xfrm>
          <a:custGeom>
            <a:avLst/>
            <a:gdLst/>
            <a:ahLst/>
            <a:cxnLst/>
            <a:rect l="l" t="t" r="r" b="b"/>
            <a:pathLst>
              <a:path w="20156" h="2402" extrusionOk="0">
                <a:moveTo>
                  <a:pt x="0" y="1"/>
                </a:moveTo>
                <a:lnTo>
                  <a:pt x="0" y="2402"/>
                </a:lnTo>
                <a:lnTo>
                  <a:pt x="20156" y="2402"/>
                </a:lnTo>
                <a:lnTo>
                  <a:pt x="201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30"/>
          <p:cNvSpPr/>
          <p:nvPr/>
        </p:nvSpPr>
        <p:spPr>
          <a:xfrm>
            <a:off x="7322400" y="2256025"/>
            <a:ext cx="6075" cy="60050"/>
          </a:xfrm>
          <a:custGeom>
            <a:avLst/>
            <a:gdLst/>
            <a:ahLst/>
            <a:cxnLst/>
            <a:rect l="l" t="t" r="r" b="b"/>
            <a:pathLst>
              <a:path w="243" h="2402" extrusionOk="0">
                <a:moveTo>
                  <a:pt x="0" y="1"/>
                </a:moveTo>
                <a:lnTo>
                  <a:pt x="0" y="2402"/>
                </a:lnTo>
                <a:lnTo>
                  <a:pt x="242" y="2402"/>
                </a:lnTo>
                <a:lnTo>
                  <a:pt x="2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30"/>
          <p:cNvSpPr/>
          <p:nvPr/>
        </p:nvSpPr>
        <p:spPr>
          <a:xfrm>
            <a:off x="7334950" y="2256025"/>
            <a:ext cx="5625" cy="60050"/>
          </a:xfrm>
          <a:custGeom>
            <a:avLst/>
            <a:gdLst/>
            <a:ahLst/>
            <a:cxnLst/>
            <a:rect l="l" t="t" r="r" b="b"/>
            <a:pathLst>
              <a:path w="225" h="2402" extrusionOk="0">
                <a:moveTo>
                  <a:pt x="1" y="1"/>
                </a:moveTo>
                <a:lnTo>
                  <a:pt x="1" y="2402"/>
                </a:lnTo>
                <a:lnTo>
                  <a:pt x="224" y="2402"/>
                </a:lnTo>
                <a:lnTo>
                  <a:pt x="2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30"/>
          <p:cNvSpPr/>
          <p:nvPr/>
        </p:nvSpPr>
        <p:spPr>
          <a:xfrm>
            <a:off x="7468950" y="2256025"/>
            <a:ext cx="5625" cy="60050"/>
          </a:xfrm>
          <a:custGeom>
            <a:avLst/>
            <a:gdLst/>
            <a:ahLst/>
            <a:cxnLst/>
            <a:rect l="l" t="t" r="r" b="b"/>
            <a:pathLst>
              <a:path w="225" h="2402" extrusionOk="0">
                <a:moveTo>
                  <a:pt x="1" y="1"/>
                </a:moveTo>
                <a:lnTo>
                  <a:pt x="1" y="2402"/>
                </a:lnTo>
                <a:lnTo>
                  <a:pt x="224" y="2402"/>
                </a:lnTo>
                <a:lnTo>
                  <a:pt x="2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30"/>
          <p:cNvSpPr/>
          <p:nvPr/>
        </p:nvSpPr>
        <p:spPr>
          <a:xfrm>
            <a:off x="7481050" y="2256025"/>
            <a:ext cx="6075" cy="60050"/>
          </a:xfrm>
          <a:custGeom>
            <a:avLst/>
            <a:gdLst/>
            <a:ahLst/>
            <a:cxnLst/>
            <a:rect l="l" t="t" r="r" b="b"/>
            <a:pathLst>
              <a:path w="243" h="2402" extrusionOk="0">
                <a:moveTo>
                  <a:pt x="1" y="1"/>
                </a:moveTo>
                <a:lnTo>
                  <a:pt x="1" y="2402"/>
                </a:lnTo>
                <a:lnTo>
                  <a:pt x="243" y="2402"/>
                </a:lnTo>
                <a:lnTo>
                  <a:pt x="2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30"/>
          <p:cNvSpPr/>
          <p:nvPr/>
        </p:nvSpPr>
        <p:spPr>
          <a:xfrm>
            <a:off x="7130700" y="2110995"/>
            <a:ext cx="520200" cy="145200"/>
          </a:xfrm>
          <a:custGeom>
            <a:avLst/>
            <a:gdLst/>
            <a:ahLst/>
            <a:cxnLst/>
            <a:rect l="l" t="t" r="r" b="b"/>
            <a:pathLst>
              <a:path w="20808" h="5808" extrusionOk="0">
                <a:moveTo>
                  <a:pt x="1" y="1"/>
                </a:moveTo>
                <a:lnTo>
                  <a:pt x="1" y="5807"/>
                </a:lnTo>
                <a:lnTo>
                  <a:pt x="20808" y="5807"/>
                </a:lnTo>
                <a:lnTo>
                  <a:pt x="2080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30"/>
          <p:cNvSpPr/>
          <p:nvPr/>
        </p:nvSpPr>
        <p:spPr>
          <a:xfrm>
            <a:off x="7191650" y="2110995"/>
            <a:ext cx="35850" cy="145200"/>
          </a:xfrm>
          <a:custGeom>
            <a:avLst/>
            <a:gdLst/>
            <a:ahLst/>
            <a:cxnLst/>
            <a:rect l="l" t="t" r="r" b="b"/>
            <a:pathLst>
              <a:path w="1434" h="5808" extrusionOk="0">
                <a:moveTo>
                  <a:pt x="1" y="1"/>
                </a:moveTo>
                <a:lnTo>
                  <a:pt x="1" y="5807"/>
                </a:lnTo>
                <a:lnTo>
                  <a:pt x="1434" y="5807"/>
                </a:lnTo>
                <a:lnTo>
                  <a:pt x="143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30"/>
          <p:cNvSpPr/>
          <p:nvPr/>
        </p:nvSpPr>
        <p:spPr>
          <a:xfrm>
            <a:off x="7268900" y="2110995"/>
            <a:ext cx="21425" cy="145200"/>
          </a:xfrm>
          <a:custGeom>
            <a:avLst/>
            <a:gdLst/>
            <a:ahLst/>
            <a:cxnLst/>
            <a:rect l="l" t="t" r="r" b="b"/>
            <a:pathLst>
              <a:path w="857" h="5808" extrusionOk="0">
                <a:moveTo>
                  <a:pt x="0" y="1"/>
                </a:moveTo>
                <a:lnTo>
                  <a:pt x="0" y="5807"/>
                </a:lnTo>
                <a:lnTo>
                  <a:pt x="856" y="5807"/>
                </a:lnTo>
                <a:lnTo>
                  <a:pt x="85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30"/>
          <p:cNvSpPr/>
          <p:nvPr/>
        </p:nvSpPr>
        <p:spPr>
          <a:xfrm>
            <a:off x="7245175" y="2110995"/>
            <a:ext cx="10725" cy="145200"/>
          </a:xfrm>
          <a:custGeom>
            <a:avLst/>
            <a:gdLst/>
            <a:ahLst/>
            <a:cxnLst/>
            <a:rect l="l" t="t" r="r" b="b"/>
            <a:pathLst>
              <a:path w="429" h="5808" extrusionOk="0">
                <a:moveTo>
                  <a:pt x="0" y="1"/>
                </a:moveTo>
                <a:lnTo>
                  <a:pt x="0" y="5807"/>
                </a:lnTo>
                <a:lnTo>
                  <a:pt x="428" y="5807"/>
                </a:lnTo>
                <a:lnTo>
                  <a:pt x="42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30"/>
          <p:cNvSpPr/>
          <p:nvPr/>
        </p:nvSpPr>
        <p:spPr>
          <a:xfrm>
            <a:off x="7205150" y="1997141"/>
            <a:ext cx="319200" cy="98200"/>
          </a:xfrm>
          <a:custGeom>
            <a:avLst/>
            <a:gdLst/>
            <a:ahLst/>
            <a:cxnLst/>
            <a:rect l="l" t="t" r="r" b="b"/>
            <a:pathLst>
              <a:path w="12768" h="3928" extrusionOk="0">
                <a:moveTo>
                  <a:pt x="1" y="0"/>
                </a:moveTo>
                <a:cubicBezTo>
                  <a:pt x="1" y="0"/>
                  <a:pt x="280" y="428"/>
                  <a:pt x="280" y="1973"/>
                </a:cubicBezTo>
                <a:cubicBezTo>
                  <a:pt x="280" y="3294"/>
                  <a:pt x="1" y="3927"/>
                  <a:pt x="1" y="3927"/>
                </a:cubicBezTo>
                <a:lnTo>
                  <a:pt x="12768" y="3927"/>
                </a:lnTo>
                <a:lnTo>
                  <a:pt x="127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30"/>
          <p:cNvSpPr/>
          <p:nvPr/>
        </p:nvSpPr>
        <p:spPr>
          <a:xfrm>
            <a:off x="7203300" y="2033891"/>
            <a:ext cx="326625" cy="3750"/>
          </a:xfrm>
          <a:custGeom>
            <a:avLst/>
            <a:gdLst/>
            <a:ahLst/>
            <a:cxnLst/>
            <a:rect l="l" t="t" r="r" b="b"/>
            <a:pathLst>
              <a:path w="13065" h="150" extrusionOk="0">
                <a:moveTo>
                  <a:pt x="0" y="1"/>
                </a:moveTo>
                <a:lnTo>
                  <a:pt x="0" y="150"/>
                </a:lnTo>
                <a:lnTo>
                  <a:pt x="13065" y="150"/>
                </a:lnTo>
                <a:lnTo>
                  <a:pt x="13065" y="1"/>
                </a:lnTo>
                <a:close/>
              </a:path>
            </a:pathLst>
          </a:custGeom>
          <a:solidFill>
            <a:srgbClr val="E8D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30"/>
          <p:cNvSpPr/>
          <p:nvPr/>
        </p:nvSpPr>
        <p:spPr>
          <a:xfrm>
            <a:off x="7203300" y="2044591"/>
            <a:ext cx="326625" cy="3275"/>
          </a:xfrm>
          <a:custGeom>
            <a:avLst/>
            <a:gdLst/>
            <a:ahLst/>
            <a:cxnLst/>
            <a:rect l="l" t="t" r="r" b="b"/>
            <a:pathLst>
              <a:path w="13065" h="131" extrusionOk="0">
                <a:moveTo>
                  <a:pt x="0" y="1"/>
                </a:moveTo>
                <a:lnTo>
                  <a:pt x="0" y="131"/>
                </a:lnTo>
                <a:lnTo>
                  <a:pt x="13065" y="131"/>
                </a:lnTo>
                <a:lnTo>
                  <a:pt x="13065" y="1"/>
                </a:lnTo>
                <a:close/>
              </a:path>
            </a:pathLst>
          </a:custGeom>
          <a:solidFill>
            <a:srgbClr val="E8D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30"/>
          <p:cNvSpPr/>
          <p:nvPr/>
        </p:nvSpPr>
        <p:spPr>
          <a:xfrm>
            <a:off x="7203300" y="2054841"/>
            <a:ext cx="326625" cy="3275"/>
          </a:xfrm>
          <a:custGeom>
            <a:avLst/>
            <a:gdLst/>
            <a:ahLst/>
            <a:cxnLst/>
            <a:rect l="l" t="t" r="r" b="b"/>
            <a:pathLst>
              <a:path w="13065" h="131" extrusionOk="0">
                <a:moveTo>
                  <a:pt x="0" y="0"/>
                </a:moveTo>
                <a:lnTo>
                  <a:pt x="0" y="130"/>
                </a:lnTo>
                <a:lnTo>
                  <a:pt x="13065" y="130"/>
                </a:lnTo>
                <a:lnTo>
                  <a:pt x="13065" y="0"/>
                </a:lnTo>
                <a:close/>
              </a:path>
            </a:pathLst>
          </a:custGeom>
          <a:solidFill>
            <a:srgbClr val="E8D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30"/>
          <p:cNvSpPr/>
          <p:nvPr/>
        </p:nvSpPr>
        <p:spPr>
          <a:xfrm>
            <a:off x="7203300" y="2065066"/>
            <a:ext cx="326625" cy="3750"/>
          </a:xfrm>
          <a:custGeom>
            <a:avLst/>
            <a:gdLst/>
            <a:ahLst/>
            <a:cxnLst/>
            <a:rect l="l" t="t" r="r" b="b"/>
            <a:pathLst>
              <a:path w="13065" h="150" extrusionOk="0">
                <a:moveTo>
                  <a:pt x="0" y="1"/>
                </a:moveTo>
                <a:lnTo>
                  <a:pt x="0" y="149"/>
                </a:lnTo>
                <a:lnTo>
                  <a:pt x="13065" y="149"/>
                </a:lnTo>
                <a:lnTo>
                  <a:pt x="13065" y="1"/>
                </a:lnTo>
                <a:close/>
              </a:path>
            </a:pathLst>
          </a:custGeom>
          <a:solidFill>
            <a:srgbClr val="E8D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30"/>
          <p:cNvSpPr/>
          <p:nvPr/>
        </p:nvSpPr>
        <p:spPr>
          <a:xfrm>
            <a:off x="7203300" y="2075291"/>
            <a:ext cx="326625" cy="3750"/>
          </a:xfrm>
          <a:custGeom>
            <a:avLst/>
            <a:gdLst/>
            <a:ahLst/>
            <a:cxnLst/>
            <a:rect l="l" t="t" r="r" b="b"/>
            <a:pathLst>
              <a:path w="13065" h="150" extrusionOk="0">
                <a:moveTo>
                  <a:pt x="0" y="1"/>
                </a:moveTo>
                <a:lnTo>
                  <a:pt x="0" y="150"/>
                </a:lnTo>
                <a:lnTo>
                  <a:pt x="13065" y="150"/>
                </a:lnTo>
                <a:lnTo>
                  <a:pt x="13065" y="1"/>
                </a:lnTo>
                <a:close/>
              </a:path>
            </a:pathLst>
          </a:custGeom>
          <a:solidFill>
            <a:srgbClr val="E8D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30"/>
          <p:cNvSpPr/>
          <p:nvPr/>
        </p:nvSpPr>
        <p:spPr>
          <a:xfrm>
            <a:off x="7203300" y="2085541"/>
            <a:ext cx="326625" cy="3750"/>
          </a:xfrm>
          <a:custGeom>
            <a:avLst/>
            <a:gdLst/>
            <a:ahLst/>
            <a:cxnLst/>
            <a:rect l="l" t="t" r="r" b="b"/>
            <a:pathLst>
              <a:path w="13065" h="150" extrusionOk="0">
                <a:moveTo>
                  <a:pt x="0" y="0"/>
                </a:moveTo>
                <a:lnTo>
                  <a:pt x="0" y="149"/>
                </a:lnTo>
                <a:lnTo>
                  <a:pt x="13065" y="149"/>
                </a:lnTo>
                <a:lnTo>
                  <a:pt x="13065" y="0"/>
                </a:lnTo>
                <a:close/>
              </a:path>
            </a:pathLst>
          </a:custGeom>
          <a:solidFill>
            <a:srgbClr val="E8D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30"/>
          <p:cNvSpPr/>
          <p:nvPr/>
        </p:nvSpPr>
        <p:spPr>
          <a:xfrm>
            <a:off x="7203300" y="2002266"/>
            <a:ext cx="326625" cy="3725"/>
          </a:xfrm>
          <a:custGeom>
            <a:avLst/>
            <a:gdLst/>
            <a:ahLst/>
            <a:cxnLst/>
            <a:rect l="l" t="t" r="r" b="b"/>
            <a:pathLst>
              <a:path w="13065" h="149" extrusionOk="0">
                <a:moveTo>
                  <a:pt x="0" y="0"/>
                </a:moveTo>
                <a:lnTo>
                  <a:pt x="0" y="149"/>
                </a:lnTo>
                <a:lnTo>
                  <a:pt x="13065" y="149"/>
                </a:lnTo>
                <a:lnTo>
                  <a:pt x="13065" y="0"/>
                </a:lnTo>
                <a:close/>
              </a:path>
            </a:pathLst>
          </a:custGeom>
          <a:solidFill>
            <a:srgbClr val="E8D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30"/>
          <p:cNvSpPr/>
          <p:nvPr/>
        </p:nvSpPr>
        <p:spPr>
          <a:xfrm>
            <a:off x="7203300" y="2012966"/>
            <a:ext cx="326625" cy="3275"/>
          </a:xfrm>
          <a:custGeom>
            <a:avLst/>
            <a:gdLst/>
            <a:ahLst/>
            <a:cxnLst/>
            <a:rect l="l" t="t" r="r" b="b"/>
            <a:pathLst>
              <a:path w="13065" h="131" extrusionOk="0">
                <a:moveTo>
                  <a:pt x="0" y="0"/>
                </a:moveTo>
                <a:lnTo>
                  <a:pt x="0" y="130"/>
                </a:lnTo>
                <a:lnTo>
                  <a:pt x="13065" y="130"/>
                </a:lnTo>
                <a:lnTo>
                  <a:pt x="13065" y="0"/>
                </a:lnTo>
                <a:close/>
              </a:path>
            </a:pathLst>
          </a:custGeom>
          <a:solidFill>
            <a:srgbClr val="E8D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30"/>
          <p:cNvSpPr/>
          <p:nvPr/>
        </p:nvSpPr>
        <p:spPr>
          <a:xfrm>
            <a:off x="7203300" y="2023191"/>
            <a:ext cx="326625" cy="3275"/>
          </a:xfrm>
          <a:custGeom>
            <a:avLst/>
            <a:gdLst/>
            <a:ahLst/>
            <a:cxnLst/>
            <a:rect l="l" t="t" r="r" b="b"/>
            <a:pathLst>
              <a:path w="13065" h="131" extrusionOk="0">
                <a:moveTo>
                  <a:pt x="0" y="1"/>
                </a:moveTo>
                <a:lnTo>
                  <a:pt x="0" y="131"/>
                </a:lnTo>
                <a:lnTo>
                  <a:pt x="13065" y="131"/>
                </a:lnTo>
                <a:lnTo>
                  <a:pt x="13065" y="1"/>
                </a:lnTo>
                <a:close/>
              </a:path>
            </a:pathLst>
          </a:custGeom>
          <a:solidFill>
            <a:srgbClr val="E8D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30"/>
          <p:cNvSpPr/>
          <p:nvPr/>
        </p:nvSpPr>
        <p:spPr>
          <a:xfrm>
            <a:off x="7191200" y="1982241"/>
            <a:ext cx="352225" cy="128900"/>
          </a:xfrm>
          <a:custGeom>
            <a:avLst/>
            <a:gdLst/>
            <a:ahLst/>
            <a:cxnLst/>
            <a:rect l="l" t="t" r="r" b="b"/>
            <a:pathLst>
              <a:path w="14089" h="5156" extrusionOk="0">
                <a:moveTo>
                  <a:pt x="633" y="1"/>
                </a:moveTo>
                <a:cubicBezTo>
                  <a:pt x="279" y="1"/>
                  <a:pt x="0" y="280"/>
                  <a:pt x="19" y="634"/>
                </a:cubicBezTo>
                <a:lnTo>
                  <a:pt x="13307" y="634"/>
                </a:lnTo>
                <a:lnTo>
                  <a:pt x="13307" y="4542"/>
                </a:lnTo>
                <a:lnTo>
                  <a:pt x="19" y="4542"/>
                </a:lnTo>
                <a:cubicBezTo>
                  <a:pt x="19" y="4877"/>
                  <a:pt x="279" y="5156"/>
                  <a:pt x="633" y="5156"/>
                </a:cubicBezTo>
                <a:lnTo>
                  <a:pt x="13549" y="5156"/>
                </a:lnTo>
                <a:cubicBezTo>
                  <a:pt x="13847" y="5156"/>
                  <a:pt x="14089" y="4914"/>
                  <a:pt x="14089" y="4616"/>
                </a:cubicBezTo>
                <a:lnTo>
                  <a:pt x="14089" y="559"/>
                </a:lnTo>
                <a:cubicBezTo>
                  <a:pt x="14089" y="243"/>
                  <a:pt x="13847" y="1"/>
                  <a:pt x="135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30"/>
          <p:cNvSpPr/>
          <p:nvPr/>
        </p:nvSpPr>
        <p:spPr>
          <a:xfrm>
            <a:off x="7443825" y="2023191"/>
            <a:ext cx="34000" cy="50750"/>
          </a:xfrm>
          <a:custGeom>
            <a:avLst/>
            <a:gdLst/>
            <a:ahLst/>
            <a:cxnLst/>
            <a:rect l="l" t="t" r="r" b="b"/>
            <a:pathLst>
              <a:path w="1360" h="2030" extrusionOk="0">
                <a:moveTo>
                  <a:pt x="1" y="1"/>
                </a:moveTo>
                <a:lnTo>
                  <a:pt x="1" y="633"/>
                </a:lnTo>
                <a:lnTo>
                  <a:pt x="1" y="2029"/>
                </a:lnTo>
                <a:lnTo>
                  <a:pt x="671" y="1638"/>
                </a:lnTo>
                <a:lnTo>
                  <a:pt x="1359" y="2029"/>
                </a:lnTo>
                <a:lnTo>
                  <a:pt x="1359" y="633"/>
                </a:lnTo>
                <a:lnTo>
                  <a:pt x="13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30"/>
          <p:cNvSpPr/>
          <p:nvPr/>
        </p:nvSpPr>
        <p:spPr>
          <a:xfrm flipH="1">
            <a:off x="6737036" y="1763300"/>
            <a:ext cx="97750" cy="35850"/>
          </a:xfrm>
          <a:custGeom>
            <a:avLst/>
            <a:gdLst/>
            <a:ahLst/>
            <a:cxnLst/>
            <a:rect l="l" t="t" r="r" b="b"/>
            <a:pathLst>
              <a:path w="3910" h="1434" extrusionOk="0">
                <a:moveTo>
                  <a:pt x="3816" y="1"/>
                </a:moveTo>
                <a:lnTo>
                  <a:pt x="1" y="1154"/>
                </a:lnTo>
                <a:lnTo>
                  <a:pt x="94" y="1434"/>
                </a:lnTo>
                <a:lnTo>
                  <a:pt x="3909" y="280"/>
                </a:lnTo>
                <a:lnTo>
                  <a:pt x="381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30"/>
          <p:cNvSpPr/>
          <p:nvPr/>
        </p:nvSpPr>
        <p:spPr>
          <a:xfrm flipH="1">
            <a:off x="6741686" y="1748875"/>
            <a:ext cx="97275" cy="35400"/>
          </a:xfrm>
          <a:custGeom>
            <a:avLst/>
            <a:gdLst/>
            <a:ahLst/>
            <a:cxnLst/>
            <a:rect l="l" t="t" r="r" b="b"/>
            <a:pathLst>
              <a:path w="3891" h="1416" extrusionOk="0">
                <a:moveTo>
                  <a:pt x="3816" y="1"/>
                </a:moveTo>
                <a:lnTo>
                  <a:pt x="0" y="1155"/>
                </a:lnTo>
                <a:lnTo>
                  <a:pt x="75" y="1415"/>
                </a:lnTo>
                <a:lnTo>
                  <a:pt x="3890" y="280"/>
                </a:lnTo>
                <a:lnTo>
                  <a:pt x="381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30"/>
          <p:cNvSpPr/>
          <p:nvPr/>
        </p:nvSpPr>
        <p:spPr>
          <a:xfrm flipH="1">
            <a:off x="6943173" y="1761900"/>
            <a:ext cx="97725" cy="35850"/>
          </a:xfrm>
          <a:custGeom>
            <a:avLst/>
            <a:gdLst/>
            <a:ahLst/>
            <a:cxnLst/>
            <a:rect l="l" t="t" r="r" b="b"/>
            <a:pathLst>
              <a:path w="3909" h="1434" extrusionOk="0">
                <a:moveTo>
                  <a:pt x="3834" y="1"/>
                </a:moveTo>
                <a:lnTo>
                  <a:pt x="0" y="1155"/>
                </a:lnTo>
                <a:lnTo>
                  <a:pt x="93" y="1434"/>
                </a:lnTo>
                <a:lnTo>
                  <a:pt x="3908" y="280"/>
                </a:lnTo>
                <a:lnTo>
                  <a:pt x="38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30"/>
          <p:cNvSpPr/>
          <p:nvPr/>
        </p:nvSpPr>
        <p:spPr>
          <a:xfrm flipH="1">
            <a:off x="6947823" y="1747025"/>
            <a:ext cx="97750" cy="35850"/>
          </a:xfrm>
          <a:custGeom>
            <a:avLst/>
            <a:gdLst/>
            <a:ahLst/>
            <a:cxnLst/>
            <a:rect l="l" t="t" r="r" b="b"/>
            <a:pathLst>
              <a:path w="3910" h="1434" extrusionOk="0">
                <a:moveTo>
                  <a:pt x="3816" y="0"/>
                </a:moveTo>
                <a:lnTo>
                  <a:pt x="1" y="1154"/>
                </a:lnTo>
                <a:lnTo>
                  <a:pt x="75" y="1433"/>
                </a:lnTo>
                <a:lnTo>
                  <a:pt x="3909" y="279"/>
                </a:lnTo>
                <a:lnTo>
                  <a:pt x="381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30"/>
          <p:cNvSpPr/>
          <p:nvPr/>
        </p:nvSpPr>
        <p:spPr>
          <a:xfrm flipH="1">
            <a:off x="6649111" y="1797725"/>
            <a:ext cx="71200" cy="33525"/>
          </a:xfrm>
          <a:custGeom>
            <a:avLst/>
            <a:gdLst/>
            <a:ahLst/>
            <a:cxnLst/>
            <a:rect l="l" t="t" r="r" b="b"/>
            <a:pathLst>
              <a:path w="2848" h="1341" extrusionOk="0">
                <a:moveTo>
                  <a:pt x="2699" y="1"/>
                </a:moveTo>
                <a:lnTo>
                  <a:pt x="0" y="801"/>
                </a:lnTo>
                <a:lnTo>
                  <a:pt x="149" y="1341"/>
                </a:lnTo>
                <a:lnTo>
                  <a:pt x="2848" y="522"/>
                </a:lnTo>
                <a:lnTo>
                  <a:pt x="269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30"/>
          <p:cNvSpPr/>
          <p:nvPr/>
        </p:nvSpPr>
        <p:spPr>
          <a:xfrm flipH="1">
            <a:off x="6656086" y="1780050"/>
            <a:ext cx="69825" cy="27950"/>
          </a:xfrm>
          <a:custGeom>
            <a:avLst/>
            <a:gdLst/>
            <a:ahLst/>
            <a:cxnLst/>
            <a:rect l="l" t="t" r="r" b="b"/>
            <a:pathLst>
              <a:path w="2793" h="1118" extrusionOk="0">
                <a:moveTo>
                  <a:pt x="2718" y="1"/>
                </a:moveTo>
                <a:lnTo>
                  <a:pt x="1" y="819"/>
                </a:lnTo>
                <a:lnTo>
                  <a:pt x="94" y="1117"/>
                </a:lnTo>
                <a:lnTo>
                  <a:pt x="2792" y="298"/>
                </a:lnTo>
                <a:lnTo>
                  <a:pt x="271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30"/>
          <p:cNvSpPr/>
          <p:nvPr/>
        </p:nvSpPr>
        <p:spPr>
          <a:xfrm flipH="1">
            <a:off x="6277461" y="2207600"/>
            <a:ext cx="14900" cy="14450"/>
          </a:xfrm>
          <a:custGeom>
            <a:avLst/>
            <a:gdLst/>
            <a:ahLst/>
            <a:cxnLst/>
            <a:rect l="l" t="t" r="r" b="b"/>
            <a:pathLst>
              <a:path w="596" h="578" extrusionOk="0">
                <a:moveTo>
                  <a:pt x="466" y="1"/>
                </a:moveTo>
                <a:lnTo>
                  <a:pt x="0" y="131"/>
                </a:lnTo>
                <a:lnTo>
                  <a:pt x="149" y="578"/>
                </a:lnTo>
                <a:lnTo>
                  <a:pt x="596" y="448"/>
                </a:lnTo>
                <a:lnTo>
                  <a:pt x="4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5" name="Google Shape;1405;p30"/>
          <p:cNvGrpSpPr/>
          <p:nvPr/>
        </p:nvGrpSpPr>
        <p:grpSpPr>
          <a:xfrm flipH="1">
            <a:off x="6503011" y="1629775"/>
            <a:ext cx="478325" cy="686300"/>
            <a:chOff x="7123913" y="2734275"/>
            <a:chExt cx="478325" cy="686300"/>
          </a:xfrm>
        </p:grpSpPr>
        <p:sp>
          <p:nvSpPr>
            <p:cNvPr id="1406" name="Google Shape;1406;p30"/>
            <p:cNvSpPr/>
            <p:nvPr/>
          </p:nvSpPr>
          <p:spPr>
            <a:xfrm>
              <a:off x="7230913" y="2736125"/>
              <a:ext cx="293150" cy="684450"/>
            </a:xfrm>
            <a:custGeom>
              <a:avLst/>
              <a:gdLst/>
              <a:ahLst/>
              <a:cxnLst/>
              <a:rect l="l" t="t" r="r" b="b"/>
              <a:pathLst>
                <a:path w="11726" h="27378" extrusionOk="0">
                  <a:moveTo>
                    <a:pt x="3816" y="1"/>
                  </a:moveTo>
                  <a:lnTo>
                    <a:pt x="1" y="1155"/>
                  </a:lnTo>
                  <a:lnTo>
                    <a:pt x="7911" y="27377"/>
                  </a:lnTo>
                  <a:lnTo>
                    <a:pt x="11726" y="26223"/>
                  </a:lnTo>
                  <a:lnTo>
                    <a:pt x="38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0"/>
            <p:cNvSpPr/>
            <p:nvPr/>
          </p:nvSpPr>
          <p:spPr>
            <a:xfrm>
              <a:off x="7399813" y="3297250"/>
              <a:ext cx="97725" cy="35375"/>
            </a:xfrm>
            <a:custGeom>
              <a:avLst/>
              <a:gdLst/>
              <a:ahLst/>
              <a:cxnLst/>
              <a:rect l="l" t="t" r="r" b="b"/>
              <a:pathLst>
                <a:path w="3909" h="1415" extrusionOk="0">
                  <a:moveTo>
                    <a:pt x="3835" y="0"/>
                  </a:moveTo>
                  <a:lnTo>
                    <a:pt x="1" y="1154"/>
                  </a:lnTo>
                  <a:lnTo>
                    <a:pt x="94" y="1415"/>
                  </a:lnTo>
                  <a:lnTo>
                    <a:pt x="3909" y="261"/>
                  </a:lnTo>
                  <a:lnTo>
                    <a:pt x="3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7396088" y="3282825"/>
              <a:ext cx="97750" cy="35375"/>
            </a:xfrm>
            <a:custGeom>
              <a:avLst/>
              <a:gdLst/>
              <a:ahLst/>
              <a:cxnLst/>
              <a:rect l="l" t="t" r="r" b="b"/>
              <a:pathLst>
                <a:path w="3910" h="1415" extrusionOk="0">
                  <a:moveTo>
                    <a:pt x="3816" y="0"/>
                  </a:moveTo>
                  <a:lnTo>
                    <a:pt x="1" y="1136"/>
                  </a:lnTo>
                  <a:lnTo>
                    <a:pt x="75" y="1415"/>
                  </a:lnTo>
                  <a:lnTo>
                    <a:pt x="3909" y="261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0"/>
            <p:cNvSpPr/>
            <p:nvPr/>
          </p:nvSpPr>
          <p:spPr>
            <a:xfrm>
              <a:off x="7335138" y="3082750"/>
              <a:ext cx="97750" cy="35400"/>
            </a:xfrm>
            <a:custGeom>
              <a:avLst/>
              <a:gdLst/>
              <a:ahLst/>
              <a:cxnLst/>
              <a:rect l="l" t="t" r="r" b="b"/>
              <a:pathLst>
                <a:path w="3910" h="1416" extrusionOk="0">
                  <a:moveTo>
                    <a:pt x="3816" y="1"/>
                  </a:moveTo>
                  <a:lnTo>
                    <a:pt x="1" y="1155"/>
                  </a:lnTo>
                  <a:lnTo>
                    <a:pt x="94" y="1415"/>
                  </a:lnTo>
                  <a:lnTo>
                    <a:pt x="3909" y="261"/>
                  </a:lnTo>
                  <a:lnTo>
                    <a:pt x="3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0"/>
            <p:cNvSpPr/>
            <p:nvPr/>
          </p:nvSpPr>
          <p:spPr>
            <a:xfrm>
              <a:off x="7330963" y="3067875"/>
              <a:ext cx="97250" cy="35850"/>
            </a:xfrm>
            <a:custGeom>
              <a:avLst/>
              <a:gdLst/>
              <a:ahLst/>
              <a:cxnLst/>
              <a:rect l="l" t="t" r="r" b="b"/>
              <a:pathLst>
                <a:path w="3890" h="1434" extrusionOk="0">
                  <a:moveTo>
                    <a:pt x="3816" y="0"/>
                  </a:moveTo>
                  <a:lnTo>
                    <a:pt x="0" y="1154"/>
                  </a:lnTo>
                  <a:lnTo>
                    <a:pt x="75" y="1433"/>
                  </a:lnTo>
                  <a:lnTo>
                    <a:pt x="3890" y="279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7123913" y="2734275"/>
              <a:ext cx="293150" cy="684425"/>
            </a:xfrm>
            <a:custGeom>
              <a:avLst/>
              <a:gdLst/>
              <a:ahLst/>
              <a:cxnLst/>
              <a:rect l="l" t="t" r="r" b="b"/>
              <a:pathLst>
                <a:path w="11726" h="27377" extrusionOk="0">
                  <a:moveTo>
                    <a:pt x="3816" y="0"/>
                  </a:moveTo>
                  <a:lnTo>
                    <a:pt x="0" y="1154"/>
                  </a:lnTo>
                  <a:lnTo>
                    <a:pt x="7910" y="27377"/>
                  </a:lnTo>
                  <a:lnTo>
                    <a:pt x="11725" y="26223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7292813" y="3295375"/>
              <a:ext cx="97725" cy="35400"/>
            </a:xfrm>
            <a:custGeom>
              <a:avLst/>
              <a:gdLst/>
              <a:ahLst/>
              <a:cxnLst/>
              <a:rect l="l" t="t" r="r" b="b"/>
              <a:pathLst>
                <a:path w="3909" h="1416" extrusionOk="0">
                  <a:moveTo>
                    <a:pt x="3834" y="1"/>
                  </a:moveTo>
                  <a:lnTo>
                    <a:pt x="0" y="1155"/>
                  </a:lnTo>
                  <a:lnTo>
                    <a:pt x="93" y="1415"/>
                  </a:lnTo>
                  <a:lnTo>
                    <a:pt x="3908" y="261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7288613" y="3280500"/>
              <a:ext cx="97725" cy="35850"/>
            </a:xfrm>
            <a:custGeom>
              <a:avLst/>
              <a:gdLst/>
              <a:ahLst/>
              <a:cxnLst/>
              <a:rect l="l" t="t" r="r" b="b"/>
              <a:pathLst>
                <a:path w="3909" h="1434" extrusionOk="0">
                  <a:moveTo>
                    <a:pt x="3816" y="0"/>
                  </a:moveTo>
                  <a:lnTo>
                    <a:pt x="1" y="1154"/>
                  </a:lnTo>
                  <a:lnTo>
                    <a:pt x="94" y="1433"/>
                  </a:lnTo>
                  <a:lnTo>
                    <a:pt x="3909" y="279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7228588" y="3080900"/>
              <a:ext cx="97750" cy="35850"/>
            </a:xfrm>
            <a:custGeom>
              <a:avLst/>
              <a:gdLst/>
              <a:ahLst/>
              <a:cxnLst/>
              <a:rect l="l" t="t" r="r" b="b"/>
              <a:pathLst>
                <a:path w="3910" h="1434" extrusionOk="0">
                  <a:moveTo>
                    <a:pt x="3835" y="0"/>
                  </a:moveTo>
                  <a:lnTo>
                    <a:pt x="1" y="1154"/>
                  </a:lnTo>
                  <a:lnTo>
                    <a:pt x="94" y="1433"/>
                  </a:lnTo>
                  <a:lnTo>
                    <a:pt x="3909" y="279"/>
                  </a:lnTo>
                  <a:lnTo>
                    <a:pt x="3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0"/>
            <p:cNvSpPr/>
            <p:nvPr/>
          </p:nvSpPr>
          <p:spPr>
            <a:xfrm>
              <a:off x="7224413" y="3066475"/>
              <a:ext cx="97725" cy="35375"/>
            </a:xfrm>
            <a:custGeom>
              <a:avLst/>
              <a:gdLst/>
              <a:ahLst/>
              <a:cxnLst/>
              <a:rect l="l" t="t" r="r" b="b"/>
              <a:pathLst>
                <a:path w="3909" h="1415" extrusionOk="0">
                  <a:moveTo>
                    <a:pt x="3816" y="0"/>
                  </a:moveTo>
                  <a:lnTo>
                    <a:pt x="0" y="1136"/>
                  </a:lnTo>
                  <a:lnTo>
                    <a:pt x="93" y="1415"/>
                  </a:lnTo>
                  <a:lnTo>
                    <a:pt x="3909" y="261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0"/>
            <p:cNvSpPr/>
            <p:nvPr/>
          </p:nvSpPr>
          <p:spPr>
            <a:xfrm>
              <a:off x="7365863" y="2839875"/>
              <a:ext cx="236375" cy="578825"/>
            </a:xfrm>
            <a:custGeom>
              <a:avLst/>
              <a:gdLst/>
              <a:ahLst/>
              <a:cxnLst/>
              <a:rect l="l" t="t" r="r" b="b"/>
              <a:pathLst>
                <a:path w="9455" h="23153" extrusionOk="0">
                  <a:moveTo>
                    <a:pt x="2717" y="1"/>
                  </a:moveTo>
                  <a:lnTo>
                    <a:pt x="0" y="820"/>
                  </a:lnTo>
                  <a:lnTo>
                    <a:pt x="6756" y="23153"/>
                  </a:lnTo>
                  <a:lnTo>
                    <a:pt x="9454" y="22334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0"/>
            <p:cNvSpPr/>
            <p:nvPr/>
          </p:nvSpPr>
          <p:spPr>
            <a:xfrm>
              <a:off x="7515213" y="3332600"/>
              <a:ext cx="71200" cy="33525"/>
            </a:xfrm>
            <a:custGeom>
              <a:avLst/>
              <a:gdLst/>
              <a:ahLst/>
              <a:cxnLst/>
              <a:rect l="l" t="t" r="r" b="b"/>
              <a:pathLst>
                <a:path w="2848" h="1341" extrusionOk="0">
                  <a:moveTo>
                    <a:pt x="2699" y="1"/>
                  </a:moveTo>
                  <a:lnTo>
                    <a:pt x="0" y="801"/>
                  </a:lnTo>
                  <a:lnTo>
                    <a:pt x="149" y="1341"/>
                  </a:lnTo>
                  <a:lnTo>
                    <a:pt x="2848" y="522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0"/>
            <p:cNvSpPr/>
            <p:nvPr/>
          </p:nvSpPr>
          <p:spPr>
            <a:xfrm>
              <a:off x="7429588" y="2963650"/>
              <a:ext cx="51200" cy="138675"/>
            </a:xfrm>
            <a:custGeom>
              <a:avLst/>
              <a:gdLst/>
              <a:ahLst/>
              <a:cxnLst/>
              <a:rect l="l" t="t" r="r" b="b"/>
              <a:pathLst>
                <a:path w="2048" h="5547" extrusionOk="0">
                  <a:moveTo>
                    <a:pt x="410" y="0"/>
                  </a:moveTo>
                  <a:lnTo>
                    <a:pt x="1" y="112"/>
                  </a:lnTo>
                  <a:lnTo>
                    <a:pt x="1639" y="5546"/>
                  </a:lnTo>
                  <a:lnTo>
                    <a:pt x="2048" y="5416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9" name="Google Shape;1419;p30"/>
          <p:cNvGrpSpPr/>
          <p:nvPr/>
        </p:nvGrpSpPr>
        <p:grpSpPr>
          <a:xfrm>
            <a:off x="6981323" y="1629538"/>
            <a:ext cx="99600" cy="686750"/>
            <a:chOff x="7036423" y="2733113"/>
            <a:chExt cx="99600" cy="686750"/>
          </a:xfrm>
        </p:grpSpPr>
        <p:sp>
          <p:nvSpPr>
            <p:cNvPr id="1420" name="Google Shape;1420;p30"/>
            <p:cNvSpPr/>
            <p:nvPr/>
          </p:nvSpPr>
          <p:spPr>
            <a:xfrm>
              <a:off x="7036423" y="2733113"/>
              <a:ext cx="99600" cy="686750"/>
            </a:xfrm>
            <a:custGeom>
              <a:avLst/>
              <a:gdLst/>
              <a:ahLst/>
              <a:cxnLst/>
              <a:rect l="l" t="t" r="r" b="b"/>
              <a:pathLst>
                <a:path w="3984" h="27470" extrusionOk="0">
                  <a:moveTo>
                    <a:pt x="1" y="1"/>
                  </a:moveTo>
                  <a:lnTo>
                    <a:pt x="1" y="27470"/>
                  </a:lnTo>
                  <a:lnTo>
                    <a:pt x="3983" y="27470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0"/>
            <p:cNvSpPr/>
            <p:nvPr/>
          </p:nvSpPr>
          <p:spPr>
            <a:xfrm>
              <a:off x="7060623" y="3181638"/>
              <a:ext cx="44700" cy="197300"/>
            </a:xfrm>
            <a:custGeom>
              <a:avLst/>
              <a:gdLst/>
              <a:ahLst/>
              <a:cxnLst/>
              <a:rect l="l" t="t" r="r" b="b"/>
              <a:pathLst>
                <a:path w="1788" h="7892" extrusionOk="0">
                  <a:moveTo>
                    <a:pt x="1" y="0"/>
                  </a:moveTo>
                  <a:lnTo>
                    <a:pt x="1" y="7891"/>
                  </a:lnTo>
                  <a:lnTo>
                    <a:pt x="1787" y="7891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2" name="Google Shape;1422;p30"/>
          <p:cNvSpPr/>
          <p:nvPr/>
        </p:nvSpPr>
        <p:spPr>
          <a:xfrm>
            <a:off x="2234839" y="4394573"/>
            <a:ext cx="657199" cy="79687"/>
          </a:xfrm>
          <a:custGeom>
            <a:avLst/>
            <a:gdLst/>
            <a:ahLst/>
            <a:cxnLst/>
            <a:rect l="l" t="t" r="r" b="b"/>
            <a:pathLst>
              <a:path w="73677" h="8936" extrusionOk="0">
                <a:moveTo>
                  <a:pt x="1" y="1"/>
                </a:moveTo>
                <a:lnTo>
                  <a:pt x="1" y="8935"/>
                </a:lnTo>
                <a:lnTo>
                  <a:pt x="73676" y="8935"/>
                </a:lnTo>
                <a:lnTo>
                  <a:pt x="73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30"/>
          <p:cNvSpPr/>
          <p:nvPr/>
        </p:nvSpPr>
        <p:spPr>
          <a:xfrm>
            <a:off x="2296825" y="4394573"/>
            <a:ext cx="15503" cy="79687"/>
          </a:xfrm>
          <a:custGeom>
            <a:avLst/>
            <a:gdLst/>
            <a:ahLst/>
            <a:cxnLst/>
            <a:rect l="l" t="t" r="r" b="b"/>
            <a:pathLst>
              <a:path w="1738" h="8936" extrusionOk="0">
                <a:moveTo>
                  <a:pt x="1" y="1"/>
                </a:moveTo>
                <a:lnTo>
                  <a:pt x="1" y="8935"/>
                </a:lnTo>
                <a:lnTo>
                  <a:pt x="1738" y="8935"/>
                </a:lnTo>
                <a:lnTo>
                  <a:pt x="173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30"/>
          <p:cNvSpPr/>
          <p:nvPr/>
        </p:nvSpPr>
        <p:spPr>
          <a:xfrm>
            <a:off x="2803212" y="4394573"/>
            <a:ext cx="15503" cy="79687"/>
          </a:xfrm>
          <a:custGeom>
            <a:avLst/>
            <a:gdLst/>
            <a:ahLst/>
            <a:cxnLst/>
            <a:rect l="l" t="t" r="r" b="b"/>
            <a:pathLst>
              <a:path w="1738" h="8936" extrusionOk="0">
                <a:moveTo>
                  <a:pt x="0" y="1"/>
                </a:moveTo>
                <a:lnTo>
                  <a:pt x="0" y="8935"/>
                </a:lnTo>
                <a:lnTo>
                  <a:pt x="1738" y="8935"/>
                </a:lnTo>
                <a:lnTo>
                  <a:pt x="173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30"/>
          <p:cNvSpPr/>
          <p:nvPr/>
        </p:nvSpPr>
        <p:spPr>
          <a:xfrm>
            <a:off x="2830605" y="4394573"/>
            <a:ext cx="8590" cy="79687"/>
          </a:xfrm>
          <a:custGeom>
            <a:avLst/>
            <a:gdLst/>
            <a:ahLst/>
            <a:cxnLst/>
            <a:rect l="l" t="t" r="r" b="b"/>
            <a:pathLst>
              <a:path w="963" h="8936" extrusionOk="0">
                <a:moveTo>
                  <a:pt x="0" y="1"/>
                </a:moveTo>
                <a:lnTo>
                  <a:pt x="0" y="8935"/>
                </a:lnTo>
                <a:lnTo>
                  <a:pt x="962" y="8935"/>
                </a:lnTo>
                <a:lnTo>
                  <a:pt x="9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30"/>
          <p:cNvSpPr/>
          <p:nvPr/>
        </p:nvSpPr>
        <p:spPr>
          <a:xfrm>
            <a:off x="2360470" y="4419195"/>
            <a:ext cx="396253" cy="30444"/>
          </a:xfrm>
          <a:custGeom>
            <a:avLst/>
            <a:gdLst/>
            <a:ahLst/>
            <a:cxnLst/>
            <a:rect l="l" t="t" r="r" b="b"/>
            <a:pathLst>
              <a:path w="44423" h="3414" extrusionOk="0">
                <a:moveTo>
                  <a:pt x="1" y="1"/>
                </a:moveTo>
                <a:lnTo>
                  <a:pt x="1" y="3413"/>
                </a:lnTo>
                <a:lnTo>
                  <a:pt x="44423" y="3413"/>
                </a:lnTo>
                <a:lnTo>
                  <a:pt x="4442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30"/>
          <p:cNvSpPr/>
          <p:nvPr/>
        </p:nvSpPr>
        <p:spPr>
          <a:xfrm>
            <a:off x="2183651" y="4282538"/>
            <a:ext cx="771473" cy="112316"/>
          </a:xfrm>
          <a:custGeom>
            <a:avLst/>
            <a:gdLst/>
            <a:ahLst/>
            <a:cxnLst/>
            <a:rect l="l" t="t" r="r" b="b"/>
            <a:pathLst>
              <a:path w="86488" h="12595" extrusionOk="0">
                <a:moveTo>
                  <a:pt x="0" y="0"/>
                </a:moveTo>
                <a:lnTo>
                  <a:pt x="0" y="12595"/>
                </a:lnTo>
                <a:lnTo>
                  <a:pt x="86487" y="12595"/>
                </a:lnTo>
                <a:lnTo>
                  <a:pt x="8648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30"/>
          <p:cNvSpPr/>
          <p:nvPr/>
        </p:nvSpPr>
        <p:spPr>
          <a:xfrm>
            <a:off x="2287691" y="4282262"/>
            <a:ext cx="8037" cy="112316"/>
          </a:xfrm>
          <a:custGeom>
            <a:avLst/>
            <a:gdLst/>
            <a:ahLst/>
            <a:cxnLst/>
            <a:rect l="l" t="t" r="r" b="b"/>
            <a:pathLst>
              <a:path w="901" h="12595" extrusionOk="0">
                <a:moveTo>
                  <a:pt x="1" y="0"/>
                </a:moveTo>
                <a:lnTo>
                  <a:pt x="1" y="12595"/>
                </a:lnTo>
                <a:lnTo>
                  <a:pt x="901" y="12595"/>
                </a:lnTo>
                <a:lnTo>
                  <a:pt x="90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30"/>
          <p:cNvSpPr/>
          <p:nvPr/>
        </p:nvSpPr>
        <p:spPr>
          <a:xfrm>
            <a:off x="2305129" y="4282262"/>
            <a:ext cx="8028" cy="112316"/>
          </a:xfrm>
          <a:custGeom>
            <a:avLst/>
            <a:gdLst/>
            <a:ahLst/>
            <a:cxnLst/>
            <a:rect l="l" t="t" r="r" b="b"/>
            <a:pathLst>
              <a:path w="900" h="12595" extrusionOk="0">
                <a:moveTo>
                  <a:pt x="0" y="0"/>
                </a:moveTo>
                <a:lnTo>
                  <a:pt x="0" y="12595"/>
                </a:lnTo>
                <a:lnTo>
                  <a:pt x="900" y="12595"/>
                </a:lnTo>
                <a:lnTo>
                  <a:pt x="9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30"/>
          <p:cNvSpPr/>
          <p:nvPr/>
        </p:nvSpPr>
        <p:spPr>
          <a:xfrm>
            <a:off x="2540335" y="4282262"/>
            <a:ext cx="8028" cy="112316"/>
          </a:xfrm>
          <a:custGeom>
            <a:avLst/>
            <a:gdLst/>
            <a:ahLst/>
            <a:cxnLst/>
            <a:rect l="l" t="t" r="r" b="b"/>
            <a:pathLst>
              <a:path w="900" h="12595" extrusionOk="0">
                <a:moveTo>
                  <a:pt x="0" y="0"/>
                </a:moveTo>
                <a:lnTo>
                  <a:pt x="0" y="12595"/>
                </a:lnTo>
                <a:lnTo>
                  <a:pt x="900" y="12595"/>
                </a:lnTo>
                <a:lnTo>
                  <a:pt x="9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30"/>
          <p:cNvSpPr/>
          <p:nvPr/>
        </p:nvSpPr>
        <p:spPr>
          <a:xfrm>
            <a:off x="2557489" y="4282262"/>
            <a:ext cx="8037" cy="112316"/>
          </a:xfrm>
          <a:custGeom>
            <a:avLst/>
            <a:gdLst/>
            <a:ahLst/>
            <a:cxnLst/>
            <a:rect l="l" t="t" r="r" b="b"/>
            <a:pathLst>
              <a:path w="901" h="12595" extrusionOk="0">
                <a:moveTo>
                  <a:pt x="1" y="0"/>
                </a:moveTo>
                <a:lnTo>
                  <a:pt x="1" y="12595"/>
                </a:lnTo>
                <a:lnTo>
                  <a:pt x="900" y="12595"/>
                </a:lnTo>
                <a:lnTo>
                  <a:pt x="9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30"/>
          <p:cNvSpPr/>
          <p:nvPr/>
        </p:nvSpPr>
        <p:spPr>
          <a:xfrm>
            <a:off x="2792695" y="4282262"/>
            <a:ext cx="8037" cy="112316"/>
          </a:xfrm>
          <a:custGeom>
            <a:avLst/>
            <a:gdLst/>
            <a:ahLst/>
            <a:cxnLst/>
            <a:rect l="l" t="t" r="r" b="b"/>
            <a:pathLst>
              <a:path w="901" h="12595" extrusionOk="0">
                <a:moveTo>
                  <a:pt x="1" y="0"/>
                </a:moveTo>
                <a:lnTo>
                  <a:pt x="1" y="12595"/>
                </a:lnTo>
                <a:lnTo>
                  <a:pt x="900" y="12595"/>
                </a:lnTo>
                <a:lnTo>
                  <a:pt x="9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30"/>
          <p:cNvSpPr/>
          <p:nvPr/>
        </p:nvSpPr>
        <p:spPr>
          <a:xfrm>
            <a:off x="2810125" y="4282262"/>
            <a:ext cx="8037" cy="112316"/>
          </a:xfrm>
          <a:custGeom>
            <a:avLst/>
            <a:gdLst/>
            <a:ahLst/>
            <a:cxnLst/>
            <a:rect l="l" t="t" r="r" b="b"/>
            <a:pathLst>
              <a:path w="901" h="12595" extrusionOk="0">
                <a:moveTo>
                  <a:pt x="1" y="0"/>
                </a:moveTo>
                <a:lnTo>
                  <a:pt x="1" y="12595"/>
                </a:lnTo>
                <a:lnTo>
                  <a:pt x="901" y="12595"/>
                </a:lnTo>
                <a:lnTo>
                  <a:pt x="90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30"/>
          <p:cNvSpPr/>
          <p:nvPr/>
        </p:nvSpPr>
        <p:spPr>
          <a:xfrm>
            <a:off x="2225437" y="4156507"/>
            <a:ext cx="534335" cy="109275"/>
          </a:xfrm>
          <a:custGeom>
            <a:avLst/>
            <a:gdLst/>
            <a:ahLst/>
            <a:cxnLst/>
            <a:rect l="l" t="t" r="r" b="b"/>
            <a:pathLst>
              <a:path w="59903" h="12254" extrusionOk="0">
                <a:moveTo>
                  <a:pt x="0" y="0"/>
                </a:moveTo>
                <a:lnTo>
                  <a:pt x="0" y="12254"/>
                </a:lnTo>
                <a:lnTo>
                  <a:pt x="59902" y="12254"/>
                </a:lnTo>
                <a:cubicBezTo>
                  <a:pt x="59902" y="12254"/>
                  <a:pt x="58723" y="10269"/>
                  <a:pt x="58723" y="6143"/>
                </a:cubicBezTo>
                <a:cubicBezTo>
                  <a:pt x="58723" y="1334"/>
                  <a:pt x="59902" y="0"/>
                  <a:pt x="59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30"/>
          <p:cNvSpPr/>
          <p:nvPr/>
        </p:nvSpPr>
        <p:spPr>
          <a:xfrm>
            <a:off x="2217685" y="4197725"/>
            <a:ext cx="544575" cy="3879"/>
          </a:xfrm>
          <a:custGeom>
            <a:avLst/>
            <a:gdLst/>
            <a:ahLst/>
            <a:cxnLst/>
            <a:rect l="l" t="t" r="r" b="b"/>
            <a:pathLst>
              <a:path w="61051" h="435" extrusionOk="0">
                <a:moveTo>
                  <a:pt x="1" y="1"/>
                </a:moveTo>
                <a:lnTo>
                  <a:pt x="1" y="435"/>
                </a:lnTo>
                <a:lnTo>
                  <a:pt x="61050" y="435"/>
                </a:lnTo>
                <a:lnTo>
                  <a:pt x="61050" y="1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30"/>
          <p:cNvSpPr/>
          <p:nvPr/>
        </p:nvSpPr>
        <p:spPr>
          <a:xfrm>
            <a:off x="2217685" y="4209068"/>
            <a:ext cx="544575" cy="4156"/>
          </a:xfrm>
          <a:custGeom>
            <a:avLst/>
            <a:gdLst/>
            <a:ahLst/>
            <a:cxnLst/>
            <a:rect l="l" t="t" r="r" b="b"/>
            <a:pathLst>
              <a:path w="61051" h="466" extrusionOk="0">
                <a:moveTo>
                  <a:pt x="1" y="0"/>
                </a:moveTo>
                <a:lnTo>
                  <a:pt x="1" y="466"/>
                </a:lnTo>
                <a:lnTo>
                  <a:pt x="61050" y="466"/>
                </a:lnTo>
                <a:lnTo>
                  <a:pt x="61050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0"/>
          <p:cNvSpPr/>
          <p:nvPr/>
        </p:nvSpPr>
        <p:spPr>
          <a:xfrm>
            <a:off x="2217685" y="4220688"/>
            <a:ext cx="544575" cy="3879"/>
          </a:xfrm>
          <a:custGeom>
            <a:avLst/>
            <a:gdLst/>
            <a:ahLst/>
            <a:cxnLst/>
            <a:rect l="l" t="t" r="r" b="b"/>
            <a:pathLst>
              <a:path w="61051" h="435" extrusionOk="0">
                <a:moveTo>
                  <a:pt x="1" y="0"/>
                </a:moveTo>
                <a:lnTo>
                  <a:pt x="1" y="435"/>
                </a:lnTo>
                <a:lnTo>
                  <a:pt x="61050" y="435"/>
                </a:lnTo>
                <a:lnTo>
                  <a:pt x="61050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30"/>
          <p:cNvSpPr/>
          <p:nvPr/>
        </p:nvSpPr>
        <p:spPr>
          <a:xfrm>
            <a:off x="2217685" y="4232032"/>
            <a:ext cx="544575" cy="4156"/>
          </a:xfrm>
          <a:custGeom>
            <a:avLst/>
            <a:gdLst/>
            <a:ahLst/>
            <a:cxnLst/>
            <a:rect l="l" t="t" r="r" b="b"/>
            <a:pathLst>
              <a:path w="61051" h="466" extrusionOk="0">
                <a:moveTo>
                  <a:pt x="1" y="0"/>
                </a:moveTo>
                <a:lnTo>
                  <a:pt x="1" y="466"/>
                </a:lnTo>
                <a:lnTo>
                  <a:pt x="61050" y="466"/>
                </a:lnTo>
                <a:lnTo>
                  <a:pt x="61050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0"/>
          <p:cNvSpPr/>
          <p:nvPr/>
        </p:nvSpPr>
        <p:spPr>
          <a:xfrm>
            <a:off x="2217685" y="4243652"/>
            <a:ext cx="544575" cy="3879"/>
          </a:xfrm>
          <a:custGeom>
            <a:avLst/>
            <a:gdLst/>
            <a:ahLst/>
            <a:cxnLst/>
            <a:rect l="l" t="t" r="r" b="b"/>
            <a:pathLst>
              <a:path w="61051" h="435" extrusionOk="0">
                <a:moveTo>
                  <a:pt x="1" y="0"/>
                </a:moveTo>
                <a:lnTo>
                  <a:pt x="1" y="434"/>
                </a:lnTo>
                <a:lnTo>
                  <a:pt x="61050" y="434"/>
                </a:lnTo>
                <a:lnTo>
                  <a:pt x="61050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30"/>
          <p:cNvSpPr/>
          <p:nvPr/>
        </p:nvSpPr>
        <p:spPr>
          <a:xfrm>
            <a:off x="2217685" y="4255272"/>
            <a:ext cx="544575" cy="3879"/>
          </a:xfrm>
          <a:custGeom>
            <a:avLst/>
            <a:gdLst/>
            <a:ahLst/>
            <a:cxnLst/>
            <a:rect l="l" t="t" r="r" b="b"/>
            <a:pathLst>
              <a:path w="61051" h="435" extrusionOk="0">
                <a:moveTo>
                  <a:pt x="1" y="0"/>
                </a:moveTo>
                <a:lnTo>
                  <a:pt x="1" y="434"/>
                </a:lnTo>
                <a:lnTo>
                  <a:pt x="61050" y="434"/>
                </a:lnTo>
                <a:lnTo>
                  <a:pt x="61050" y="0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30"/>
          <p:cNvSpPr/>
          <p:nvPr/>
        </p:nvSpPr>
        <p:spPr>
          <a:xfrm>
            <a:off x="2217685" y="4162589"/>
            <a:ext cx="544575" cy="3888"/>
          </a:xfrm>
          <a:custGeom>
            <a:avLst/>
            <a:gdLst/>
            <a:ahLst/>
            <a:cxnLst/>
            <a:rect l="l" t="t" r="r" b="b"/>
            <a:pathLst>
              <a:path w="61051" h="436" extrusionOk="0">
                <a:moveTo>
                  <a:pt x="1" y="1"/>
                </a:moveTo>
                <a:lnTo>
                  <a:pt x="1" y="435"/>
                </a:lnTo>
                <a:lnTo>
                  <a:pt x="61050" y="435"/>
                </a:lnTo>
                <a:lnTo>
                  <a:pt x="61050" y="1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30"/>
          <p:cNvSpPr/>
          <p:nvPr/>
        </p:nvSpPr>
        <p:spPr>
          <a:xfrm>
            <a:off x="2217685" y="4173932"/>
            <a:ext cx="544575" cy="4164"/>
          </a:xfrm>
          <a:custGeom>
            <a:avLst/>
            <a:gdLst/>
            <a:ahLst/>
            <a:cxnLst/>
            <a:rect l="l" t="t" r="r" b="b"/>
            <a:pathLst>
              <a:path w="61051" h="467" extrusionOk="0">
                <a:moveTo>
                  <a:pt x="1" y="1"/>
                </a:moveTo>
                <a:lnTo>
                  <a:pt x="1" y="466"/>
                </a:lnTo>
                <a:lnTo>
                  <a:pt x="61050" y="466"/>
                </a:lnTo>
                <a:lnTo>
                  <a:pt x="61050" y="1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30"/>
          <p:cNvSpPr/>
          <p:nvPr/>
        </p:nvSpPr>
        <p:spPr>
          <a:xfrm>
            <a:off x="2217685" y="4185552"/>
            <a:ext cx="544575" cy="3879"/>
          </a:xfrm>
          <a:custGeom>
            <a:avLst/>
            <a:gdLst/>
            <a:ahLst/>
            <a:cxnLst/>
            <a:rect l="l" t="t" r="r" b="b"/>
            <a:pathLst>
              <a:path w="61051" h="435" extrusionOk="0">
                <a:moveTo>
                  <a:pt x="1" y="1"/>
                </a:moveTo>
                <a:lnTo>
                  <a:pt x="1" y="435"/>
                </a:lnTo>
                <a:lnTo>
                  <a:pt x="61050" y="435"/>
                </a:lnTo>
                <a:lnTo>
                  <a:pt x="61050" y="1"/>
                </a:lnTo>
                <a:close/>
              </a:path>
            </a:pathLst>
          </a:custGeom>
          <a:solidFill>
            <a:srgbClr val="C7D0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30"/>
          <p:cNvSpPr/>
          <p:nvPr/>
        </p:nvSpPr>
        <p:spPr>
          <a:xfrm>
            <a:off x="2197767" y="4140187"/>
            <a:ext cx="581093" cy="143028"/>
          </a:xfrm>
          <a:custGeom>
            <a:avLst/>
            <a:gdLst/>
            <a:ahLst/>
            <a:cxnLst/>
            <a:rect l="l" t="t" r="r" b="b"/>
            <a:pathLst>
              <a:path w="65145" h="16039" extrusionOk="0">
                <a:moveTo>
                  <a:pt x="0" y="0"/>
                </a:moveTo>
                <a:lnTo>
                  <a:pt x="0" y="16038"/>
                </a:lnTo>
                <a:lnTo>
                  <a:pt x="65145" y="16038"/>
                </a:lnTo>
                <a:lnTo>
                  <a:pt x="65145" y="14084"/>
                </a:lnTo>
                <a:lnTo>
                  <a:pt x="3102" y="14084"/>
                </a:lnTo>
                <a:lnTo>
                  <a:pt x="3102" y="1923"/>
                </a:lnTo>
                <a:lnTo>
                  <a:pt x="65145" y="1923"/>
                </a:lnTo>
                <a:lnTo>
                  <a:pt x="6514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30"/>
          <p:cNvSpPr txBox="1">
            <a:spLocks noGrp="1"/>
          </p:cNvSpPr>
          <p:nvPr>
            <p:ph type="title"/>
          </p:nvPr>
        </p:nvSpPr>
        <p:spPr>
          <a:xfrm>
            <a:off x="713225" y="1126400"/>
            <a:ext cx="3566100" cy="4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46" name="Google Shape;1446;p30"/>
          <p:cNvSpPr txBox="1">
            <a:spLocks noGrp="1"/>
          </p:cNvSpPr>
          <p:nvPr>
            <p:ph type="subTitle" idx="1"/>
          </p:nvPr>
        </p:nvSpPr>
        <p:spPr>
          <a:xfrm>
            <a:off x="713225" y="1566372"/>
            <a:ext cx="3568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7" name="Google Shape;1447;p30"/>
          <p:cNvSpPr txBox="1">
            <a:spLocks noGrp="1"/>
          </p:cNvSpPr>
          <p:nvPr>
            <p:ph type="title" idx="2"/>
          </p:nvPr>
        </p:nvSpPr>
        <p:spPr>
          <a:xfrm>
            <a:off x="713225" y="2137130"/>
            <a:ext cx="3566100" cy="4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48" name="Google Shape;1448;p30"/>
          <p:cNvSpPr txBox="1">
            <a:spLocks noGrp="1"/>
          </p:cNvSpPr>
          <p:nvPr>
            <p:ph type="subTitle" idx="3"/>
          </p:nvPr>
        </p:nvSpPr>
        <p:spPr>
          <a:xfrm>
            <a:off x="713225" y="2574192"/>
            <a:ext cx="3568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9" name="Google Shape;1449;p30"/>
          <p:cNvSpPr txBox="1">
            <a:spLocks noGrp="1"/>
          </p:cNvSpPr>
          <p:nvPr>
            <p:ph type="title" idx="4"/>
          </p:nvPr>
        </p:nvSpPr>
        <p:spPr>
          <a:xfrm>
            <a:off x="524275" y="310005"/>
            <a:ext cx="80955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0" name="Google Shape;1450;p30"/>
          <p:cNvSpPr txBox="1">
            <a:spLocks noGrp="1"/>
          </p:cNvSpPr>
          <p:nvPr>
            <p:ph type="title" idx="5"/>
          </p:nvPr>
        </p:nvSpPr>
        <p:spPr>
          <a:xfrm>
            <a:off x="4861675" y="2644050"/>
            <a:ext cx="3566100" cy="4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51" name="Google Shape;1451;p30"/>
          <p:cNvSpPr txBox="1">
            <a:spLocks noGrp="1"/>
          </p:cNvSpPr>
          <p:nvPr>
            <p:ph type="subTitle" idx="6"/>
          </p:nvPr>
        </p:nvSpPr>
        <p:spPr>
          <a:xfrm>
            <a:off x="4861675" y="3084022"/>
            <a:ext cx="3568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2" name="Google Shape;1452;p30"/>
          <p:cNvSpPr txBox="1">
            <a:spLocks noGrp="1"/>
          </p:cNvSpPr>
          <p:nvPr>
            <p:ph type="title" idx="7"/>
          </p:nvPr>
        </p:nvSpPr>
        <p:spPr>
          <a:xfrm>
            <a:off x="4861675" y="3654780"/>
            <a:ext cx="3566100" cy="4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53" name="Google Shape;1453;p30"/>
          <p:cNvSpPr txBox="1">
            <a:spLocks noGrp="1"/>
          </p:cNvSpPr>
          <p:nvPr>
            <p:ph type="subTitle" idx="8"/>
          </p:nvPr>
        </p:nvSpPr>
        <p:spPr>
          <a:xfrm>
            <a:off x="4861675" y="4091842"/>
            <a:ext cx="3568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594864" y="306424"/>
            <a:ext cx="80955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74" name="Google Shape;174;p5"/>
          <p:cNvGrpSpPr/>
          <p:nvPr/>
        </p:nvGrpSpPr>
        <p:grpSpPr>
          <a:xfrm>
            <a:off x="7742302" y="-107538"/>
            <a:ext cx="1559524" cy="1990794"/>
            <a:chOff x="7562715" y="50437"/>
            <a:chExt cx="1559524" cy="1990794"/>
          </a:xfrm>
        </p:grpSpPr>
        <p:sp>
          <p:nvSpPr>
            <p:cNvPr id="175" name="Google Shape;175;p5"/>
            <p:cNvSpPr/>
            <p:nvPr/>
          </p:nvSpPr>
          <p:spPr>
            <a:xfrm rot="-3542513">
              <a:off x="7856450" y="94678"/>
              <a:ext cx="242396" cy="245866"/>
            </a:xfrm>
            <a:custGeom>
              <a:avLst/>
              <a:gdLst/>
              <a:ahLst/>
              <a:cxnLst/>
              <a:rect l="l" t="t" r="r" b="b"/>
              <a:pathLst>
                <a:path w="2785" h="2825" extrusionOk="0">
                  <a:moveTo>
                    <a:pt x="1498" y="582"/>
                  </a:moveTo>
                  <a:lnTo>
                    <a:pt x="1985" y="909"/>
                  </a:lnTo>
                  <a:cubicBezTo>
                    <a:pt x="2181" y="1040"/>
                    <a:pt x="2247" y="1207"/>
                    <a:pt x="2145" y="1359"/>
                  </a:cubicBezTo>
                  <a:cubicBezTo>
                    <a:pt x="2089" y="1440"/>
                    <a:pt x="2008" y="1482"/>
                    <a:pt x="1914" y="1482"/>
                  </a:cubicBezTo>
                  <a:cubicBezTo>
                    <a:pt x="1838" y="1482"/>
                    <a:pt x="1753" y="1454"/>
                    <a:pt x="1665" y="1396"/>
                  </a:cubicBezTo>
                  <a:lnTo>
                    <a:pt x="1658" y="1396"/>
                  </a:lnTo>
                  <a:lnTo>
                    <a:pt x="1178" y="1069"/>
                  </a:lnTo>
                  <a:lnTo>
                    <a:pt x="1498" y="582"/>
                  </a:lnTo>
                  <a:close/>
                  <a:moveTo>
                    <a:pt x="960" y="1396"/>
                  </a:moveTo>
                  <a:lnTo>
                    <a:pt x="1447" y="1716"/>
                  </a:lnTo>
                  <a:cubicBezTo>
                    <a:pt x="1694" y="1876"/>
                    <a:pt x="1767" y="2072"/>
                    <a:pt x="1665" y="2239"/>
                  </a:cubicBezTo>
                  <a:lnTo>
                    <a:pt x="1658" y="2239"/>
                  </a:lnTo>
                  <a:cubicBezTo>
                    <a:pt x="1602" y="2324"/>
                    <a:pt x="1518" y="2368"/>
                    <a:pt x="1417" y="2368"/>
                  </a:cubicBezTo>
                  <a:cubicBezTo>
                    <a:pt x="1320" y="2368"/>
                    <a:pt x="1208" y="2328"/>
                    <a:pt x="1091" y="2246"/>
                  </a:cubicBezTo>
                  <a:lnTo>
                    <a:pt x="604" y="1919"/>
                  </a:lnTo>
                  <a:lnTo>
                    <a:pt x="960" y="1396"/>
                  </a:lnTo>
                  <a:close/>
                  <a:moveTo>
                    <a:pt x="1338" y="0"/>
                  </a:moveTo>
                  <a:lnTo>
                    <a:pt x="0" y="1999"/>
                  </a:lnTo>
                  <a:lnTo>
                    <a:pt x="916" y="2610"/>
                  </a:lnTo>
                  <a:cubicBezTo>
                    <a:pt x="1131" y="2753"/>
                    <a:pt x="1338" y="2824"/>
                    <a:pt x="1521" y="2824"/>
                  </a:cubicBezTo>
                  <a:cubicBezTo>
                    <a:pt x="1728" y="2824"/>
                    <a:pt x="1905" y="2733"/>
                    <a:pt x="2029" y="2552"/>
                  </a:cubicBezTo>
                  <a:cubicBezTo>
                    <a:pt x="2203" y="2304"/>
                    <a:pt x="2167" y="1963"/>
                    <a:pt x="1934" y="1759"/>
                  </a:cubicBezTo>
                  <a:lnTo>
                    <a:pt x="1934" y="1759"/>
                  </a:lnTo>
                  <a:cubicBezTo>
                    <a:pt x="2000" y="1787"/>
                    <a:pt x="2067" y="1800"/>
                    <a:pt x="2134" y="1800"/>
                  </a:cubicBezTo>
                  <a:cubicBezTo>
                    <a:pt x="2311" y="1800"/>
                    <a:pt x="2481" y="1707"/>
                    <a:pt x="2581" y="1548"/>
                  </a:cubicBezTo>
                  <a:cubicBezTo>
                    <a:pt x="2785" y="1243"/>
                    <a:pt x="2654" y="872"/>
                    <a:pt x="2225" y="589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 rot="-900098">
              <a:off x="8772617" y="1895758"/>
              <a:ext cx="167625" cy="125924"/>
            </a:xfrm>
            <a:custGeom>
              <a:avLst/>
              <a:gdLst/>
              <a:ahLst/>
              <a:cxnLst/>
              <a:rect l="l" t="t" r="r" b="b"/>
              <a:pathLst>
                <a:path w="3476" h="2611" extrusionOk="0">
                  <a:moveTo>
                    <a:pt x="1934" y="1"/>
                  </a:moveTo>
                  <a:lnTo>
                    <a:pt x="1" y="2240"/>
                  </a:lnTo>
                  <a:lnTo>
                    <a:pt x="430" y="2610"/>
                  </a:lnTo>
                  <a:lnTo>
                    <a:pt x="1193" y="1724"/>
                  </a:lnTo>
                  <a:lnTo>
                    <a:pt x="2203" y="2596"/>
                  </a:lnTo>
                  <a:lnTo>
                    <a:pt x="2530" y="2225"/>
                  </a:lnTo>
                  <a:lnTo>
                    <a:pt x="1513" y="1353"/>
                  </a:lnTo>
                  <a:lnTo>
                    <a:pt x="2036" y="749"/>
                  </a:lnTo>
                  <a:lnTo>
                    <a:pt x="3148" y="1709"/>
                  </a:lnTo>
                  <a:lnTo>
                    <a:pt x="3476" y="1338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6695325" flipH="1">
              <a:off x="8355378" y="247560"/>
              <a:ext cx="331487" cy="346144"/>
            </a:xfrm>
            <a:custGeom>
              <a:avLst/>
              <a:gdLst/>
              <a:ahLst/>
              <a:cxnLst/>
              <a:rect l="l" t="t" r="r" b="b"/>
              <a:pathLst>
                <a:path w="2778" h="2901" extrusionOk="0">
                  <a:moveTo>
                    <a:pt x="1003" y="0"/>
                  </a:moveTo>
                  <a:lnTo>
                    <a:pt x="0" y="2014"/>
                  </a:lnTo>
                  <a:lnTo>
                    <a:pt x="385" y="2203"/>
                  </a:lnTo>
                  <a:lnTo>
                    <a:pt x="792" y="1389"/>
                  </a:lnTo>
                  <a:lnTo>
                    <a:pt x="1796" y="1890"/>
                  </a:lnTo>
                  <a:lnTo>
                    <a:pt x="1389" y="2704"/>
                  </a:lnTo>
                  <a:lnTo>
                    <a:pt x="1774" y="2901"/>
                  </a:lnTo>
                  <a:lnTo>
                    <a:pt x="2777" y="887"/>
                  </a:lnTo>
                  <a:lnTo>
                    <a:pt x="2392" y="698"/>
                  </a:lnTo>
                  <a:lnTo>
                    <a:pt x="1963" y="1556"/>
                  </a:lnTo>
                  <a:lnTo>
                    <a:pt x="960" y="1054"/>
                  </a:lnTo>
                  <a:lnTo>
                    <a:pt x="1389" y="196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 rot="-7885620">
              <a:off x="8495199" y="717139"/>
              <a:ext cx="116169" cy="225089"/>
            </a:xfrm>
            <a:custGeom>
              <a:avLst/>
              <a:gdLst/>
              <a:ahLst/>
              <a:cxnLst/>
              <a:rect l="l" t="t" r="r" b="b"/>
              <a:pathLst>
                <a:path w="1535" h="2974" extrusionOk="0">
                  <a:moveTo>
                    <a:pt x="539" y="0"/>
                  </a:moveTo>
                  <a:lnTo>
                    <a:pt x="1" y="197"/>
                  </a:lnTo>
                  <a:lnTo>
                    <a:pt x="1004" y="2974"/>
                  </a:lnTo>
                  <a:lnTo>
                    <a:pt x="1534" y="277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 rot="1799816">
              <a:off x="8609326" y="1067727"/>
              <a:ext cx="251850" cy="241517"/>
            </a:xfrm>
            <a:custGeom>
              <a:avLst/>
              <a:gdLst/>
              <a:ahLst/>
              <a:cxnLst/>
              <a:rect l="l" t="t" r="r" b="b"/>
              <a:pathLst>
                <a:path w="3753" h="3599" extrusionOk="0">
                  <a:moveTo>
                    <a:pt x="3076" y="0"/>
                  </a:moveTo>
                  <a:lnTo>
                    <a:pt x="2444" y="153"/>
                  </a:lnTo>
                  <a:lnTo>
                    <a:pt x="1978" y="2203"/>
                  </a:lnTo>
                  <a:lnTo>
                    <a:pt x="641" y="575"/>
                  </a:lnTo>
                  <a:lnTo>
                    <a:pt x="1" y="727"/>
                  </a:lnTo>
                  <a:lnTo>
                    <a:pt x="677" y="3599"/>
                  </a:lnTo>
                  <a:lnTo>
                    <a:pt x="1186" y="3475"/>
                  </a:lnTo>
                  <a:lnTo>
                    <a:pt x="706" y="1425"/>
                  </a:lnTo>
                  <a:lnTo>
                    <a:pt x="1971" y="2981"/>
                  </a:lnTo>
                  <a:lnTo>
                    <a:pt x="2327" y="2901"/>
                  </a:lnTo>
                  <a:lnTo>
                    <a:pt x="2763" y="946"/>
                  </a:lnTo>
                  <a:lnTo>
                    <a:pt x="3250" y="2996"/>
                  </a:lnTo>
                  <a:lnTo>
                    <a:pt x="3752" y="2879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 rot="1799931">
              <a:off x="8637296" y="1475657"/>
              <a:ext cx="152581" cy="155267"/>
            </a:xfrm>
            <a:custGeom>
              <a:avLst/>
              <a:gdLst/>
              <a:ahLst/>
              <a:cxnLst/>
              <a:rect l="l" t="t" r="r" b="b"/>
              <a:pathLst>
                <a:path w="2560" h="2605" extrusionOk="0">
                  <a:moveTo>
                    <a:pt x="1286" y="405"/>
                  </a:moveTo>
                  <a:cubicBezTo>
                    <a:pt x="1487" y="405"/>
                    <a:pt x="1627" y="503"/>
                    <a:pt x="1687" y="714"/>
                  </a:cubicBezTo>
                  <a:cubicBezTo>
                    <a:pt x="1760" y="998"/>
                    <a:pt x="1621" y="1187"/>
                    <a:pt x="1294" y="1281"/>
                  </a:cubicBezTo>
                  <a:lnTo>
                    <a:pt x="778" y="1427"/>
                  </a:lnTo>
                  <a:lnTo>
                    <a:pt x="545" y="591"/>
                  </a:lnTo>
                  <a:lnTo>
                    <a:pt x="1062" y="438"/>
                  </a:lnTo>
                  <a:cubicBezTo>
                    <a:pt x="1143" y="416"/>
                    <a:pt x="1218" y="405"/>
                    <a:pt x="1286" y="405"/>
                  </a:cubicBezTo>
                  <a:close/>
                  <a:moveTo>
                    <a:pt x="1335" y="1"/>
                  </a:moveTo>
                  <a:cubicBezTo>
                    <a:pt x="1216" y="1"/>
                    <a:pt x="1086" y="20"/>
                    <a:pt x="945" y="60"/>
                  </a:cubicBezTo>
                  <a:lnTo>
                    <a:pt x="0" y="336"/>
                  </a:lnTo>
                  <a:lnTo>
                    <a:pt x="647" y="2604"/>
                  </a:lnTo>
                  <a:lnTo>
                    <a:pt x="1083" y="2481"/>
                  </a:lnTo>
                  <a:lnTo>
                    <a:pt x="887" y="1812"/>
                  </a:lnTo>
                  <a:lnTo>
                    <a:pt x="1403" y="1667"/>
                  </a:lnTo>
                  <a:cubicBezTo>
                    <a:pt x="1432" y="1659"/>
                    <a:pt x="1454" y="1652"/>
                    <a:pt x="1483" y="1638"/>
                  </a:cubicBezTo>
                  <a:lnTo>
                    <a:pt x="2065" y="2197"/>
                  </a:lnTo>
                  <a:lnTo>
                    <a:pt x="2559" y="2059"/>
                  </a:lnTo>
                  <a:lnTo>
                    <a:pt x="1847" y="1449"/>
                  </a:lnTo>
                  <a:cubicBezTo>
                    <a:pt x="2108" y="1238"/>
                    <a:pt x="2196" y="940"/>
                    <a:pt x="2094" y="583"/>
                  </a:cubicBezTo>
                  <a:cubicBezTo>
                    <a:pt x="1983" y="201"/>
                    <a:pt x="1716" y="1"/>
                    <a:pt x="1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 rot="-9817594">
              <a:off x="8786651" y="393697"/>
              <a:ext cx="291972" cy="351376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 rot="9595691">
              <a:off x="7581358" y="280733"/>
              <a:ext cx="105850" cy="127392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 rot="-288">
              <a:off x="8153386" y="607737"/>
              <a:ext cx="143149" cy="140645"/>
            </a:xfrm>
            <a:custGeom>
              <a:avLst/>
              <a:gdLst/>
              <a:ahLst/>
              <a:cxnLst/>
              <a:rect l="l" t="t" r="r" b="b"/>
              <a:pathLst>
                <a:path w="4792" h="4707" extrusionOk="0">
                  <a:moveTo>
                    <a:pt x="2790" y="1"/>
                  </a:moveTo>
                  <a:cubicBezTo>
                    <a:pt x="2604" y="1"/>
                    <a:pt x="2417" y="19"/>
                    <a:pt x="2233" y="56"/>
                  </a:cubicBezTo>
                  <a:cubicBezTo>
                    <a:pt x="851" y="340"/>
                    <a:pt x="1" y="1547"/>
                    <a:pt x="263" y="2848"/>
                  </a:cubicBezTo>
                  <a:cubicBezTo>
                    <a:pt x="495" y="3967"/>
                    <a:pt x="1457" y="4706"/>
                    <a:pt x="2588" y="4706"/>
                  </a:cubicBezTo>
                  <a:cubicBezTo>
                    <a:pt x="2764" y="4706"/>
                    <a:pt x="2945" y="4688"/>
                    <a:pt x="3127" y="4651"/>
                  </a:cubicBezTo>
                  <a:cubicBezTo>
                    <a:pt x="3767" y="4505"/>
                    <a:pt x="4348" y="4171"/>
                    <a:pt x="4792" y="3691"/>
                  </a:cubicBezTo>
                  <a:lnTo>
                    <a:pt x="4443" y="1997"/>
                  </a:lnTo>
                  <a:lnTo>
                    <a:pt x="3687" y="2150"/>
                  </a:lnTo>
                  <a:lnTo>
                    <a:pt x="3941" y="3379"/>
                  </a:lnTo>
                  <a:cubicBezTo>
                    <a:pt x="3679" y="3611"/>
                    <a:pt x="3367" y="3779"/>
                    <a:pt x="3025" y="3866"/>
                  </a:cubicBezTo>
                  <a:cubicBezTo>
                    <a:pt x="2909" y="3890"/>
                    <a:pt x="2793" y="3902"/>
                    <a:pt x="2679" y="3902"/>
                  </a:cubicBezTo>
                  <a:cubicBezTo>
                    <a:pt x="1943" y="3902"/>
                    <a:pt x="1301" y="3409"/>
                    <a:pt x="1150" y="2666"/>
                  </a:cubicBezTo>
                  <a:cubicBezTo>
                    <a:pt x="968" y="1801"/>
                    <a:pt x="1520" y="1009"/>
                    <a:pt x="2393" y="827"/>
                  </a:cubicBezTo>
                  <a:cubicBezTo>
                    <a:pt x="2517" y="802"/>
                    <a:pt x="2642" y="790"/>
                    <a:pt x="2768" y="790"/>
                  </a:cubicBezTo>
                  <a:cubicBezTo>
                    <a:pt x="3119" y="790"/>
                    <a:pt x="3468" y="887"/>
                    <a:pt x="3774" y="1074"/>
                  </a:cubicBezTo>
                  <a:lnTo>
                    <a:pt x="4137" y="340"/>
                  </a:lnTo>
                  <a:cubicBezTo>
                    <a:pt x="3722" y="116"/>
                    <a:pt x="3257" y="1"/>
                    <a:pt x="2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5"/>
          <p:cNvSpPr txBox="1">
            <a:spLocks noGrp="1"/>
          </p:cNvSpPr>
          <p:nvPr>
            <p:ph type="subTitle" idx="1"/>
          </p:nvPr>
        </p:nvSpPr>
        <p:spPr>
          <a:xfrm>
            <a:off x="713225" y="1086600"/>
            <a:ext cx="3630300" cy="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subTitle" idx="2"/>
          </p:nvPr>
        </p:nvSpPr>
        <p:spPr>
          <a:xfrm>
            <a:off x="713225" y="1946950"/>
            <a:ext cx="3630300" cy="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3"/>
          </p:nvPr>
        </p:nvSpPr>
        <p:spPr>
          <a:xfrm>
            <a:off x="4809600" y="1337350"/>
            <a:ext cx="3630300" cy="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ubTitle" idx="4"/>
          </p:nvPr>
        </p:nvSpPr>
        <p:spPr>
          <a:xfrm>
            <a:off x="713225" y="2340950"/>
            <a:ext cx="3630300" cy="22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subTitle" idx="5"/>
          </p:nvPr>
        </p:nvSpPr>
        <p:spPr>
          <a:xfrm>
            <a:off x="4809600" y="1731350"/>
            <a:ext cx="3630300" cy="20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9" name="Google Shape;189;p5"/>
          <p:cNvSpPr txBox="1">
            <a:spLocks noGrp="1"/>
          </p:cNvSpPr>
          <p:nvPr>
            <p:ph type="subTitle" idx="6"/>
          </p:nvPr>
        </p:nvSpPr>
        <p:spPr>
          <a:xfrm>
            <a:off x="4809600" y="3773025"/>
            <a:ext cx="3630300" cy="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5"/>
          <p:cNvSpPr txBox="1">
            <a:spLocks noGrp="1"/>
          </p:cNvSpPr>
          <p:nvPr>
            <p:ph type="subTitle" idx="7"/>
          </p:nvPr>
        </p:nvSpPr>
        <p:spPr>
          <a:xfrm>
            <a:off x="4809600" y="4167025"/>
            <a:ext cx="36303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SECTION_TITLE_AND_DESCRIPTION_1_1_1_3"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2"/>
          <p:cNvSpPr/>
          <p:nvPr/>
        </p:nvSpPr>
        <p:spPr>
          <a:xfrm>
            <a:off x="-18600" y="-16350"/>
            <a:ext cx="4238100" cy="517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32"/>
          <p:cNvSpPr txBox="1">
            <a:spLocks noGrp="1"/>
          </p:cNvSpPr>
          <p:nvPr>
            <p:ph type="subTitle" idx="1"/>
          </p:nvPr>
        </p:nvSpPr>
        <p:spPr>
          <a:xfrm>
            <a:off x="4398500" y="735488"/>
            <a:ext cx="23307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6" name="Google Shape;1486;p32"/>
          <p:cNvSpPr txBox="1">
            <a:spLocks noGrp="1"/>
          </p:cNvSpPr>
          <p:nvPr>
            <p:ph type="title"/>
          </p:nvPr>
        </p:nvSpPr>
        <p:spPr>
          <a:xfrm>
            <a:off x="4398500" y="1947437"/>
            <a:ext cx="23307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87" name="Google Shape;1487;p32"/>
          <p:cNvSpPr txBox="1">
            <a:spLocks noGrp="1"/>
          </p:cNvSpPr>
          <p:nvPr>
            <p:ph type="subTitle" idx="2"/>
          </p:nvPr>
        </p:nvSpPr>
        <p:spPr>
          <a:xfrm>
            <a:off x="4398500" y="2272816"/>
            <a:ext cx="23307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8" name="Google Shape;1488;p32"/>
          <p:cNvSpPr txBox="1">
            <a:spLocks noGrp="1"/>
          </p:cNvSpPr>
          <p:nvPr>
            <p:ph type="title" idx="3"/>
          </p:nvPr>
        </p:nvSpPr>
        <p:spPr>
          <a:xfrm>
            <a:off x="4398500" y="3373881"/>
            <a:ext cx="23307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89" name="Google Shape;1489;p32"/>
          <p:cNvSpPr txBox="1">
            <a:spLocks noGrp="1"/>
          </p:cNvSpPr>
          <p:nvPr>
            <p:ph type="subTitle" idx="4"/>
          </p:nvPr>
        </p:nvSpPr>
        <p:spPr>
          <a:xfrm>
            <a:off x="4398500" y="3697667"/>
            <a:ext cx="23307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0" name="Google Shape;1490;p32"/>
          <p:cNvSpPr txBox="1">
            <a:spLocks noGrp="1"/>
          </p:cNvSpPr>
          <p:nvPr>
            <p:ph type="title" idx="5"/>
          </p:nvPr>
        </p:nvSpPr>
        <p:spPr>
          <a:xfrm rot="-5400000">
            <a:off x="-1013350" y="2280625"/>
            <a:ext cx="40719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1" name="Google Shape;1491;p32"/>
          <p:cNvSpPr txBox="1">
            <a:spLocks noGrp="1"/>
          </p:cNvSpPr>
          <p:nvPr>
            <p:ph type="title" idx="6"/>
          </p:nvPr>
        </p:nvSpPr>
        <p:spPr>
          <a:xfrm>
            <a:off x="4398500" y="408725"/>
            <a:ext cx="23307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92" name="Google Shape;1492;p32"/>
          <p:cNvSpPr txBox="1">
            <a:spLocks noGrp="1"/>
          </p:cNvSpPr>
          <p:nvPr>
            <p:ph type="title" idx="7" hasCustomPrompt="1"/>
          </p:nvPr>
        </p:nvSpPr>
        <p:spPr>
          <a:xfrm>
            <a:off x="2916212" y="545125"/>
            <a:ext cx="13440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0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3" name="Google Shape;1493;p32"/>
          <p:cNvSpPr txBox="1">
            <a:spLocks noGrp="1"/>
          </p:cNvSpPr>
          <p:nvPr>
            <p:ph type="title" idx="8" hasCustomPrompt="1"/>
          </p:nvPr>
        </p:nvSpPr>
        <p:spPr>
          <a:xfrm>
            <a:off x="2916212" y="1963012"/>
            <a:ext cx="13440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0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4" name="Google Shape;1494;p32"/>
          <p:cNvSpPr txBox="1">
            <a:spLocks noGrp="1"/>
          </p:cNvSpPr>
          <p:nvPr>
            <p:ph type="title" idx="9" hasCustomPrompt="1"/>
          </p:nvPr>
        </p:nvSpPr>
        <p:spPr>
          <a:xfrm>
            <a:off x="2916212" y="3393556"/>
            <a:ext cx="13440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0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495" name="Google Shape;1495;p32"/>
          <p:cNvGrpSpPr/>
          <p:nvPr/>
        </p:nvGrpSpPr>
        <p:grpSpPr>
          <a:xfrm rot="-5400000">
            <a:off x="4192726" y="3791476"/>
            <a:ext cx="8902893" cy="999657"/>
            <a:chOff x="183126" y="4546551"/>
            <a:chExt cx="8902893" cy="999657"/>
          </a:xfrm>
        </p:grpSpPr>
        <p:sp>
          <p:nvSpPr>
            <p:cNvPr id="1496" name="Google Shape;1496;p32"/>
            <p:cNvSpPr/>
            <p:nvPr/>
          </p:nvSpPr>
          <p:spPr>
            <a:xfrm>
              <a:off x="2860911" y="4560840"/>
              <a:ext cx="429087" cy="414633"/>
            </a:xfrm>
            <a:custGeom>
              <a:avLst/>
              <a:gdLst/>
              <a:ahLst/>
              <a:cxnLst/>
              <a:rect l="l" t="t" r="r" b="b"/>
              <a:pathLst>
                <a:path w="13062" h="12622" extrusionOk="0">
                  <a:moveTo>
                    <a:pt x="9097" y="1"/>
                  </a:moveTo>
                  <a:lnTo>
                    <a:pt x="6739" y="1132"/>
                  </a:lnTo>
                  <a:lnTo>
                    <a:pt x="6870" y="7001"/>
                  </a:lnTo>
                  <a:lnTo>
                    <a:pt x="2358" y="3239"/>
                  </a:lnTo>
                  <a:lnTo>
                    <a:pt x="0" y="4370"/>
                  </a:lnTo>
                  <a:lnTo>
                    <a:pt x="3977" y="12621"/>
                  </a:lnTo>
                  <a:lnTo>
                    <a:pt x="5894" y="11692"/>
                  </a:lnTo>
                  <a:lnTo>
                    <a:pt x="3382" y="6478"/>
                  </a:lnTo>
                  <a:lnTo>
                    <a:pt x="3382" y="6478"/>
                  </a:lnTo>
                  <a:lnTo>
                    <a:pt x="7418" y="9954"/>
                  </a:lnTo>
                  <a:lnTo>
                    <a:pt x="8823" y="9275"/>
                  </a:lnTo>
                  <a:lnTo>
                    <a:pt x="8632" y="3941"/>
                  </a:lnTo>
                  <a:lnTo>
                    <a:pt x="11157" y="9168"/>
                  </a:lnTo>
                  <a:lnTo>
                    <a:pt x="13062" y="8252"/>
                  </a:lnTo>
                  <a:lnTo>
                    <a:pt x="90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1719998" y="4667286"/>
              <a:ext cx="416965" cy="412268"/>
            </a:xfrm>
            <a:custGeom>
              <a:avLst/>
              <a:gdLst/>
              <a:ahLst/>
              <a:cxnLst/>
              <a:rect l="l" t="t" r="r" b="b"/>
              <a:pathLst>
                <a:path w="12693" h="12550" extrusionOk="0">
                  <a:moveTo>
                    <a:pt x="6228" y="1"/>
                  </a:moveTo>
                  <a:lnTo>
                    <a:pt x="4228" y="1906"/>
                  </a:lnTo>
                  <a:lnTo>
                    <a:pt x="4382" y="7049"/>
                  </a:lnTo>
                  <a:lnTo>
                    <a:pt x="1739" y="4275"/>
                  </a:lnTo>
                  <a:lnTo>
                    <a:pt x="1" y="5918"/>
                  </a:lnTo>
                  <a:lnTo>
                    <a:pt x="6311" y="12550"/>
                  </a:lnTo>
                  <a:lnTo>
                    <a:pt x="8038" y="10907"/>
                  </a:lnTo>
                  <a:lnTo>
                    <a:pt x="6502" y="9288"/>
                  </a:lnTo>
                  <a:lnTo>
                    <a:pt x="6454" y="7525"/>
                  </a:lnTo>
                  <a:lnTo>
                    <a:pt x="10621" y="8454"/>
                  </a:lnTo>
                  <a:lnTo>
                    <a:pt x="12693" y="6478"/>
                  </a:lnTo>
                  <a:lnTo>
                    <a:pt x="6371" y="5085"/>
                  </a:lnTo>
                  <a:lnTo>
                    <a:pt x="6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5306594" y="4623620"/>
              <a:ext cx="339899" cy="342264"/>
            </a:xfrm>
            <a:custGeom>
              <a:avLst/>
              <a:gdLst/>
              <a:ahLst/>
              <a:cxnLst/>
              <a:rect l="l" t="t" r="r" b="b"/>
              <a:pathLst>
                <a:path w="10347" h="10419" extrusionOk="0">
                  <a:moveTo>
                    <a:pt x="5096" y="1"/>
                  </a:moveTo>
                  <a:cubicBezTo>
                    <a:pt x="3834" y="310"/>
                    <a:pt x="2691" y="965"/>
                    <a:pt x="1786" y="1882"/>
                  </a:cubicBezTo>
                  <a:cubicBezTo>
                    <a:pt x="250" y="3465"/>
                    <a:pt x="0" y="5251"/>
                    <a:pt x="1227" y="6454"/>
                  </a:cubicBezTo>
                  <a:cubicBezTo>
                    <a:pt x="1744" y="6963"/>
                    <a:pt x="2281" y="7153"/>
                    <a:pt x="2815" y="7153"/>
                  </a:cubicBezTo>
                  <a:cubicBezTo>
                    <a:pt x="4379" y="7153"/>
                    <a:pt x="5919" y="5530"/>
                    <a:pt x="6878" y="5530"/>
                  </a:cubicBezTo>
                  <a:cubicBezTo>
                    <a:pt x="7055" y="5530"/>
                    <a:pt x="7212" y="5585"/>
                    <a:pt x="7346" y="5716"/>
                  </a:cubicBezTo>
                  <a:cubicBezTo>
                    <a:pt x="7692" y="6049"/>
                    <a:pt x="7573" y="6549"/>
                    <a:pt x="7073" y="7061"/>
                  </a:cubicBezTo>
                  <a:cubicBezTo>
                    <a:pt x="6406" y="7740"/>
                    <a:pt x="5001" y="8347"/>
                    <a:pt x="3763" y="8454"/>
                  </a:cubicBezTo>
                  <a:lnTo>
                    <a:pt x="4441" y="10419"/>
                  </a:lnTo>
                  <a:cubicBezTo>
                    <a:pt x="5846" y="10276"/>
                    <a:pt x="7370" y="9526"/>
                    <a:pt x="8442" y="8442"/>
                  </a:cubicBezTo>
                  <a:cubicBezTo>
                    <a:pt x="9870" y="6990"/>
                    <a:pt x="10347" y="5144"/>
                    <a:pt x="9013" y="3835"/>
                  </a:cubicBezTo>
                  <a:cubicBezTo>
                    <a:pt x="8476" y="3306"/>
                    <a:pt x="7917" y="3110"/>
                    <a:pt x="7362" y="3110"/>
                  </a:cubicBezTo>
                  <a:cubicBezTo>
                    <a:pt x="5785" y="3110"/>
                    <a:pt x="4234" y="4686"/>
                    <a:pt x="3286" y="4686"/>
                  </a:cubicBezTo>
                  <a:cubicBezTo>
                    <a:pt x="3109" y="4686"/>
                    <a:pt x="2953" y="4631"/>
                    <a:pt x="2822" y="4501"/>
                  </a:cubicBezTo>
                  <a:cubicBezTo>
                    <a:pt x="2524" y="4216"/>
                    <a:pt x="2643" y="3799"/>
                    <a:pt x="3036" y="3382"/>
                  </a:cubicBezTo>
                  <a:cubicBezTo>
                    <a:pt x="3572" y="2846"/>
                    <a:pt x="4739" y="2275"/>
                    <a:pt x="5810" y="1977"/>
                  </a:cubicBezTo>
                  <a:lnTo>
                    <a:pt x="50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1193169" y="4981887"/>
              <a:ext cx="470149" cy="518242"/>
            </a:xfrm>
            <a:custGeom>
              <a:avLst/>
              <a:gdLst/>
              <a:ahLst/>
              <a:cxnLst/>
              <a:rect l="l" t="t" r="r" b="b"/>
              <a:pathLst>
                <a:path w="14312" h="15776" extrusionOk="0">
                  <a:moveTo>
                    <a:pt x="9668" y="0"/>
                  </a:moveTo>
                  <a:lnTo>
                    <a:pt x="1" y="3536"/>
                  </a:lnTo>
                  <a:lnTo>
                    <a:pt x="4477" y="15776"/>
                  </a:lnTo>
                  <a:lnTo>
                    <a:pt x="14312" y="12180"/>
                  </a:lnTo>
                  <a:lnTo>
                    <a:pt x="13383" y="9632"/>
                  </a:lnTo>
                  <a:lnTo>
                    <a:pt x="6739" y="12061"/>
                  </a:lnTo>
                  <a:lnTo>
                    <a:pt x="5906" y="9751"/>
                  </a:lnTo>
                  <a:lnTo>
                    <a:pt x="11728" y="7608"/>
                  </a:lnTo>
                  <a:lnTo>
                    <a:pt x="10800" y="5072"/>
                  </a:lnTo>
                  <a:lnTo>
                    <a:pt x="4965" y="7203"/>
                  </a:lnTo>
                  <a:lnTo>
                    <a:pt x="4132" y="4917"/>
                  </a:lnTo>
                  <a:lnTo>
                    <a:pt x="10597" y="2560"/>
                  </a:lnTo>
                  <a:lnTo>
                    <a:pt x="96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8911947" y="4639844"/>
              <a:ext cx="174072" cy="309808"/>
            </a:xfrm>
            <a:custGeom>
              <a:avLst/>
              <a:gdLst/>
              <a:ahLst/>
              <a:cxnLst/>
              <a:rect l="l" t="t" r="r" b="b"/>
              <a:pathLst>
                <a:path w="5299" h="9431" extrusionOk="0">
                  <a:moveTo>
                    <a:pt x="2250" y="1"/>
                  </a:moveTo>
                  <a:lnTo>
                    <a:pt x="0" y="798"/>
                  </a:lnTo>
                  <a:lnTo>
                    <a:pt x="3048" y="9430"/>
                  </a:lnTo>
                  <a:lnTo>
                    <a:pt x="5298" y="8633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5123159" y="5142843"/>
              <a:ext cx="264804" cy="339111"/>
            </a:xfrm>
            <a:custGeom>
              <a:avLst/>
              <a:gdLst/>
              <a:ahLst/>
              <a:cxnLst/>
              <a:rect l="l" t="t" r="r" b="b"/>
              <a:pathLst>
                <a:path w="8061" h="10323" extrusionOk="0">
                  <a:moveTo>
                    <a:pt x="7406" y="0"/>
                  </a:moveTo>
                  <a:lnTo>
                    <a:pt x="0" y="2572"/>
                  </a:lnTo>
                  <a:lnTo>
                    <a:pt x="643" y="4441"/>
                  </a:lnTo>
                  <a:lnTo>
                    <a:pt x="3215" y="3548"/>
                  </a:lnTo>
                  <a:lnTo>
                    <a:pt x="5572" y="10323"/>
                  </a:lnTo>
                  <a:lnTo>
                    <a:pt x="7834" y="9537"/>
                  </a:lnTo>
                  <a:lnTo>
                    <a:pt x="5465" y="2762"/>
                  </a:lnTo>
                  <a:lnTo>
                    <a:pt x="8061" y="1857"/>
                  </a:lnTo>
                  <a:lnTo>
                    <a:pt x="7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672970" y="4632103"/>
              <a:ext cx="373964" cy="385659"/>
            </a:xfrm>
            <a:custGeom>
              <a:avLst/>
              <a:gdLst/>
              <a:ahLst/>
              <a:cxnLst/>
              <a:rect l="l" t="t" r="r" b="b"/>
              <a:pathLst>
                <a:path w="11384" h="11740" extrusionOk="0">
                  <a:moveTo>
                    <a:pt x="3573" y="0"/>
                  </a:moveTo>
                  <a:lnTo>
                    <a:pt x="1" y="8430"/>
                  </a:lnTo>
                  <a:lnTo>
                    <a:pt x="2204" y="9358"/>
                  </a:lnTo>
                  <a:lnTo>
                    <a:pt x="3573" y="6120"/>
                  </a:lnTo>
                  <a:lnTo>
                    <a:pt x="6978" y="7573"/>
                  </a:lnTo>
                  <a:lnTo>
                    <a:pt x="5609" y="10799"/>
                  </a:lnTo>
                  <a:lnTo>
                    <a:pt x="7811" y="11740"/>
                  </a:lnTo>
                  <a:lnTo>
                    <a:pt x="11383" y="3310"/>
                  </a:lnTo>
                  <a:lnTo>
                    <a:pt x="9181" y="2381"/>
                  </a:lnTo>
                  <a:lnTo>
                    <a:pt x="7728" y="5810"/>
                  </a:lnTo>
                  <a:lnTo>
                    <a:pt x="4323" y="4370"/>
                  </a:lnTo>
                  <a:lnTo>
                    <a:pt x="5775" y="929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7102208" y="4897611"/>
              <a:ext cx="484636" cy="490483"/>
            </a:xfrm>
            <a:custGeom>
              <a:avLst/>
              <a:gdLst/>
              <a:ahLst/>
              <a:cxnLst/>
              <a:rect l="l" t="t" r="r" b="b"/>
              <a:pathLst>
                <a:path w="14753" h="14931" extrusionOk="0">
                  <a:moveTo>
                    <a:pt x="8240" y="0"/>
                  </a:moveTo>
                  <a:lnTo>
                    <a:pt x="5918" y="1703"/>
                  </a:lnTo>
                  <a:lnTo>
                    <a:pt x="8585" y="5322"/>
                  </a:lnTo>
                  <a:lnTo>
                    <a:pt x="4990" y="7965"/>
                  </a:lnTo>
                  <a:lnTo>
                    <a:pt x="2334" y="4334"/>
                  </a:lnTo>
                  <a:lnTo>
                    <a:pt x="1" y="6037"/>
                  </a:lnTo>
                  <a:lnTo>
                    <a:pt x="6525" y="14931"/>
                  </a:lnTo>
                  <a:lnTo>
                    <a:pt x="8847" y="13228"/>
                  </a:lnTo>
                  <a:lnTo>
                    <a:pt x="6347" y="9811"/>
                  </a:lnTo>
                  <a:lnTo>
                    <a:pt x="9931" y="7180"/>
                  </a:lnTo>
                  <a:lnTo>
                    <a:pt x="12443" y="10585"/>
                  </a:lnTo>
                  <a:lnTo>
                    <a:pt x="14753" y="8882"/>
                  </a:lnTo>
                  <a:lnTo>
                    <a:pt x="8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4631526" y="4890555"/>
              <a:ext cx="165860" cy="169375"/>
            </a:xfrm>
            <a:custGeom>
              <a:avLst/>
              <a:gdLst/>
              <a:ahLst/>
              <a:cxnLst/>
              <a:rect l="l" t="t" r="r" b="b"/>
              <a:pathLst>
                <a:path w="5049" h="5156" extrusionOk="0">
                  <a:moveTo>
                    <a:pt x="3155" y="0"/>
                  </a:moveTo>
                  <a:lnTo>
                    <a:pt x="2262" y="501"/>
                  </a:lnTo>
                  <a:lnTo>
                    <a:pt x="3036" y="1882"/>
                  </a:lnTo>
                  <a:lnTo>
                    <a:pt x="1667" y="2644"/>
                  </a:lnTo>
                  <a:lnTo>
                    <a:pt x="893" y="1263"/>
                  </a:lnTo>
                  <a:lnTo>
                    <a:pt x="0" y="1751"/>
                  </a:lnTo>
                  <a:lnTo>
                    <a:pt x="1881" y="5156"/>
                  </a:lnTo>
                  <a:lnTo>
                    <a:pt x="2774" y="4668"/>
                  </a:lnTo>
                  <a:lnTo>
                    <a:pt x="2048" y="3358"/>
                  </a:lnTo>
                  <a:lnTo>
                    <a:pt x="3429" y="2596"/>
                  </a:lnTo>
                  <a:lnTo>
                    <a:pt x="4155" y="3906"/>
                  </a:lnTo>
                  <a:lnTo>
                    <a:pt x="5048" y="3406"/>
                  </a:lnTo>
                  <a:lnTo>
                    <a:pt x="3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5897565" y="4919496"/>
              <a:ext cx="446694" cy="446694"/>
            </a:xfrm>
            <a:custGeom>
              <a:avLst/>
              <a:gdLst/>
              <a:ahLst/>
              <a:cxnLst/>
              <a:rect l="l" t="t" r="r" b="b"/>
              <a:pathLst>
                <a:path w="13598" h="13598" extrusionOk="0">
                  <a:moveTo>
                    <a:pt x="6358" y="1"/>
                  </a:moveTo>
                  <a:lnTo>
                    <a:pt x="1" y="6585"/>
                  </a:lnTo>
                  <a:lnTo>
                    <a:pt x="1536" y="8061"/>
                  </a:lnTo>
                  <a:lnTo>
                    <a:pt x="5549" y="3894"/>
                  </a:lnTo>
                  <a:lnTo>
                    <a:pt x="3691" y="8895"/>
                  </a:lnTo>
                  <a:lnTo>
                    <a:pt x="4823" y="9978"/>
                  </a:lnTo>
                  <a:lnTo>
                    <a:pt x="9740" y="7942"/>
                  </a:lnTo>
                  <a:lnTo>
                    <a:pt x="5727" y="12121"/>
                  </a:lnTo>
                  <a:lnTo>
                    <a:pt x="7251" y="13597"/>
                  </a:lnTo>
                  <a:lnTo>
                    <a:pt x="13597" y="7001"/>
                  </a:lnTo>
                  <a:lnTo>
                    <a:pt x="11716" y="5192"/>
                  </a:lnTo>
                  <a:lnTo>
                    <a:pt x="6263" y="7347"/>
                  </a:lnTo>
                  <a:lnTo>
                    <a:pt x="8228" y="1822"/>
                  </a:lnTo>
                  <a:lnTo>
                    <a:pt x="63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3695958" y="4591752"/>
              <a:ext cx="530002" cy="551486"/>
            </a:xfrm>
            <a:custGeom>
              <a:avLst/>
              <a:gdLst/>
              <a:ahLst/>
              <a:cxnLst/>
              <a:rect l="l" t="t" r="r" b="b"/>
              <a:pathLst>
                <a:path w="16134" h="16788" extrusionOk="0">
                  <a:moveTo>
                    <a:pt x="3929" y="0"/>
                  </a:moveTo>
                  <a:lnTo>
                    <a:pt x="0" y="13002"/>
                  </a:lnTo>
                  <a:lnTo>
                    <a:pt x="3394" y="14038"/>
                  </a:lnTo>
                  <a:lnTo>
                    <a:pt x="4358" y="10859"/>
                  </a:lnTo>
                  <a:lnTo>
                    <a:pt x="6584" y="9513"/>
                  </a:lnTo>
                  <a:lnTo>
                    <a:pt x="8442" y="15562"/>
                  </a:lnTo>
                  <a:lnTo>
                    <a:pt x="12502" y="16788"/>
                  </a:lnTo>
                  <a:lnTo>
                    <a:pt x="9680" y="7620"/>
                  </a:lnTo>
                  <a:lnTo>
                    <a:pt x="16133" y="3691"/>
                  </a:lnTo>
                  <a:lnTo>
                    <a:pt x="12204" y="2500"/>
                  </a:lnTo>
                  <a:lnTo>
                    <a:pt x="5680" y="6477"/>
                  </a:lnTo>
                  <a:lnTo>
                    <a:pt x="7323" y="1024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2569137" y="5131477"/>
              <a:ext cx="221015" cy="219077"/>
            </a:xfrm>
            <a:custGeom>
              <a:avLst/>
              <a:gdLst/>
              <a:ahLst/>
              <a:cxnLst/>
              <a:rect l="l" t="t" r="r" b="b"/>
              <a:pathLst>
                <a:path w="6728" h="6669" extrusionOk="0">
                  <a:moveTo>
                    <a:pt x="2739" y="1"/>
                  </a:moveTo>
                  <a:cubicBezTo>
                    <a:pt x="1822" y="417"/>
                    <a:pt x="1072" y="1132"/>
                    <a:pt x="619" y="2025"/>
                  </a:cubicBezTo>
                  <a:cubicBezTo>
                    <a:pt x="0" y="3215"/>
                    <a:pt x="60" y="4466"/>
                    <a:pt x="1155" y="5025"/>
                  </a:cubicBezTo>
                  <a:cubicBezTo>
                    <a:pt x="1424" y="5163"/>
                    <a:pt x="1674" y="5222"/>
                    <a:pt x="1908" y="5222"/>
                  </a:cubicBezTo>
                  <a:cubicBezTo>
                    <a:pt x="3227" y="5222"/>
                    <a:pt x="4011" y="3346"/>
                    <a:pt x="4717" y="3346"/>
                  </a:cubicBezTo>
                  <a:cubicBezTo>
                    <a:pt x="4781" y="3346"/>
                    <a:pt x="4843" y="3361"/>
                    <a:pt x="4906" y="3394"/>
                  </a:cubicBezTo>
                  <a:cubicBezTo>
                    <a:pt x="5156" y="3513"/>
                    <a:pt x="5156" y="3799"/>
                    <a:pt x="4989" y="4132"/>
                  </a:cubicBezTo>
                  <a:cubicBezTo>
                    <a:pt x="4763" y="4573"/>
                    <a:pt x="4144" y="5168"/>
                    <a:pt x="3525" y="5573"/>
                  </a:cubicBezTo>
                  <a:lnTo>
                    <a:pt x="4370" y="6668"/>
                  </a:lnTo>
                  <a:cubicBezTo>
                    <a:pt x="5084" y="6228"/>
                    <a:pt x="5680" y="5597"/>
                    <a:pt x="6073" y="4835"/>
                  </a:cubicBezTo>
                  <a:cubicBezTo>
                    <a:pt x="6727" y="3549"/>
                    <a:pt x="6537" y="2370"/>
                    <a:pt x="5537" y="1858"/>
                  </a:cubicBezTo>
                  <a:cubicBezTo>
                    <a:pt x="5277" y="1724"/>
                    <a:pt x="5036" y="1667"/>
                    <a:pt x="4811" y="1667"/>
                  </a:cubicBezTo>
                  <a:cubicBezTo>
                    <a:pt x="3513" y="1667"/>
                    <a:pt x="2749" y="3563"/>
                    <a:pt x="2030" y="3563"/>
                  </a:cubicBezTo>
                  <a:cubicBezTo>
                    <a:pt x="1964" y="3563"/>
                    <a:pt x="1899" y="3547"/>
                    <a:pt x="1834" y="3513"/>
                  </a:cubicBezTo>
                  <a:cubicBezTo>
                    <a:pt x="1548" y="3370"/>
                    <a:pt x="1536" y="3037"/>
                    <a:pt x="1739" y="2620"/>
                  </a:cubicBezTo>
                  <a:cubicBezTo>
                    <a:pt x="2024" y="2072"/>
                    <a:pt x="2798" y="1406"/>
                    <a:pt x="3548" y="1108"/>
                  </a:cubicBez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8059538" y="4867495"/>
              <a:ext cx="601582" cy="550697"/>
            </a:xfrm>
            <a:custGeom>
              <a:avLst/>
              <a:gdLst/>
              <a:ahLst/>
              <a:cxnLst/>
              <a:rect l="l" t="t" r="r" b="b"/>
              <a:pathLst>
                <a:path w="18313" h="16764" extrusionOk="0">
                  <a:moveTo>
                    <a:pt x="703" y="0"/>
                  </a:moveTo>
                  <a:lnTo>
                    <a:pt x="1" y="15990"/>
                  </a:lnTo>
                  <a:lnTo>
                    <a:pt x="3715" y="16145"/>
                  </a:lnTo>
                  <a:lnTo>
                    <a:pt x="4168" y="6025"/>
                  </a:lnTo>
                  <a:lnTo>
                    <a:pt x="7502" y="14728"/>
                  </a:lnTo>
                  <a:lnTo>
                    <a:pt x="10240" y="14847"/>
                  </a:lnTo>
                  <a:lnTo>
                    <a:pt x="14336" y="6477"/>
                  </a:lnTo>
                  <a:lnTo>
                    <a:pt x="13907" y="16597"/>
                  </a:lnTo>
                  <a:lnTo>
                    <a:pt x="17598" y="16764"/>
                  </a:lnTo>
                  <a:lnTo>
                    <a:pt x="18312" y="774"/>
                  </a:lnTo>
                  <a:lnTo>
                    <a:pt x="13752" y="572"/>
                  </a:lnTo>
                  <a:lnTo>
                    <a:pt x="9097" y="9716"/>
                  </a:lnTo>
                  <a:lnTo>
                    <a:pt x="5263" y="20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3999459" y="5290241"/>
              <a:ext cx="316444" cy="255967"/>
            </a:xfrm>
            <a:custGeom>
              <a:avLst/>
              <a:gdLst/>
              <a:ahLst/>
              <a:cxnLst/>
              <a:rect l="l" t="t" r="r" b="b"/>
              <a:pathLst>
                <a:path w="9633" h="7792" extrusionOk="0">
                  <a:moveTo>
                    <a:pt x="6581" y="0"/>
                  </a:moveTo>
                  <a:cubicBezTo>
                    <a:pt x="6458" y="0"/>
                    <a:pt x="6332" y="8"/>
                    <a:pt x="6204" y="25"/>
                  </a:cubicBezTo>
                  <a:cubicBezTo>
                    <a:pt x="3001" y="454"/>
                    <a:pt x="4561" y="5109"/>
                    <a:pt x="3025" y="5312"/>
                  </a:cubicBezTo>
                  <a:cubicBezTo>
                    <a:pt x="2993" y="5316"/>
                    <a:pt x="2962" y="5318"/>
                    <a:pt x="2932" y="5318"/>
                  </a:cubicBezTo>
                  <a:cubicBezTo>
                    <a:pt x="2497" y="5318"/>
                    <a:pt x="2221" y="4921"/>
                    <a:pt x="2132" y="4264"/>
                  </a:cubicBezTo>
                  <a:cubicBezTo>
                    <a:pt x="2001" y="3324"/>
                    <a:pt x="2382" y="1835"/>
                    <a:pt x="3072" y="799"/>
                  </a:cubicBezTo>
                  <a:lnTo>
                    <a:pt x="1096" y="121"/>
                  </a:lnTo>
                  <a:cubicBezTo>
                    <a:pt x="322" y="1442"/>
                    <a:pt x="1" y="2978"/>
                    <a:pt x="203" y="4490"/>
                  </a:cubicBezTo>
                  <a:cubicBezTo>
                    <a:pt x="446" y="6366"/>
                    <a:pt x="1455" y="7792"/>
                    <a:pt x="3080" y="7792"/>
                  </a:cubicBezTo>
                  <a:cubicBezTo>
                    <a:pt x="3209" y="7792"/>
                    <a:pt x="3341" y="7783"/>
                    <a:pt x="3477" y="7765"/>
                  </a:cubicBezTo>
                  <a:cubicBezTo>
                    <a:pt x="6739" y="7336"/>
                    <a:pt x="5251" y="2669"/>
                    <a:pt x="6751" y="2478"/>
                  </a:cubicBezTo>
                  <a:cubicBezTo>
                    <a:pt x="6782" y="2474"/>
                    <a:pt x="6811" y="2472"/>
                    <a:pt x="6840" y="2472"/>
                  </a:cubicBezTo>
                  <a:cubicBezTo>
                    <a:pt x="7194" y="2472"/>
                    <a:pt x="7423" y="2807"/>
                    <a:pt x="7490" y="3335"/>
                  </a:cubicBezTo>
                  <a:cubicBezTo>
                    <a:pt x="7597" y="4086"/>
                    <a:pt x="7323" y="5359"/>
                    <a:pt x="6918" y="6395"/>
                  </a:cubicBezTo>
                  <a:lnTo>
                    <a:pt x="8918" y="7038"/>
                  </a:lnTo>
                  <a:cubicBezTo>
                    <a:pt x="9442" y="5860"/>
                    <a:pt x="9633" y="4562"/>
                    <a:pt x="9466" y="3276"/>
                  </a:cubicBezTo>
                  <a:cubicBezTo>
                    <a:pt x="9191" y="1261"/>
                    <a:pt x="8091" y="0"/>
                    <a:pt x="6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183126" y="4788730"/>
              <a:ext cx="165860" cy="169375"/>
            </a:xfrm>
            <a:custGeom>
              <a:avLst/>
              <a:gdLst/>
              <a:ahLst/>
              <a:cxnLst/>
              <a:rect l="l" t="t" r="r" b="b"/>
              <a:pathLst>
                <a:path w="5049" h="5156" extrusionOk="0">
                  <a:moveTo>
                    <a:pt x="3155" y="0"/>
                  </a:moveTo>
                  <a:lnTo>
                    <a:pt x="2262" y="501"/>
                  </a:lnTo>
                  <a:lnTo>
                    <a:pt x="3036" y="1882"/>
                  </a:lnTo>
                  <a:lnTo>
                    <a:pt x="1667" y="2644"/>
                  </a:lnTo>
                  <a:lnTo>
                    <a:pt x="893" y="1263"/>
                  </a:lnTo>
                  <a:lnTo>
                    <a:pt x="0" y="1751"/>
                  </a:lnTo>
                  <a:lnTo>
                    <a:pt x="1881" y="5156"/>
                  </a:lnTo>
                  <a:lnTo>
                    <a:pt x="2774" y="4668"/>
                  </a:lnTo>
                  <a:lnTo>
                    <a:pt x="2048" y="3358"/>
                  </a:lnTo>
                  <a:lnTo>
                    <a:pt x="3429" y="2596"/>
                  </a:lnTo>
                  <a:lnTo>
                    <a:pt x="4155" y="3906"/>
                  </a:lnTo>
                  <a:lnTo>
                    <a:pt x="5048" y="3406"/>
                  </a:lnTo>
                  <a:lnTo>
                    <a:pt x="3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 rot="1316639">
              <a:off x="6724689" y="4770957"/>
              <a:ext cx="256664" cy="260344"/>
            </a:xfrm>
            <a:custGeom>
              <a:avLst/>
              <a:gdLst/>
              <a:ahLst/>
              <a:cxnLst/>
              <a:rect l="l" t="t" r="r" b="b"/>
              <a:pathLst>
                <a:path w="2785" h="2825" extrusionOk="0">
                  <a:moveTo>
                    <a:pt x="1498" y="582"/>
                  </a:moveTo>
                  <a:lnTo>
                    <a:pt x="1985" y="909"/>
                  </a:lnTo>
                  <a:cubicBezTo>
                    <a:pt x="2181" y="1040"/>
                    <a:pt x="2247" y="1207"/>
                    <a:pt x="2145" y="1359"/>
                  </a:cubicBezTo>
                  <a:cubicBezTo>
                    <a:pt x="2089" y="1440"/>
                    <a:pt x="2008" y="1482"/>
                    <a:pt x="1914" y="1482"/>
                  </a:cubicBezTo>
                  <a:cubicBezTo>
                    <a:pt x="1838" y="1482"/>
                    <a:pt x="1753" y="1454"/>
                    <a:pt x="1665" y="1396"/>
                  </a:cubicBezTo>
                  <a:lnTo>
                    <a:pt x="1658" y="1396"/>
                  </a:lnTo>
                  <a:lnTo>
                    <a:pt x="1178" y="1069"/>
                  </a:lnTo>
                  <a:lnTo>
                    <a:pt x="1498" y="582"/>
                  </a:lnTo>
                  <a:close/>
                  <a:moveTo>
                    <a:pt x="960" y="1396"/>
                  </a:moveTo>
                  <a:lnTo>
                    <a:pt x="1447" y="1716"/>
                  </a:lnTo>
                  <a:cubicBezTo>
                    <a:pt x="1694" y="1876"/>
                    <a:pt x="1767" y="2072"/>
                    <a:pt x="1665" y="2239"/>
                  </a:cubicBezTo>
                  <a:lnTo>
                    <a:pt x="1658" y="2239"/>
                  </a:lnTo>
                  <a:cubicBezTo>
                    <a:pt x="1602" y="2324"/>
                    <a:pt x="1518" y="2368"/>
                    <a:pt x="1417" y="2368"/>
                  </a:cubicBezTo>
                  <a:cubicBezTo>
                    <a:pt x="1320" y="2368"/>
                    <a:pt x="1208" y="2328"/>
                    <a:pt x="1091" y="2246"/>
                  </a:cubicBezTo>
                  <a:lnTo>
                    <a:pt x="604" y="1919"/>
                  </a:lnTo>
                  <a:lnTo>
                    <a:pt x="960" y="1396"/>
                  </a:lnTo>
                  <a:close/>
                  <a:moveTo>
                    <a:pt x="1338" y="0"/>
                  </a:moveTo>
                  <a:lnTo>
                    <a:pt x="0" y="1999"/>
                  </a:lnTo>
                  <a:lnTo>
                    <a:pt x="916" y="2610"/>
                  </a:lnTo>
                  <a:cubicBezTo>
                    <a:pt x="1131" y="2753"/>
                    <a:pt x="1338" y="2824"/>
                    <a:pt x="1521" y="2824"/>
                  </a:cubicBezTo>
                  <a:cubicBezTo>
                    <a:pt x="1728" y="2824"/>
                    <a:pt x="1905" y="2733"/>
                    <a:pt x="2029" y="2552"/>
                  </a:cubicBezTo>
                  <a:cubicBezTo>
                    <a:pt x="2203" y="2304"/>
                    <a:pt x="2167" y="1963"/>
                    <a:pt x="1934" y="1759"/>
                  </a:cubicBezTo>
                  <a:lnTo>
                    <a:pt x="1934" y="1759"/>
                  </a:lnTo>
                  <a:cubicBezTo>
                    <a:pt x="2000" y="1787"/>
                    <a:pt x="2067" y="1800"/>
                    <a:pt x="2134" y="1800"/>
                  </a:cubicBezTo>
                  <a:cubicBezTo>
                    <a:pt x="2311" y="1800"/>
                    <a:pt x="2481" y="1707"/>
                    <a:pt x="2581" y="1548"/>
                  </a:cubicBezTo>
                  <a:cubicBezTo>
                    <a:pt x="2785" y="1243"/>
                    <a:pt x="2654" y="872"/>
                    <a:pt x="2225" y="589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 rot="2395361">
              <a:off x="7622198" y="4583255"/>
              <a:ext cx="177846" cy="174699"/>
            </a:xfrm>
            <a:custGeom>
              <a:avLst/>
              <a:gdLst/>
              <a:ahLst/>
              <a:cxnLst/>
              <a:rect l="l" t="t" r="r" b="b"/>
              <a:pathLst>
                <a:path w="4792" h="4707" extrusionOk="0">
                  <a:moveTo>
                    <a:pt x="2790" y="1"/>
                  </a:moveTo>
                  <a:cubicBezTo>
                    <a:pt x="2604" y="1"/>
                    <a:pt x="2417" y="19"/>
                    <a:pt x="2233" y="56"/>
                  </a:cubicBezTo>
                  <a:cubicBezTo>
                    <a:pt x="851" y="340"/>
                    <a:pt x="1" y="1547"/>
                    <a:pt x="263" y="2848"/>
                  </a:cubicBezTo>
                  <a:cubicBezTo>
                    <a:pt x="495" y="3967"/>
                    <a:pt x="1457" y="4706"/>
                    <a:pt x="2588" y="4706"/>
                  </a:cubicBezTo>
                  <a:cubicBezTo>
                    <a:pt x="2764" y="4706"/>
                    <a:pt x="2945" y="4688"/>
                    <a:pt x="3127" y="4651"/>
                  </a:cubicBezTo>
                  <a:cubicBezTo>
                    <a:pt x="3767" y="4505"/>
                    <a:pt x="4348" y="4171"/>
                    <a:pt x="4792" y="3691"/>
                  </a:cubicBezTo>
                  <a:lnTo>
                    <a:pt x="4443" y="1997"/>
                  </a:lnTo>
                  <a:lnTo>
                    <a:pt x="3687" y="2150"/>
                  </a:lnTo>
                  <a:lnTo>
                    <a:pt x="3941" y="3379"/>
                  </a:lnTo>
                  <a:cubicBezTo>
                    <a:pt x="3679" y="3611"/>
                    <a:pt x="3367" y="3779"/>
                    <a:pt x="3025" y="3866"/>
                  </a:cubicBezTo>
                  <a:cubicBezTo>
                    <a:pt x="2909" y="3890"/>
                    <a:pt x="2793" y="3902"/>
                    <a:pt x="2679" y="3902"/>
                  </a:cubicBezTo>
                  <a:cubicBezTo>
                    <a:pt x="1943" y="3902"/>
                    <a:pt x="1301" y="3409"/>
                    <a:pt x="1150" y="2666"/>
                  </a:cubicBezTo>
                  <a:cubicBezTo>
                    <a:pt x="968" y="1801"/>
                    <a:pt x="1520" y="1009"/>
                    <a:pt x="2393" y="827"/>
                  </a:cubicBezTo>
                  <a:cubicBezTo>
                    <a:pt x="2517" y="802"/>
                    <a:pt x="2642" y="790"/>
                    <a:pt x="2768" y="790"/>
                  </a:cubicBezTo>
                  <a:cubicBezTo>
                    <a:pt x="3119" y="790"/>
                    <a:pt x="3468" y="887"/>
                    <a:pt x="3774" y="1074"/>
                  </a:cubicBezTo>
                  <a:lnTo>
                    <a:pt x="4137" y="340"/>
                  </a:lnTo>
                  <a:cubicBezTo>
                    <a:pt x="3722" y="116"/>
                    <a:pt x="3257" y="1"/>
                    <a:pt x="2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SECTION_TITLE_AND_DESCRIPTION_1_1_1_3_1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33"/>
          <p:cNvSpPr txBox="1">
            <a:spLocks noGrp="1"/>
          </p:cNvSpPr>
          <p:nvPr>
            <p:ph type="subTitle" idx="1"/>
          </p:nvPr>
        </p:nvSpPr>
        <p:spPr>
          <a:xfrm>
            <a:off x="804900" y="3728152"/>
            <a:ext cx="23307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5" name="Google Shape;1515;p33"/>
          <p:cNvSpPr txBox="1">
            <a:spLocks noGrp="1"/>
          </p:cNvSpPr>
          <p:nvPr>
            <p:ph type="title"/>
          </p:nvPr>
        </p:nvSpPr>
        <p:spPr>
          <a:xfrm>
            <a:off x="3406650" y="3409025"/>
            <a:ext cx="23307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16" name="Google Shape;1516;p33"/>
          <p:cNvSpPr txBox="1">
            <a:spLocks noGrp="1"/>
          </p:cNvSpPr>
          <p:nvPr>
            <p:ph type="subTitle" idx="2"/>
          </p:nvPr>
        </p:nvSpPr>
        <p:spPr>
          <a:xfrm>
            <a:off x="3406650" y="3728152"/>
            <a:ext cx="23307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7" name="Google Shape;1517;p33"/>
          <p:cNvSpPr txBox="1">
            <a:spLocks noGrp="1"/>
          </p:cNvSpPr>
          <p:nvPr>
            <p:ph type="title" idx="3"/>
          </p:nvPr>
        </p:nvSpPr>
        <p:spPr>
          <a:xfrm>
            <a:off x="6008400" y="3409025"/>
            <a:ext cx="23307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18" name="Google Shape;1518;p33"/>
          <p:cNvSpPr txBox="1">
            <a:spLocks noGrp="1"/>
          </p:cNvSpPr>
          <p:nvPr>
            <p:ph type="subTitle" idx="4"/>
          </p:nvPr>
        </p:nvSpPr>
        <p:spPr>
          <a:xfrm>
            <a:off x="6008400" y="3728152"/>
            <a:ext cx="23307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9" name="Google Shape;1519;p33"/>
          <p:cNvSpPr txBox="1">
            <a:spLocks noGrp="1"/>
          </p:cNvSpPr>
          <p:nvPr>
            <p:ph type="title" idx="5"/>
          </p:nvPr>
        </p:nvSpPr>
        <p:spPr>
          <a:xfrm>
            <a:off x="600109" y="308442"/>
            <a:ext cx="80955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0" name="Google Shape;1520;p33"/>
          <p:cNvSpPr txBox="1">
            <a:spLocks noGrp="1"/>
          </p:cNvSpPr>
          <p:nvPr>
            <p:ph type="title" idx="6"/>
          </p:nvPr>
        </p:nvSpPr>
        <p:spPr>
          <a:xfrm>
            <a:off x="804900" y="3409025"/>
            <a:ext cx="23307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IG_NUMBER_1_1"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35"/>
          <p:cNvSpPr txBox="1">
            <a:spLocks noGrp="1"/>
          </p:cNvSpPr>
          <p:nvPr>
            <p:ph type="title" hasCustomPrompt="1"/>
          </p:nvPr>
        </p:nvSpPr>
        <p:spPr>
          <a:xfrm>
            <a:off x="713225" y="525950"/>
            <a:ext cx="43152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56" name="Google Shape;1556;p35"/>
          <p:cNvSpPr txBox="1">
            <a:spLocks noGrp="1"/>
          </p:cNvSpPr>
          <p:nvPr>
            <p:ph type="subTitle" idx="1"/>
          </p:nvPr>
        </p:nvSpPr>
        <p:spPr>
          <a:xfrm>
            <a:off x="713225" y="1185050"/>
            <a:ext cx="4329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7" name="Google Shape;1557;p35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3483670"/>
            <a:ext cx="37656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58" name="Google Shape;1558;p35"/>
          <p:cNvSpPr txBox="1">
            <a:spLocks noGrp="1"/>
          </p:cNvSpPr>
          <p:nvPr>
            <p:ph type="subTitle" idx="3"/>
          </p:nvPr>
        </p:nvSpPr>
        <p:spPr>
          <a:xfrm>
            <a:off x="713225" y="4140025"/>
            <a:ext cx="4329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9" name="Google Shape;1559;p35"/>
          <p:cNvSpPr txBox="1">
            <a:spLocks noGrp="1"/>
          </p:cNvSpPr>
          <p:nvPr>
            <p:ph type="title" idx="4" hasCustomPrompt="1"/>
          </p:nvPr>
        </p:nvSpPr>
        <p:spPr>
          <a:xfrm>
            <a:off x="4886400" y="1992572"/>
            <a:ext cx="35535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60" name="Google Shape;1560;p35"/>
          <p:cNvSpPr txBox="1">
            <a:spLocks noGrp="1"/>
          </p:cNvSpPr>
          <p:nvPr>
            <p:ph type="subTitle" idx="5"/>
          </p:nvPr>
        </p:nvSpPr>
        <p:spPr>
          <a:xfrm>
            <a:off x="4098300" y="2651679"/>
            <a:ext cx="4341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SECTION_TITLE_AND_DESCRIPTION_1_1_1_1_1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37"/>
          <p:cNvSpPr/>
          <p:nvPr/>
        </p:nvSpPr>
        <p:spPr>
          <a:xfrm>
            <a:off x="4572000" y="-52325"/>
            <a:ext cx="4668300" cy="51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37"/>
          <p:cNvSpPr txBox="1">
            <a:spLocks noGrp="1"/>
          </p:cNvSpPr>
          <p:nvPr>
            <p:ph type="title"/>
          </p:nvPr>
        </p:nvSpPr>
        <p:spPr>
          <a:xfrm>
            <a:off x="1473404" y="2459325"/>
            <a:ext cx="23307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70" name="Google Shape;1570;p37"/>
          <p:cNvSpPr txBox="1">
            <a:spLocks noGrp="1"/>
          </p:cNvSpPr>
          <p:nvPr>
            <p:ph type="subTitle" idx="1"/>
          </p:nvPr>
        </p:nvSpPr>
        <p:spPr>
          <a:xfrm>
            <a:off x="1390000" y="2987300"/>
            <a:ext cx="2497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71" name="Google Shape;1571;p37"/>
          <p:cNvSpPr txBox="1">
            <a:spLocks noGrp="1"/>
          </p:cNvSpPr>
          <p:nvPr>
            <p:ph type="title" idx="2"/>
          </p:nvPr>
        </p:nvSpPr>
        <p:spPr>
          <a:xfrm>
            <a:off x="5355229" y="2459331"/>
            <a:ext cx="23307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72" name="Google Shape;1572;p37"/>
          <p:cNvSpPr txBox="1">
            <a:spLocks noGrp="1"/>
          </p:cNvSpPr>
          <p:nvPr>
            <p:ph type="subTitle" idx="3"/>
          </p:nvPr>
        </p:nvSpPr>
        <p:spPr>
          <a:xfrm>
            <a:off x="5284350" y="2987306"/>
            <a:ext cx="24723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SECTION_TITLE_AND_DESCRIPTION_1_1_1_2_1">
    <p:bg>
      <p:bgPr>
        <a:solidFill>
          <a:schemeClr val="lt2"/>
        </a:solidFill>
        <a:effectLst/>
      </p:bgPr>
    </p:bg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39"/>
          <p:cNvSpPr txBox="1">
            <a:spLocks noGrp="1"/>
          </p:cNvSpPr>
          <p:nvPr>
            <p:ph type="title"/>
          </p:nvPr>
        </p:nvSpPr>
        <p:spPr>
          <a:xfrm>
            <a:off x="1505025" y="3693550"/>
            <a:ext cx="23307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99" name="Google Shape;1599;p39"/>
          <p:cNvSpPr txBox="1">
            <a:spLocks noGrp="1"/>
          </p:cNvSpPr>
          <p:nvPr>
            <p:ph type="subTitle" idx="1"/>
          </p:nvPr>
        </p:nvSpPr>
        <p:spPr>
          <a:xfrm>
            <a:off x="1505025" y="4024725"/>
            <a:ext cx="2330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00" name="Google Shape;1600;p39"/>
          <p:cNvSpPr txBox="1">
            <a:spLocks noGrp="1"/>
          </p:cNvSpPr>
          <p:nvPr>
            <p:ph type="title" idx="2"/>
          </p:nvPr>
        </p:nvSpPr>
        <p:spPr>
          <a:xfrm>
            <a:off x="597325" y="304722"/>
            <a:ext cx="79458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01" name="Google Shape;1601;p39"/>
          <p:cNvSpPr txBox="1">
            <a:spLocks noGrp="1"/>
          </p:cNvSpPr>
          <p:nvPr>
            <p:ph type="title" idx="3"/>
          </p:nvPr>
        </p:nvSpPr>
        <p:spPr>
          <a:xfrm>
            <a:off x="5308250" y="1381825"/>
            <a:ext cx="23307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02" name="Google Shape;1602;p39"/>
          <p:cNvSpPr txBox="1">
            <a:spLocks noGrp="1"/>
          </p:cNvSpPr>
          <p:nvPr>
            <p:ph type="subTitle" idx="4"/>
          </p:nvPr>
        </p:nvSpPr>
        <p:spPr>
          <a:xfrm>
            <a:off x="5308250" y="1713000"/>
            <a:ext cx="2330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03" name="Google Shape;1603;p39"/>
          <p:cNvSpPr txBox="1">
            <a:spLocks noGrp="1"/>
          </p:cNvSpPr>
          <p:nvPr>
            <p:ph type="title" idx="5"/>
          </p:nvPr>
        </p:nvSpPr>
        <p:spPr>
          <a:xfrm>
            <a:off x="5308250" y="3688475"/>
            <a:ext cx="23307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04" name="Google Shape;1604;p39"/>
          <p:cNvSpPr txBox="1">
            <a:spLocks noGrp="1"/>
          </p:cNvSpPr>
          <p:nvPr>
            <p:ph type="subTitle" idx="6"/>
          </p:nvPr>
        </p:nvSpPr>
        <p:spPr>
          <a:xfrm>
            <a:off x="5308250" y="4019650"/>
            <a:ext cx="2330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05" name="Google Shape;1605;p39"/>
          <p:cNvSpPr txBox="1">
            <a:spLocks noGrp="1"/>
          </p:cNvSpPr>
          <p:nvPr>
            <p:ph type="title" idx="7"/>
          </p:nvPr>
        </p:nvSpPr>
        <p:spPr>
          <a:xfrm>
            <a:off x="1505025" y="1376772"/>
            <a:ext cx="23307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06" name="Google Shape;1606;p39"/>
          <p:cNvSpPr txBox="1">
            <a:spLocks noGrp="1"/>
          </p:cNvSpPr>
          <p:nvPr>
            <p:ph type="subTitle" idx="8"/>
          </p:nvPr>
        </p:nvSpPr>
        <p:spPr>
          <a:xfrm>
            <a:off x="1505025" y="1707825"/>
            <a:ext cx="2330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07" name="Google Shape;1607;p39"/>
          <p:cNvSpPr txBox="1">
            <a:spLocks noGrp="1"/>
          </p:cNvSpPr>
          <p:nvPr>
            <p:ph type="title" idx="9"/>
          </p:nvPr>
        </p:nvSpPr>
        <p:spPr>
          <a:xfrm>
            <a:off x="1505025" y="2535160"/>
            <a:ext cx="23307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08" name="Google Shape;1608;p39"/>
          <p:cNvSpPr txBox="1">
            <a:spLocks noGrp="1"/>
          </p:cNvSpPr>
          <p:nvPr>
            <p:ph type="subTitle" idx="13"/>
          </p:nvPr>
        </p:nvSpPr>
        <p:spPr>
          <a:xfrm>
            <a:off x="1505025" y="2866212"/>
            <a:ext cx="2330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09" name="Google Shape;1609;p39"/>
          <p:cNvSpPr txBox="1">
            <a:spLocks noGrp="1"/>
          </p:cNvSpPr>
          <p:nvPr>
            <p:ph type="title" idx="14"/>
          </p:nvPr>
        </p:nvSpPr>
        <p:spPr>
          <a:xfrm>
            <a:off x="5308250" y="2535147"/>
            <a:ext cx="23307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10" name="Google Shape;1610;p39"/>
          <p:cNvSpPr txBox="1">
            <a:spLocks noGrp="1"/>
          </p:cNvSpPr>
          <p:nvPr>
            <p:ph type="subTitle" idx="15"/>
          </p:nvPr>
        </p:nvSpPr>
        <p:spPr>
          <a:xfrm>
            <a:off x="5308250" y="2866200"/>
            <a:ext cx="2330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611" name="Google Shape;1611;p39"/>
          <p:cNvGrpSpPr/>
          <p:nvPr/>
        </p:nvGrpSpPr>
        <p:grpSpPr>
          <a:xfrm>
            <a:off x="7100500" y="-196196"/>
            <a:ext cx="2266213" cy="2550731"/>
            <a:chOff x="7486200" y="-189326"/>
            <a:chExt cx="1846353" cy="2078158"/>
          </a:xfrm>
        </p:grpSpPr>
        <p:sp>
          <p:nvSpPr>
            <p:cNvPr id="1612" name="Google Shape;1612;p39"/>
            <p:cNvSpPr/>
            <p:nvPr/>
          </p:nvSpPr>
          <p:spPr>
            <a:xfrm rot="4500011" flipH="1">
              <a:off x="8886397" y="685427"/>
              <a:ext cx="395132" cy="408843"/>
            </a:xfrm>
            <a:custGeom>
              <a:avLst/>
              <a:gdLst/>
              <a:ahLst/>
              <a:cxnLst/>
              <a:rect l="l" t="t" r="r" b="b"/>
              <a:pathLst>
                <a:path w="5221" h="5402" extrusionOk="0">
                  <a:moveTo>
                    <a:pt x="4246" y="996"/>
                  </a:moveTo>
                  <a:lnTo>
                    <a:pt x="3613" y="2996"/>
                  </a:lnTo>
                  <a:lnTo>
                    <a:pt x="2370" y="1956"/>
                  </a:lnTo>
                  <a:lnTo>
                    <a:pt x="4246" y="996"/>
                  </a:lnTo>
                  <a:close/>
                  <a:moveTo>
                    <a:pt x="4522" y="0"/>
                  </a:moveTo>
                  <a:lnTo>
                    <a:pt x="0" y="2232"/>
                  </a:lnTo>
                  <a:lnTo>
                    <a:pt x="706" y="2821"/>
                  </a:lnTo>
                  <a:lnTo>
                    <a:pt x="1643" y="2334"/>
                  </a:lnTo>
                  <a:lnTo>
                    <a:pt x="3374" y="3788"/>
                  </a:lnTo>
                  <a:lnTo>
                    <a:pt x="3054" y="4798"/>
                  </a:lnTo>
                  <a:lnTo>
                    <a:pt x="3781" y="5402"/>
                  </a:lnTo>
                  <a:lnTo>
                    <a:pt x="5220" y="589"/>
                  </a:lnTo>
                  <a:lnTo>
                    <a:pt x="45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9"/>
            <p:cNvSpPr/>
            <p:nvPr/>
          </p:nvSpPr>
          <p:spPr>
            <a:xfrm rot="-1800031">
              <a:off x="7778119" y="233345"/>
              <a:ext cx="167627" cy="170024"/>
            </a:xfrm>
            <a:custGeom>
              <a:avLst/>
              <a:gdLst/>
              <a:ahLst/>
              <a:cxnLst/>
              <a:rect l="l" t="t" r="r" b="b"/>
              <a:pathLst>
                <a:path w="2785" h="2825" extrusionOk="0">
                  <a:moveTo>
                    <a:pt x="1498" y="582"/>
                  </a:moveTo>
                  <a:lnTo>
                    <a:pt x="1985" y="909"/>
                  </a:lnTo>
                  <a:cubicBezTo>
                    <a:pt x="2181" y="1040"/>
                    <a:pt x="2247" y="1207"/>
                    <a:pt x="2145" y="1359"/>
                  </a:cubicBezTo>
                  <a:cubicBezTo>
                    <a:pt x="2089" y="1440"/>
                    <a:pt x="2008" y="1482"/>
                    <a:pt x="1914" y="1482"/>
                  </a:cubicBezTo>
                  <a:cubicBezTo>
                    <a:pt x="1838" y="1482"/>
                    <a:pt x="1753" y="1454"/>
                    <a:pt x="1665" y="1396"/>
                  </a:cubicBezTo>
                  <a:lnTo>
                    <a:pt x="1658" y="1396"/>
                  </a:lnTo>
                  <a:lnTo>
                    <a:pt x="1178" y="1069"/>
                  </a:lnTo>
                  <a:lnTo>
                    <a:pt x="1498" y="582"/>
                  </a:lnTo>
                  <a:close/>
                  <a:moveTo>
                    <a:pt x="960" y="1396"/>
                  </a:moveTo>
                  <a:lnTo>
                    <a:pt x="1447" y="1716"/>
                  </a:lnTo>
                  <a:cubicBezTo>
                    <a:pt x="1694" y="1876"/>
                    <a:pt x="1767" y="2072"/>
                    <a:pt x="1665" y="2239"/>
                  </a:cubicBezTo>
                  <a:lnTo>
                    <a:pt x="1658" y="2239"/>
                  </a:lnTo>
                  <a:cubicBezTo>
                    <a:pt x="1602" y="2324"/>
                    <a:pt x="1518" y="2368"/>
                    <a:pt x="1417" y="2368"/>
                  </a:cubicBezTo>
                  <a:cubicBezTo>
                    <a:pt x="1320" y="2368"/>
                    <a:pt x="1208" y="2328"/>
                    <a:pt x="1091" y="2246"/>
                  </a:cubicBezTo>
                  <a:lnTo>
                    <a:pt x="604" y="1919"/>
                  </a:lnTo>
                  <a:lnTo>
                    <a:pt x="960" y="1396"/>
                  </a:lnTo>
                  <a:close/>
                  <a:moveTo>
                    <a:pt x="1338" y="0"/>
                  </a:moveTo>
                  <a:lnTo>
                    <a:pt x="0" y="1999"/>
                  </a:lnTo>
                  <a:lnTo>
                    <a:pt x="916" y="2610"/>
                  </a:lnTo>
                  <a:cubicBezTo>
                    <a:pt x="1131" y="2753"/>
                    <a:pt x="1338" y="2824"/>
                    <a:pt x="1521" y="2824"/>
                  </a:cubicBezTo>
                  <a:cubicBezTo>
                    <a:pt x="1728" y="2824"/>
                    <a:pt x="1905" y="2733"/>
                    <a:pt x="2029" y="2552"/>
                  </a:cubicBezTo>
                  <a:cubicBezTo>
                    <a:pt x="2203" y="2304"/>
                    <a:pt x="2167" y="1963"/>
                    <a:pt x="1934" y="1759"/>
                  </a:cubicBezTo>
                  <a:lnTo>
                    <a:pt x="1934" y="1759"/>
                  </a:lnTo>
                  <a:cubicBezTo>
                    <a:pt x="2000" y="1787"/>
                    <a:pt x="2067" y="1800"/>
                    <a:pt x="2134" y="1800"/>
                  </a:cubicBezTo>
                  <a:cubicBezTo>
                    <a:pt x="2311" y="1800"/>
                    <a:pt x="2481" y="1707"/>
                    <a:pt x="2581" y="1548"/>
                  </a:cubicBezTo>
                  <a:cubicBezTo>
                    <a:pt x="2785" y="1243"/>
                    <a:pt x="2654" y="872"/>
                    <a:pt x="2225" y="589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9"/>
            <p:cNvSpPr/>
            <p:nvPr/>
          </p:nvSpPr>
          <p:spPr>
            <a:xfrm rot="-900098">
              <a:off x="8848817" y="1743358"/>
              <a:ext cx="167625" cy="125924"/>
            </a:xfrm>
            <a:custGeom>
              <a:avLst/>
              <a:gdLst/>
              <a:ahLst/>
              <a:cxnLst/>
              <a:rect l="l" t="t" r="r" b="b"/>
              <a:pathLst>
                <a:path w="3476" h="2611" extrusionOk="0">
                  <a:moveTo>
                    <a:pt x="1934" y="1"/>
                  </a:moveTo>
                  <a:lnTo>
                    <a:pt x="1" y="2240"/>
                  </a:lnTo>
                  <a:lnTo>
                    <a:pt x="430" y="2610"/>
                  </a:lnTo>
                  <a:lnTo>
                    <a:pt x="1193" y="1724"/>
                  </a:lnTo>
                  <a:lnTo>
                    <a:pt x="2203" y="2596"/>
                  </a:lnTo>
                  <a:lnTo>
                    <a:pt x="2530" y="2225"/>
                  </a:lnTo>
                  <a:lnTo>
                    <a:pt x="1513" y="1353"/>
                  </a:lnTo>
                  <a:lnTo>
                    <a:pt x="2036" y="749"/>
                  </a:lnTo>
                  <a:lnTo>
                    <a:pt x="3148" y="1709"/>
                  </a:lnTo>
                  <a:lnTo>
                    <a:pt x="3476" y="1338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9"/>
            <p:cNvSpPr/>
            <p:nvPr/>
          </p:nvSpPr>
          <p:spPr>
            <a:xfrm rot="-6695339" flipH="1">
              <a:off x="8179756" y="417634"/>
              <a:ext cx="193753" cy="202324"/>
            </a:xfrm>
            <a:custGeom>
              <a:avLst/>
              <a:gdLst/>
              <a:ahLst/>
              <a:cxnLst/>
              <a:rect l="l" t="t" r="r" b="b"/>
              <a:pathLst>
                <a:path w="2778" h="2901" extrusionOk="0">
                  <a:moveTo>
                    <a:pt x="1003" y="0"/>
                  </a:moveTo>
                  <a:lnTo>
                    <a:pt x="0" y="2014"/>
                  </a:lnTo>
                  <a:lnTo>
                    <a:pt x="385" y="2203"/>
                  </a:lnTo>
                  <a:lnTo>
                    <a:pt x="792" y="1389"/>
                  </a:lnTo>
                  <a:lnTo>
                    <a:pt x="1796" y="1890"/>
                  </a:lnTo>
                  <a:lnTo>
                    <a:pt x="1389" y="2704"/>
                  </a:lnTo>
                  <a:lnTo>
                    <a:pt x="1774" y="2901"/>
                  </a:lnTo>
                  <a:lnTo>
                    <a:pt x="2777" y="887"/>
                  </a:lnTo>
                  <a:lnTo>
                    <a:pt x="2392" y="698"/>
                  </a:lnTo>
                  <a:lnTo>
                    <a:pt x="1963" y="1556"/>
                  </a:lnTo>
                  <a:lnTo>
                    <a:pt x="960" y="1054"/>
                  </a:lnTo>
                  <a:lnTo>
                    <a:pt x="1389" y="196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9"/>
            <p:cNvSpPr/>
            <p:nvPr/>
          </p:nvSpPr>
          <p:spPr>
            <a:xfrm rot="10495716">
              <a:off x="8190671" y="1026193"/>
              <a:ext cx="116171" cy="225083"/>
            </a:xfrm>
            <a:custGeom>
              <a:avLst/>
              <a:gdLst/>
              <a:ahLst/>
              <a:cxnLst/>
              <a:rect l="l" t="t" r="r" b="b"/>
              <a:pathLst>
                <a:path w="1535" h="2974" extrusionOk="0">
                  <a:moveTo>
                    <a:pt x="539" y="0"/>
                  </a:moveTo>
                  <a:lnTo>
                    <a:pt x="1" y="197"/>
                  </a:lnTo>
                  <a:lnTo>
                    <a:pt x="1004" y="2974"/>
                  </a:lnTo>
                  <a:lnTo>
                    <a:pt x="1534" y="277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9"/>
            <p:cNvSpPr/>
            <p:nvPr/>
          </p:nvSpPr>
          <p:spPr>
            <a:xfrm rot="1799961">
              <a:off x="8571571" y="1057616"/>
              <a:ext cx="284033" cy="272390"/>
            </a:xfrm>
            <a:custGeom>
              <a:avLst/>
              <a:gdLst/>
              <a:ahLst/>
              <a:cxnLst/>
              <a:rect l="l" t="t" r="r" b="b"/>
              <a:pathLst>
                <a:path w="3753" h="3599" extrusionOk="0">
                  <a:moveTo>
                    <a:pt x="3076" y="0"/>
                  </a:moveTo>
                  <a:lnTo>
                    <a:pt x="2444" y="153"/>
                  </a:lnTo>
                  <a:lnTo>
                    <a:pt x="1978" y="2203"/>
                  </a:lnTo>
                  <a:lnTo>
                    <a:pt x="641" y="575"/>
                  </a:lnTo>
                  <a:lnTo>
                    <a:pt x="1" y="727"/>
                  </a:lnTo>
                  <a:lnTo>
                    <a:pt x="677" y="3599"/>
                  </a:lnTo>
                  <a:lnTo>
                    <a:pt x="1186" y="3475"/>
                  </a:lnTo>
                  <a:lnTo>
                    <a:pt x="706" y="1425"/>
                  </a:lnTo>
                  <a:lnTo>
                    <a:pt x="1971" y="2981"/>
                  </a:lnTo>
                  <a:lnTo>
                    <a:pt x="2327" y="2901"/>
                  </a:lnTo>
                  <a:lnTo>
                    <a:pt x="2763" y="946"/>
                  </a:lnTo>
                  <a:lnTo>
                    <a:pt x="3250" y="2996"/>
                  </a:lnTo>
                  <a:lnTo>
                    <a:pt x="3752" y="2879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9"/>
            <p:cNvSpPr/>
            <p:nvPr/>
          </p:nvSpPr>
          <p:spPr>
            <a:xfrm rot="1799961">
              <a:off x="8490150" y="1491403"/>
              <a:ext cx="193745" cy="197159"/>
            </a:xfrm>
            <a:custGeom>
              <a:avLst/>
              <a:gdLst/>
              <a:ahLst/>
              <a:cxnLst/>
              <a:rect l="l" t="t" r="r" b="b"/>
              <a:pathLst>
                <a:path w="2560" h="2605" extrusionOk="0">
                  <a:moveTo>
                    <a:pt x="1286" y="405"/>
                  </a:moveTo>
                  <a:cubicBezTo>
                    <a:pt x="1487" y="405"/>
                    <a:pt x="1627" y="503"/>
                    <a:pt x="1687" y="714"/>
                  </a:cubicBezTo>
                  <a:cubicBezTo>
                    <a:pt x="1760" y="998"/>
                    <a:pt x="1621" y="1187"/>
                    <a:pt x="1294" y="1281"/>
                  </a:cubicBezTo>
                  <a:lnTo>
                    <a:pt x="778" y="1427"/>
                  </a:lnTo>
                  <a:lnTo>
                    <a:pt x="545" y="591"/>
                  </a:lnTo>
                  <a:lnTo>
                    <a:pt x="1062" y="438"/>
                  </a:lnTo>
                  <a:cubicBezTo>
                    <a:pt x="1143" y="416"/>
                    <a:pt x="1218" y="405"/>
                    <a:pt x="1286" y="405"/>
                  </a:cubicBezTo>
                  <a:close/>
                  <a:moveTo>
                    <a:pt x="1335" y="1"/>
                  </a:moveTo>
                  <a:cubicBezTo>
                    <a:pt x="1216" y="1"/>
                    <a:pt x="1086" y="20"/>
                    <a:pt x="945" y="60"/>
                  </a:cubicBezTo>
                  <a:lnTo>
                    <a:pt x="0" y="336"/>
                  </a:lnTo>
                  <a:lnTo>
                    <a:pt x="647" y="2604"/>
                  </a:lnTo>
                  <a:lnTo>
                    <a:pt x="1083" y="2481"/>
                  </a:lnTo>
                  <a:lnTo>
                    <a:pt x="887" y="1812"/>
                  </a:lnTo>
                  <a:lnTo>
                    <a:pt x="1403" y="1667"/>
                  </a:lnTo>
                  <a:cubicBezTo>
                    <a:pt x="1432" y="1659"/>
                    <a:pt x="1454" y="1652"/>
                    <a:pt x="1483" y="1638"/>
                  </a:cubicBezTo>
                  <a:lnTo>
                    <a:pt x="2065" y="2197"/>
                  </a:lnTo>
                  <a:lnTo>
                    <a:pt x="2559" y="2059"/>
                  </a:lnTo>
                  <a:lnTo>
                    <a:pt x="1847" y="1449"/>
                  </a:lnTo>
                  <a:cubicBezTo>
                    <a:pt x="2108" y="1238"/>
                    <a:pt x="2196" y="940"/>
                    <a:pt x="2094" y="583"/>
                  </a:cubicBezTo>
                  <a:cubicBezTo>
                    <a:pt x="1983" y="201"/>
                    <a:pt x="1716" y="1"/>
                    <a:pt x="1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9"/>
            <p:cNvSpPr/>
            <p:nvPr/>
          </p:nvSpPr>
          <p:spPr>
            <a:xfrm rot="-9817521">
              <a:off x="8466556" y="605525"/>
              <a:ext cx="193756" cy="233190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9"/>
            <p:cNvSpPr/>
            <p:nvPr/>
          </p:nvSpPr>
          <p:spPr>
            <a:xfrm rot="9595691">
              <a:off x="7924708" y="728558"/>
              <a:ext cx="105850" cy="127392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9"/>
            <p:cNvSpPr/>
            <p:nvPr/>
          </p:nvSpPr>
          <p:spPr>
            <a:xfrm rot="-355">
              <a:off x="7486200" y="81834"/>
              <a:ext cx="116146" cy="114098"/>
            </a:xfrm>
            <a:custGeom>
              <a:avLst/>
              <a:gdLst/>
              <a:ahLst/>
              <a:cxnLst/>
              <a:rect l="l" t="t" r="r" b="b"/>
              <a:pathLst>
                <a:path w="4792" h="4707" extrusionOk="0">
                  <a:moveTo>
                    <a:pt x="2790" y="1"/>
                  </a:moveTo>
                  <a:cubicBezTo>
                    <a:pt x="2604" y="1"/>
                    <a:pt x="2417" y="19"/>
                    <a:pt x="2233" y="56"/>
                  </a:cubicBezTo>
                  <a:cubicBezTo>
                    <a:pt x="851" y="340"/>
                    <a:pt x="1" y="1547"/>
                    <a:pt x="263" y="2848"/>
                  </a:cubicBezTo>
                  <a:cubicBezTo>
                    <a:pt x="495" y="3967"/>
                    <a:pt x="1457" y="4706"/>
                    <a:pt x="2588" y="4706"/>
                  </a:cubicBezTo>
                  <a:cubicBezTo>
                    <a:pt x="2764" y="4706"/>
                    <a:pt x="2945" y="4688"/>
                    <a:pt x="3127" y="4651"/>
                  </a:cubicBezTo>
                  <a:cubicBezTo>
                    <a:pt x="3767" y="4505"/>
                    <a:pt x="4348" y="4171"/>
                    <a:pt x="4792" y="3691"/>
                  </a:cubicBezTo>
                  <a:lnTo>
                    <a:pt x="4443" y="1997"/>
                  </a:lnTo>
                  <a:lnTo>
                    <a:pt x="3687" y="2150"/>
                  </a:lnTo>
                  <a:lnTo>
                    <a:pt x="3941" y="3379"/>
                  </a:lnTo>
                  <a:cubicBezTo>
                    <a:pt x="3679" y="3611"/>
                    <a:pt x="3367" y="3779"/>
                    <a:pt x="3025" y="3866"/>
                  </a:cubicBezTo>
                  <a:cubicBezTo>
                    <a:pt x="2909" y="3890"/>
                    <a:pt x="2793" y="3902"/>
                    <a:pt x="2679" y="3902"/>
                  </a:cubicBezTo>
                  <a:cubicBezTo>
                    <a:pt x="1943" y="3902"/>
                    <a:pt x="1301" y="3409"/>
                    <a:pt x="1150" y="2666"/>
                  </a:cubicBezTo>
                  <a:cubicBezTo>
                    <a:pt x="968" y="1801"/>
                    <a:pt x="1520" y="1009"/>
                    <a:pt x="2393" y="827"/>
                  </a:cubicBezTo>
                  <a:cubicBezTo>
                    <a:pt x="2517" y="802"/>
                    <a:pt x="2642" y="790"/>
                    <a:pt x="2768" y="790"/>
                  </a:cubicBezTo>
                  <a:cubicBezTo>
                    <a:pt x="3119" y="790"/>
                    <a:pt x="3468" y="887"/>
                    <a:pt x="3774" y="1074"/>
                  </a:cubicBezTo>
                  <a:lnTo>
                    <a:pt x="4137" y="340"/>
                  </a:lnTo>
                  <a:cubicBezTo>
                    <a:pt x="3722" y="116"/>
                    <a:pt x="3257" y="1"/>
                    <a:pt x="27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9"/>
            <p:cNvSpPr/>
            <p:nvPr/>
          </p:nvSpPr>
          <p:spPr>
            <a:xfrm rot="-115">
              <a:off x="8673752" y="102893"/>
              <a:ext cx="417082" cy="423051"/>
            </a:xfrm>
            <a:custGeom>
              <a:avLst/>
              <a:gdLst/>
              <a:ahLst/>
              <a:cxnLst/>
              <a:rect l="l" t="t" r="r" b="b"/>
              <a:pathLst>
                <a:path w="2785" h="2825" extrusionOk="0">
                  <a:moveTo>
                    <a:pt x="1498" y="582"/>
                  </a:moveTo>
                  <a:lnTo>
                    <a:pt x="1985" y="909"/>
                  </a:lnTo>
                  <a:cubicBezTo>
                    <a:pt x="2181" y="1040"/>
                    <a:pt x="2247" y="1207"/>
                    <a:pt x="2145" y="1359"/>
                  </a:cubicBezTo>
                  <a:cubicBezTo>
                    <a:pt x="2089" y="1440"/>
                    <a:pt x="2008" y="1482"/>
                    <a:pt x="1914" y="1482"/>
                  </a:cubicBezTo>
                  <a:cubicBezTo>
                    <a:pt x="1838" y="1482"/>
                    <a:pt x="1753" y="1454"/>
                    <a:pt x="1665" y="1396"/>
                  </a:cubicBezTo>
                  <a:lnTo>
                    <a:pt x="1658" y="1396"/>
                  </a:lnTo>
                  <a:lnTo>
                    <a:pt x="1178" y="1069"/>
                  </a:lnTo>
                  <a:lnTo>
                    <a:pt x="1498" y="582"/>
                  </a:lnTo>
                  <a:close/>
                  <a:moveTo>
                    <a:pt x="960" y="1396"/>
                  </a:moveTo>
                  <a:lnTo>
                    <a:pt x="1447" y="1716"/>
                  </a:lnTo>
                  <a:cubicBezTo>
                    <a:pt x="1694" y="1876"/>
                    <a:pt x="1767" y="2072"/>
                    <a:pt x="1665" y="2239"/>
                  </a:cubicBezTo>
                  <a:lnTo>
                    <a:pt x="1658" y="2239"/>
                  </a:lnTo>
                  <a:cubicBezTo>
                    <a:pt x="1602" y="2324"/>
                    <a:pt x="1518" y="2368"/>
                    <a:pt x="1417" y="2368"/>
                  </a:cubicBezTo>
                  <a:cubicBezTo>
                    <a:pt x="1320" y="2368"/>
                    <a:pt x="1208" y="2328"/>
                    <a:pt x="1091" y="2246"/>
                  </a:cubicBezTo>
                  <a:lnTo>
                    <a:pt x="604" y="1919"/>
                  </a:lnTo>
                  <a:lnTo>
                    <a:pt x="960" y="1396"/>
                  </a:lnTo>
                  <a:close/>
                  <a:moveTo>
                    <a:pt x="1338" y="0"/>
                  </a:moveTo>
                  <a:lnTo>
                    <a:pt x="0" y="1999"/>
                  </a:lnTo>
                  <a:lnTo>
                    <a:pt x="916" y="2610"/>
                  </a:lnTo>
                  <a:cubicBezTo>
                    <a:pt x="1131" y="2753"/>
                    <a:pt x="1338" y="2824"/>
                    <a:pt x="1521" y="2824"/>
                  </a:cubicBezTo>
                  <a:cubicBezTo>
                    <a:pt x="1728" y="2824"/>
                    <a:pt x="1905" y="2733"/>
                    <a:pt x="2029" y="2552"/>
                  </a:cubicBezTo>
                  <a:cubicBezTo>
                    <a:pt x="2203" y="2304"/>
                    <a:pt x="2167" y="1963"/>
                    <a:pt x="1934" y="1759"/>
                  </a:cubicBezTo>
                  <a:lnTo>
                    <a:pt x="1934" y="1759"/>
                  </a:lnTo>
                  <a:cubicBezTo>
                    <a:pt x="2000" y="1787"/>
                    <a:pt x="2067" y="1800"/>
                    <a:pt x="2134" y="1800"/>
                  </a:cubicBezTo>
                  <a:cubicBezTo>
                    <a:pt x="2311" y="1800"/>
                    <a:pt x="2481" y="1707"/>
                    <a:pt x="2581" y="1548"/>
                  </a:cubicBezTo>
                  <a:cubicBezTo>
                    <a:pt x="2785" y="1243"/>
                    <a:pt x="2654" y="872"/>
                    <a:pt x="2225" y="589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9"/>
            <p:cNvSpPr/>
            <p:nvPr/>
          </p:nvSpPr>
          <p:spPr>
            <a:xfrm rot="-442898">
              <a:off x="8116341" y="-164131"/>
              <a:ext cx="418087" cy="400950"/>
            </a:xfrm>
            <a:custGeom>
              <a:avLst/>
              <a:gdLst/>
              <a:ahLst/>
              <a:cxnLst/>
              <a:rect l="l" t="t" r="r" b="b"/>
              <a:pathLst>
                <a:path w="3753" h="3599" extrusionOk="0">
                  <a:moveTo>
                    <a:pt x="3076" y="0"/>
                  </a:moveTo>
                  <a:lnTo>
                    <a:pt x="2444" y="153"/>
                  </a:lnTo>
                  <a:lnTo>
                    <a:pt x="1978" y="2203"/>
                  </a:lnTo>
                  <a:lnTo>
                    <a:pt x="641" y="575"/>
                  </a:lnTo>
                  <a:lnTo>
                    <a:pt x="1" y="727"/>
                  </a:lnTo>
                  <a:lnTo>
                    <a:pt x="677" y="3599"/>
                  </a:lnTo>
                  <a:lnTo>
                    <a:pt x="1186" y="3475"/>
                  </a:lnTo>
                  <a:lnTo>
                    <a:pt x="706" y="1425"/>
                  </a:lnTo>
                  <a:lnTo>
                    <a:pt x="1971" y="2981"/>
                  </a:lnTo>
                  <a:lnTo>
                    <a:pt x="2327" y="2901"/>
                  </a:lnTo>
                  <a:lnTo>
                    <a:pt x="2763" y="946"/>
                  </a:lnTo>
                  <a:lnTo>
                    <a:pt x="3250" y="2996"/>
                  </a:lnTo>
                  <a:lnTo>
                    <a:pt x="3752" y="2879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_1">
    <p:bg>
      <p:bgPr>
        <a:solidFill>
          <a:schemeClr val="accent1"/>
        </a:solidFill>
        <a:effectLst/>
      </p:bgPr>
    </p:bg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43"/>
          <p:cNvSpPr txBox="1">
            <a:spLocks noGrp="1"/>
          </p:cNvSpPr>
          <p:nvPr>
            <p:ph type="title"/>
          </p:nvPr>
        </p:nvSpPr>
        <p:spPr>
          <a:xfrm>
            <a:off x="614750" y="314125"/>
            <a:ext cx="44784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52" name="Google Shape;1652;p43"/>
          <p:cNvSpPr txBox="1">
            <a:spLocks noGrp="1"/>
          </p:cNvSpPr>
          <p:nvPr>
            <p:ph type="subTitle" idx="1"/>
          </p:nvPr>
        </p:nvSpPr>
        <p:spPr>
          <a:xfrm>
            <a:off x="713225" y="3496600"/>
            <a:ext cx="1446300" cy="11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653" name="Google Shape;1653;p43"/>
          <p:cNvGrpSpPr/>
          <p:nvPr/>
        </p:nvGrpSpPr>
        <p:grpSpPr>
          <a:xfrm>
            <a:off x="7742302" y="-107538"/>
            <a:ext cx="1559524" cy="1990794"/>
            <a:chOff x="7562715" y="50437"/>
            <a:chExt cx="1559524" cy="1990794"/>
          </a:xfrm>
        </p:grpSpPr>
        <p:sp>
          <p:nvSpPr>
            <p:cNvPr id="1654" name="Google Shape;1654;p43"/>
            <p:cNvSpPr/>
            <p:nvPr/>
          </p:nvSpPr>
          <p:spPr>
            <a:xfrm rot="-3542513">
              <a:off x="7856450" y="94678"/>
              <a:ext cx="242396" cy="245866"/>
            </a:xfrm>
            <a:custGeom>
              <a:avLst/>
              <a:gdLst/>
              <a:ahLst/>
              <a:cxnLst/>
              <a:rect l="l" t="t" r="r" b="b"/>
              <a:pathLst>
                <a:path w="2785" h="2825" extrusionOk="0">
                  <a:moveTo>
                    <a:pt x="1498" y="582"/>
                  </a:moveTo>
                  <a:lnTo>
                    <a:pt x="1985" y="909"/>
                  </a:lnTo>
                  <a:cubicBezTo>
                    <a:pt x="2181" y="1040"/>
                    <a:pt x="2247" y="1207"/>
                    <a:pt x="2145" y="1359"/>
                  </a:cubicBezTo>
                  <a:cubicBezTo>
                    <a:pt x="2089" y="1440"/>
                    <a:pt x="2008" y="1482"/>
                    <a:pt x="1914" y="1482"/>
                  </a:cubicBezTo>
                  <a:cubicBezTo>
                    <a:pt x="1838" y="1482"/>
                    <a:pt x="1753" y="1454"/>
                    <a:pt x="1665" y="1396"/>
                  </a:cubicBezTo>
                  <a:lnTo>
                    <a:pt x="1658" y="1396"/>
                  </a:lnTo>
                  <a:lnTo>
                    <a:pt x="1178" y="1069"/>
                  </a:lnTo>
                  <a:lnTo>
                    <a:pt x="1498" y="582"/>
                  </a:lnTo>
                  <a:close/>
                  <a:moveTo>
                    <a:pt x="960" y="1396"/>
                  </a:moveTo>
                  <a:lnTo>
                    <a:pt x="1447" y="1716"/>
                  </a:lnTo>
                  <a:cubicBezTo>
                    <a:pt x="1694" y="1876"/>
                    <a:pt x="1767" y="2072"/>
                    <a:pt x="1665" y="2239"/>
                  </a:cubicBezTo>
                  <a:lnTo>
                    <a:pt x="1658" y="2239"/>
                  </a:lnTo>
                  <a:cubicBezTo>
                    <a:pt x="1602" y="2324"/>
                    <a:pt x="1518" y="2368"/>
                    <a:pt x="1417" y="2368"/>
                  </a:cubicBezTo>
                  <a:cubicBezTo>
                    <a:pt x="1320" y="2368"/>
                    <a:pt x="1208" y="2328"/>
                    <a:pt x="1091" y="2246"/>
                  </a:cubicBezTo>
                  <a:lnTo>
                    <a:pt x="604" y="1919"/>
                  </a:lnTo>
                  <a:lnTo>
                    <a:pt x="960" y="1396"/>
                  </a:lnTo>
                  <a:close/>
                  <a:moveTo>
                    <a:pt x="1338" y="0"/>
                  </a:moveTo>
                  <a:lnTo>
                    <a:pt x="0" y="1999"/>
                  </a:lnTo>
                  <a:lnTo>
                    <a:pt x="916" y="2610"/>
                  </a:lnTo>
                  <a:cubicBezTo>
                    <a:pt x="1131" y="2753"/>
                    <a:pt x="1338" y="2824"/>
                    <a:pt x="1521" y="2824"/>
                  </a:cubicBezTo>
                  <a:cubicBezTo>
                    <a:pt x="1728" y="2824"/>
                    <a:pt x="1905" y="2733"/>
                    <a:pt x="2029" y="2552"/>
                  </a:cubicBezTo>
                  <a:cubicBezTo>
                    <a:pt x="2203" y="2304"/>
                    <a:pt x="2167" y="1963"/>
                    <a:pt x="1934" y="1759"/>
                  </a:cubicBezTo>
                  <a:lnTo>
                    <a:pt x="1934" y="1759"/>
                  </a:lnTo>
                  <a:cubicBezTo>
                    <a:pt x="2000" y="1787"/>
                    <a:pt x="2067" y="1800"/>
                    <a:pt x="2134" y="1800"/>
                  </a:cubicBezTo>
                  <a:cubicBezTo>
                    <a:pt x="2311" y="1800"/>
                    <a:pt x="2481" y="1707"/>
                    <a:pt x="2581" y="1548"/>
                  </a:cubicBezTo>
                  <a:cubicBezTo>
                    <a:pt x="2785" y="1243"/>
                    <a:pt x="2654" y="872"/>
                    <a:pt x="2225" y="589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3"/>
            <p:cNvSpPr/>
            <p:nvPr/>
          </p:nvSpPr>
          <p:spPr>
            <a:xfrm rot="-900098">
              <a:off x="8772617" y="1895758"/>
              <a:ext cx="167625" cy="125924"/>
            </a:xfrm>
            <a:custGeom>
              <a:avLst/>
              <a:gdLst/>
              <a:ahLst/>
              <a:cxnLst/>
              <a:rect l="l" t="t" r="r" b="b"/>
              <a:pathLst>
                <a:path w="3476" h="2611" extrusionOk="0">
                  <a:moveTo>
                    <a:pt x="1934" y="1"/>
                  </a:moveTo>
                  <a:lnTo>
                    <a:pt x="1" y="2240"/>
                  </a:lnTo>
                  <a:lnTo>
                    <a:pt x="430" y="2610"/>
                  </a:lnTo>
                  <a:lnTo>
                    <a:pt x="1193" y="1724"/>
                  </a:lnTo>
                  <a:lnTo>
                    <a:pt x="2203" y="2596"/>
                  </a:lnTo>
                  <a:lnTo>
                    <a:pt x="2530" y="2225"/>
                  </a:lnTo>
                  <a:lnTo>
                    <a:pt x="1513" y="1353"/>
                  </a:lnTo>
                  <a:lnTo>
                    <a:pt x="2036" y="749"/>
                  </a:lnTo>
                  <a:lnTo>
                    <a:pt x="3148" y="1709"/>
                  </a:lnTo>
                  <a:lnTo>
                    <a:pt x="3476" y="1338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3"/>
            <p:cNvSpPr/>
            <p:nvPr/>
          </p:nvSpPr>
          <p:spPr>
            <a:xfrm rot="-6695325" flipH="1">
              <a:off x="8355378" y="247560"/>
              <a:ext cx="331487" cy="346144"/>
            </a:xfrm>
            <a:custGeom>
              <a:avLst/>
              <a:gdLst/>
              <a:ahLst/>
              <a:cxnLst/>
              <a:rect l="l" t="t" r="r" b="b"/>
              <a:pathLst>
                <a:path w="2778" h="2901" extrusionOk="0">
                  <a:moveTo>
                    <a:pt x="1003" y="0"/>
                  </a:moveTo>
                  <a:lnTo>
                    <a:pt x="0" y="2014"/>
                  </a:lnTo>
                  <a:lnTo>
                    <a:pt x="385" y="2203"/>
                  </a:lnTo>
                  <a:lnTo>
                    <a:pt x="792" y="1389"/>
                  </a:lnTo>
                  <a:lnTo>
                    <a:pt x="1796" y="1890"/>
                  </a:lnTo>
                  <a:lnTo>
                    <a:pt x="1389" y="2704"/>
                  </a:lnTo>
                  <a:lnTo>
                    <a:pt x="1774" y="2901"/>
                  </a:lnTo>
                  <a:lnTo>
                    <a:pt x="2777" y="887"/>
                  </a:lnTo>
                  <a:lnTo>
                    <a:pt x="2392" y="698"/>
                  </a:lnTo>
                  <a:lnTo>
                    <a:pt x="1963" y="1556"/>
                  </a:lnTo>
                  <a:lnTo>
                    <a:pt x="960" y="1054"/>
                  </a:lnTo>
                  <a:lnTo>
                    <a:pt x="1389" y="196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3"/>
            <p:cNvSpPr/>
            <p:nvPr/>
          </p:nvSpPr>
          <p:spPr>
            <a:xfrm rot="-7885620">
              <a:off x="8495199" y="717139"/>
              <a:ext cx="116169" cy="225089"/>
            </a:xfrm>
            <a:custGeom>
              <a:avLst/>
              <a:gdLst/>
              <a:ahLst/>
              <a:cxnLst/>
              <a:rect l="l" t="t" r="r" b="b"/>
              <a:pathLst>
                <a:path w="1535" h="2974" extrusionOk="0">
                  <a:moveTo>
                    <a:pt x="539" y="0"/>
                  </a:moveTo>
                  <a:lnTo>
                    <a:pt x="1" y="197"/>
                  </a:lnTo>
                  <a:lnTo>
                    <a:pt x="1004" y="2974"/>
                  </a:lnTo>
                  <a:lnTo>
                    <a:pt x="1534" y="277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3"/>
            <p:cNvSpPr/>
            <p:nvPr/>
          </p:nvSpPr>
          <p:spPr>
            <a:xfrm rot="1799816">
              <a:off x="8609326" y="1067727"/>
              <a:ext cx="251850" cy="241517"/>
            </a:xfrm>
            <a:custGeom>
              <a:avLst/>
              <a:gdLst/>
              <a:ahLst/>
              <a:cxnLst/>
              <a:rect l="l" t="t" r="r" b="b"/>
              <a:pathLst>
                <a:path w="3753" h="3599" extrusionOk="0">
                  <a:moveTo>
                    <a:pt x="3076" y="0"/>
                  </a:moveTo>
                  <a:lnTo>
                    <a:pt x="2444" y="153"/>
                  </a:lnTo>
                  <a:lnTo>
                    <a:pt x="1978" y="2203"/>
                  </a:lnTo>
                  <a:lnTo>
                    <a:pt x="641" y="575"/>
                  </a:lnTo>
                  <a:lnTo>
                    <a:pt x="1" y="727"/>
                  </a:lnTo>
                  <a:lnTo>
                    <a:pt x="677" y="3599"/>
                  </a:lnTo>
                  <a:lnTo>
                    <a:pt x="1186" y="3475"/>
                  </a:lnTo>
                  <a:lnTo>
                    <a:pt x="706" y="1425"/>
                  </a:lnTo>
                  <a:lnTo>
                    <a:pt x="1971" y="2981"/>
                  </a:lnTo>
                  <a:lnTo>
                    <a:pt x="2327" y="2901"/>
                  </a:lnTo>
                  <a:lnTo>
                    <a:pt x="2763" y="946"/>
                  </a:lnTo>
                  <a:lnTo>
                    <a:pt x="3250" y="2996"/>
                  </a:lnTo>
                  <a:lnTo>
                    <a:pt x="3752" y="2879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3"/>
            <p:cNvSpPr/>
            <p:nvPr/>
          </p:nvSpPr>
          <p:spPr>
            <a:xfrm rot="1799931">
              <a:off x="8637296" y="1475657"/>
              <a:ext cx="152581" cy="155267"/>
            </a:xfrm>
            <a:custGeom>
              <a:avLst/>
              <a:gdLst/>
              <a:ahLst/>
              <a:cxnLst/>
              <a:rect l="l" t="t" r="r" b="b"/>
              <a:pathLst>
                <a:path w="2560" h="2605" extrusionOk="0">
                  <a:moveTo>
                    <a:pt x="1286" y="405"/>
                  </a:moveTo>
                  <a:cubicBezTo>
                    <a:pt x="1487" y="405"/>
                    <a:pt x="1627" y="503"/>
                    <a:pt x="1687" y="714"/>
                  </a:cubicBezTo>
                  <a:cubicBezTo>
                    <a:pt x="1760" y="998"/>
                    <a:pt x="1621" y="1187"/>
                    <a:pt x="1294" y="1281"/>
                  </a:cubicBezTo>
                  <a:lnTo>
                    <a:pt x="778" y="1427"/>
                  </a:lnTo>
                  <a:lnTo>
                    <a:pt x="545" y="591"/>
                  </a:lnTo>
                  <a:lnTo>
                    <a:pt x="1062" y="438"/>
                  </a:lnTo>
                  <a:cubicBezTo>
                    <a:pt x="1143" y="416"/>
                    <a:pt x="1218" y="405"/>
                    <a:pt x="1286" y="405"/>
                  </a:cubicBezTo>
                  <a:close/>
                  <a:moveTo>
                    <a:pt x="1335" y="1"/>
                  </a:moveTo>
                  <a:cubicBezTo>
                    <a:pt x="1216" y="1"/>
                    <a:pt x="1086" y="20"/>
                    <a:pt x="945" y="60"/>
                  </a:cubicBezTo>
                  <a:lnTo>
                    <a:pt x="0" y="336"/>
                  </a:lnTo>
                  <a:lnTo>
                    <a:pt x="647" y="2604"/>
                  </a:lnTo>
                  <a:lnTo>
                    <a:pt x="1083" y="2481"/>
                  </a:lnTo>
                  <a:lnTo>
                    <a:pt x="887" y="1812"/>
                  </a:lnTo>
                  <a:lnTo>
                    <a:pt x="1403" y="1667"/>
                  </a:lnTo>
                  <a:cubicBezTo>
                    <a:pt x="1432" y="1659"/>
                    <a:pt x="1454" y="1652"/>
                    <a:pt x="1483" y="1638"/>
                  </a:cubicBezTo>
                  <a:lnTo>
                    <a:pt x="2065" y="2197"/>
                  </a:lnTo>
                  <a:lnTo>
                    <a:pt x="2559" y="2059"/>
                  </a:lnTo>
                  <a:lnTo>
                    <a:pt x="1847" y="1449"/>
                  </a:lnTo>
                  <a:cubicBezTo>
                    <a:pt x="2108" y="1238"/>
                    <a:pt x="2196" y="940"/>
                    <a:pt x="2094" y="583"/>
                  </a:cubicBezTo>
                  <a:cubicBezTo>
                    <a:pt x="1983" y="201"/>
                    <a:pt x="1716" y="1"/>
                    <a:pt x="1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3"/>
            <p:cNvSpPr/>
            <p:nvPr/>
          </p:nvSpPr>
          <p:spPr>
            <a:xfrm rot="-9817594">
              <a:off x="8786651" y="393697"/>
              <a:ext cx="291972" cy="351376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3"/>
            <p:cNvSpPr/>
            <p:nvPr/>
          </p:nvSpPr>
          <p:spPr>
            <a:xfrm rot="9595691">
              <a:off x="7581358" y="280733"/>
              <a:ext cx="105850" cy="127392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3"/>
            <p:cNvSpPr/>
            <p:nvPr/>
          </p:nvSpPr>
          <p:spPr>
            <a:xfrm rot="-288">
              <a:off x="8153386" y="607737"/>
              <a:ext cx="143149" cy="140645"/>
            </a:xfrm>
            <a:custGeom>
              <a:avLst/>
              <a:gdLst/>
              <a:ahLst/>
              <a:cxnLst/>
              <a:rect l="l" t="t" r="r" b="b"/>
              <a:pathLst>
                <a:path w="4792" h="4707" extrusionOk="0">
                  <a:moveTo>
                    <a:pt x="2790" y="1"/>
                  </a:moveTo>
                  <a:cubicBezTo>
                    <a:pt x="2604" y="1"/>
                    <a:pt x="2417" y="19"/>
                    <a:pt x="2233" y="56"/>
                  </a:cubicBezTo>
                  <a:cubicBezTo>
                    <a:pt x="851" y="340"/>
                    <a:pt x="1" y="1547"/>
                    <a:pt x="263" y="2848"/>
                  </a:cubicBezTo>
                  <a:cubicBezTo>
                    <a:pt x="495" y="3967"/>
                    <a:pt x="1457" y="4706"/>
                    <a:pt x="2588" y="4706"/>
                  </a:cubicBezTo>
                  <a:cubicBezTo>
                    <a:pt x="2764" y="4706"/>
                    <a:pt x="2945" y="4688"/>
                    <a:pt x="3127" y="4651"/>
                  </a:cubicBezTo>
                  <a:cubicBezTo>
                    <a:pt x="3767" y="4505"/>
                    <a:pt x="4348" y="4171"/>
                    <a:pt x="4792" y="3691"/>
                  </a:cubicBezTo>
                  <a:lnTo>
                    <a:pt x="4443" y="1997"/>
                  </a:lnTo>
                  <a:lnTo>
                    <a:pt x="3687" y="2150"/>
                  </a:lnTo>
                  <a:lnTo>
                    <a:pt x="3941" y="3379"/>
                  </a:lnTo>
                  <a:cubicBezTo>
                    <a:pt x="3679" y="3611"/>
                    <a:pt x="3367" y="3779"/>
                    <a:pt x="3025" y="3866"/>
                  </a:cubicBezTo>
                  <a:cubicBezTo>
                    <a:pt x="2909" y="3890"/>
                    <a:pt x="2793" y="3902"/>
                    <a:pt x="2679" y="3902"/>
                  </a:cubicBezTo>
                  <a:cubicBezTo>
                    <a:pt x="1943" y="3902"/>
                    <a:pt x="1301" y="3409"/>
                    <a:pt x="1150" y="2666"/>
                  </a:cubicBezTo>
                  <a:cubicBezTo>
                    <a:pt x="968" y="1801"/>
                    <a:pt x="1520" y="1009"/>
                    <a:pt x="2393" y="827"/>
                  </a:cubicBezTo>
                  <a:cubicBezTo>
                    <a:pt x="2517" y="802"/>
                    <a:pt x="2642" y="790"/>
                    <a:pt x="2768" y="790"/>
                  </a:cubicBezTo>
                  <a:cubicBezTo>
                    <a:pt x="3119" y="790"/>
                    <a:pt x="3468" y="887"/>
                    <a:pt x="3774" y="1074"/>
                  </a:cubicBezTo>
                  <a:lnTo>
                    <a:pt x="4137" y="340"/>
                  </a:lnTo>
                  <a:cubicBezTo>
                    <a:pt x="3722" y="116"/>
                    <a:pt x="3257" y="1"/>
                    <a:pt x="2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CUSTOM_2"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44"/>
          <p:cNvSpPr txBox="1">
            <a:spLocks noGrp="1"/>
          </p:cNvSpPr>
          <p:nvPr>
            <p:ph type="title"/>
          </p:nvPr>
        </p:nvSpPr>
        <p:spPr>
          <a:xfrm>
            <a:off x="597325" y="393675"/>
            <a:ext cx="37902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665" name="Google Shape;1665;p44"/>
          <p:cNvGrpSpPr/>
          <p:nvPr/>
        </p:nvGrpSpPr>
        <p:grpSpPr>
          <a:xfrm>
            <a:off x="-268663" y="3071140"/>
            <a:ext cx="1886999" cy="2300272"/>
            <a:chOff x="-268663" y="2994940"/>
            <a:chExt cx="1886999" cy="2300272"/>
          </a:xfrm>
        </p:grpSpPr>
        <p:sp>
          <p:nvSpPr>
            <p:cNvPr id="1666" name="Google Shape;1666;p44"/>
            <p:cNvSpPr/>
            <p:nvPr/>
          </p:nvSpPr>
          <p:spPr>
            <a:xfrm rot="304284" flipH="1">
              <a:off x="399255" y="4869704"/>
              <a:ext cx="395132" cy="408844"/>
            </a:xfrm>
            <a:custGeom>
              <a:avLst/>
              <a:gdLst/>
              <a:ahLst/>
              <a:cxnLst/>
              <a:rect l="l" t="t" r="r" b="b"/>
              <a:pathLst>
                <a:path w="5221" h="5402" extrusionOk="0">
                  <a:moveTo>
                    <a:pt x="4246" y="996"/>
                  </a:moveTo>
                  <a:lnTo>
                    <a:pt x="3613" y="2996"/>
                  </a:lnTo>
                  <a:lnTo>
                    <a:pt x="2370" y="1956"/>
                  </a:lnTo>
                  <a:lnTo>
                    <a:pt x="4246" y="996"/>
                  </a:lnTo>
                  <a:close/>
                  <a:moveTo>
                    <a:pt x="4522" y="0"/>
                  </a:moveTo>
                  <a:lnTo>
                    <a:pt x="0" y="2232"/>
                  </a:lnTo>
                  <a:lnTo>
                    <a:pt x="706" y="2821"/>
                  </a:lnTo>
                  <a:lnTo>
                    <a:pt x="1643" y="2334"/>
                  </a:lnTo>
                  <a:lnTo>
                    <a:pt x="3374" y="3788"/>
                  </a:lnTo>
                  <a:lnTo>
                    <a:pt x="3054" y="4798"/>
                  </a:lnTo>
                  <a:lnTo>
                    <a:pt x="3781" y="5402"/>
                  </a:lnTo>
                  <a:lnTo>
                    <a:pt x="5220" y="589"/>
                  </a:ln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 rot="1316649">
              <a:off x="1160428" y="4719633"/>
              <a:ext cx="167624" cy="170025"/>
            </a:xfrm>
            <a:custGeom>
              <a:avLst/>
              <a:gdLst/>
              <a:ahLst/>
              <a:cxnLst/>
              <a:rect l="l" t="t" r="r" b="b"/>
              <a:pathLst>
                <a:path w="2785" h="2825" extrusionOk="0">
                  <a:moveTo>
                    <a:pt x="1498" y="582"/>
                  </a:moveTo>
                  <a:lnTo>
                    <a:pt x="1985" y="909"/>
                  </a:lnTo>
                  <a:cubicBezTo>
                    <a:pt x="2181" y="1040"/>
                    <a:pt x="2247" y="1207"/>
                    <a:pt x="2145" y="1359"/>
                  </a:cubicBezTo>
                  <a:cubicBezTo>
                    <a:pt x="2089" y="1440"/>
                    <a:pt x="2008" y="1482"/>
                    <a:pt x="1914" y="1482"/>
                  </a:cubicBezTo>
                  <a:cubicBezTo>
                    <a:pt x="1838" y="1482"/>
                    <a:pt x="1753" y="1454"/>
                    <a:pt x="1665" y="1396"/>
                  </a:cubicBezTo>
                  <a:lnTo>
                    <a:pt x="1658" y="1396"/>
                  </a:lnTo>
                  <a:lnTo>
                    <a:pt x="1178" y="1069"/>
                  </a:lnTo>
                  <a:lnTo>
                    <a:pt x="1498" y="582"/>
                  </a:lnTo>
                  <a:close/>
                  <a:moveTo>
                    <a:pt x="960" y="1396"/>
                  </a:moveTo>
                  <a:lnTo>
                    <a:pt x="1447" y="1716"/>
                  </a:lnTo>
                  <a:cubicBezTo>
                    <a:pt x="1694" y="1876"/>
                    <a:pt x="1767" y="2072"/>
                    <a:pt x="1665" y="2239"/>
                  </a:cubicBezTo>
                  <a:lnTo>
                    <a:pt x="1658" y="2239"/>
                  </a:lnTo>
                  <a:cubicBezTo>
                    <a:pt x="1602" y="2324"/>
                    <a:pt x="1518" y="2368"/>
                    <a:pt x="1417" y="2368"/>
                  </a:cubicBezTo>
                  <a:cubicBezTo>
                    <a:pt x="1320" y="2368"/>
                    <a:pt x="1208" y="2328"/>
                    <a:pt x="1091" y="2246"/>
                  </a:cubicBezTo>
                  <a:lnTo>
                    <a:pt x="604" y="1919"/>
                  </a:lnTo>
                  <a:lnTo>
                    <a:pt x="960" y="1396"/>
                  </a:lnTo>
                  <a:close/>
                  <a:moveTo>
                    <a:pt x="1338" y="0"/>
                  </a:moveTo>
                  <a:lnTo>
                    <a:pt x="0" y="1999"/>
                  </a:lnTo>
                  <a:lnTo>
                    <a:pt x="916" y="2610"/>
                  </a:lnTo>
                  <a:cubicBezTo>
                    <a:pt x="1131" y="2753"/>
                    <a:pt x="1338" y="2824"/>
                    <a:pt x="1521" y="2824"/>
                  </a:cubicBezTo>
                  <a:cubicBezTo>
                    <a:pt x="1728" y="2824"/>
                    <a:pt x="1905" y="2733"/>
                    <a:pt x="2029" y="2552"/>
                  </a:cubicBezTo>
                  <a:cubicBezTo>
                    <a:pt x="2203" y="2304"/>
                    <a:pt x="2167" y="1963"/>
                    <a:pt x="1934" y="1759"/>
                  </a:cubicBezTo>
                  <a:lnTo>
                    <a:pt x="1934" y="1759"/>
                  </a:lnTo>
                  <a:cubicBezTo>
                    <a:pt x="2000" y="1787"/>
                    <a:pt x="2067" y="1800"/>
                    <a:pt x="2134" y="1800"/>
                  </a:cubicBezTo>
                  <a:cubicBezTo>
                    <a:pt x="2311" y="1800"/>
                    <a:pt x="2481" y="1707"/>
                    <a:pt x="2581" y="1548"/>
                  </a:cubicBezTo>
                  <a:cubicBezTo>
                    <a:pt x="2785" y="1243"/>
                    <a:pt x="2654" y="872"/>
                    <a:pt x="2225" y="589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 rot="-4594609">
              <a:off x="60562" y="3028122"/>
              <a:ext cx="167630" cy="125923"/>
            </a:xfrm>
            <a:custGeom>
              <a:avLst/>
              <a:gdLst/>
              <a:ahLst/>
              <a:cxnLst/>
              <a:rect l="l" t="t" r="r" b="b"/>
              <a:pathLst>
                <a:path w="3476" h="2611" extrusionOk="0">
                  <a:moveTo>
                    <a:pt x="1934" y="1"/>
                  </a:moveTo>
                  <a:lnTo>
                    <a:pt x="1" y="2240"/>
                  </a:lnTo>
                  <a:lnTo>
                    <a:pt x="430" y="2610"/>
                  </a:lnTo>
                  <a:lnTo>
                    <a:pt x="1193" y="1724"/>
                  </a:lnTo>
                  <a:lnTo>
                    <a:pt x="2203" y="2596"/>
                  </a:lnTo>
                  <a:lnTo>
                    <a:pt x="2530" y="2225"/>
                  </a:lnTo>
                  <a:lnTo>
                    <a:pt x="1513" y="1353"/>
                  </a:lnTo>
                  <a:lnTo>
                    <a:pt x="2036" y="749"/>
                  </a:lnTo>
                  <a:lnTo>
                    <a:pt x="3148" y="1709"/>
                  </a:lnTo>
                  <a:lnTo>
                    <a:pt x="3476" y="1338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4"/>
            <p:cNvSpPr/>
            <p:nvPr/>
          </p:nvSpPr>
          <p:spPr>
            <a:xfrm rot="4104661" flipH="1">
              <a:off x="756438" y="4642294"/>
              <a:ext cx="193753" cy="202324"/>
            </a:xfrm>
            <a:custGeom>
              <a:avLst/>
              <a:gdLst/>
              <a:ahLst/>
              <a:cxnLst/>
              <a:rect l="l" t="t" r="r" b="b"/>
              <a:pathLst>
                <a:path w="2778" h="2901" extrusionOk="0">
                  <a:moveTo>
                    <a:pt x="1003" y="0"/>
                  </a:moveTo>
                  <a:lnTo>
                    <a:pt x="0" y="2014"/>
                  </a:lnTo>
                  <a:lnTo>
                    <a:pt x="385" y="2203"/>
                  </a:lnTo>
                  <a:lnTo>
                    <a:pt x="792" y="1389"/>
                  </a:lnTo>
                  <a:lnTo>
                    <a:pt x="1796" y="1890"/>
                  </a:lnTo>
                  <a:lnTo>
                    <a:pt x="1389" y="2704"/>
                  </a:lnTo>
                  <a:lnTo>
                    <a:pt x="1774" y="2901"/>
                  </a:lnTo>
                  <a:lnTo>
                    <a:pt x="2777" y="887"/>
                  </a:lnTo>
                  <a:lnTo>
                    <a:pt x="2392" y="698"/>
                  </a:lnTo>
                  <a:lnTo>
                    <a:pt x="1963" y="1556"/>
                  </a:lnTo>
                  <a:lnTo>
                    <a:pt x="960" y="1054"/>
                  </a:lnTo>
                  <a:lnTo>
                    <a:pt x="1389" y="196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4"/>
            <p:cNvSpPr/>
            <p:nvPr/>
          </p:nvSpPr>
          <p:spPr>
            <a:xfrm rot="-304284">
              <a:off x="225855" y="3802775"/>
              <a:ext cx="284032" cy="272386"/>
            </a:xfrm>
            <a:custGeom>
              <a:avLst/>
              <a:gdLst/>
              <a:ahLst/>
              <a:cxnLst/>
              <a:rect l="l" t="t" r="r" b="b"/>
              <a:pathLst>
                <a:path w="3753" h="3599" extrusionOk="0">
                  <a:moveTo>
                    <a:pt x="3076" y="0"/>
                  </a:moveTo>
                  <a:lnTo>
                    <a:pt x="2444" y="153"/>
                  </a:lnTo>
                  <a:lnTo>
                    <a:pt x="1978" y="2203"/>
                  </a:lnTo>
                  <a:lnTo>
                    <a:pt x="641" y="575"/>
                  </a:lnTo>
                  <a:lnTo>
                    <a:pt x="1" y="727"/>
                  </a:lnTo>
                  <a:lnTo>
                    <a:pt x="677" y="3599"/>
                  </a:lnTo>
                  <a:lnTo>
                    <a:pt x="1186" y="3475"/>
                  </a:lnTo>
                  <a:lnTo>
                    <a:pt x="706" y="1425"/>
                  </a:lnTo>
                  <a:lnTo>
                    <a:pt x="1971" y="2981"/>
                  </a:lnTo>
                  <a:lnTo>
                    <a:pt x="2327" y="2901"/>
                  </a:lnTo>
                  <a:lnTo>
                    <a:pt x="2763" y="946"/>
                  </a:lnTo>
                  <a:lnTo>
                    <a:pt x="3250" y="2996"/>
                  </a:lnTo>
                  <a:lnTo>
                    <a:pt x="3752" y="2879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 rot="-304284">
              <a:off x="92765" y="3444217"/>
              <a:ext cx="193744" cy="197156"/>
            </a:xfrm>
            <a:custGeom>
              <a:avLst/>
              <a:gdLst/>
              <a:ahLst/>
              <a:cxnLst/>
              <a:rect l="l" t="t" r="r" b="b"/>
              <a:pathLst>
                <a:path w="2560" h="2605" extrusionOk="0">
                  <a:moveTo>
                    <a:pt x="1286" y="405"/>
                  </a:moveTo>
                  <a:cubicBezTo>
                    <a:pt x="1487" y="405"/>
                    <a:pt x="1627" y="503"/>
                    <a:pt x="1687" y="714"/>
                  </a:cubicBezTo>
                  <a:cubicBezTo>
                    <a:pt x="1760" y="998"/>
                    <a:pt x="1621" y="1187"/>
                    <a:pt x="1294" y="1281"/>
                  </a:cubicBezTo>
                  <a:lnTo>
                    <a:pt x="778" y="1427"/>
                  </a:lnTo>
                  <a:lnTo>
                    <a:pt x="545" y="591"/>
                  </a:lnTo>
                  <a:lnTo>
                    <a:pt x="1062" y="438"/>
                  </a:lnTo>
                  <a:cubicBezTo>
                    <a:pt x="1143" y="416"/>
                    <a:pt x="1218" y="405"/>
                    <a:pt x="1286" y="405"/>
                  </a:cubicBezTo>
                  <a:close/>
                  <a:moveTo>
                    <a:pt x="1335" y="1"/>
                  </a:moveTo>
                  <a:cubicBezTo>
                    <a:pt x="1216" y="1"/>
                    <a:pt x="1086" y="20"/>
                    <a:pt x="945" y="60"/>
                  </a:cubicBezTo>
                  <a:lnTo>
                    <a:pt x="0" y="336"/>
                  </a:lnTo>
                  <a:lnTo>
                    <a:pt x="647" y="2604"/>
                  </a:lnTo>
                  <a:lnTo>
                    <a:pt x="1083" y="2481"/>
                  </a:lnTo>
                  <a:lnTo>
                    <a:pt x="887" y="1812"/>
                  </a:lnTo>
                  <a:lnTo>
                    <a:pt x="1403" y="1667"/>
                  </a:lnTo>
                  <a:cubicBezTo>
                    <a:pt x="1432" y="1659"/>
                    <a:pt x="1454" y="1652"/>
                    <a:pt x="1483" y="1638"/>
                  </a:cubicBezTo>
                  <a:lnTo>
                    <a:pt x="2065" y="2197"/>
                  </a:lnTo>
                  <a:lnTo>
                    <a:pt x="2559" y="2059"/>
                  </a:lnTo>
                  <a:lnTo>
                    <a:pt x="1847" y="1449"/>
                  </a:lnTo>
                  <a:cubicBezTo>
                    <a:pt x="2108" y="1238"/>
                    <a:pt x="2196" y="940"/>
                    <a:pt x="2094" y="583"/>
                  </a:cubicBezTo>
                  <a:cubicBezTo>
                    <a:pt x="1983" y="201"/>
                    <a:pt x="1716" y="1"/>
                    <a:pt x="1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4"/>
            <p:cNvSpPr/>
            <p:nvPr/>
          </p:nvSpPr>
          <p:spPr>
            <a:xfrm rot="982479">
              <a:off x="482123" y="4294061"/>
              <a:ext cx="193756" cy="233190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4"/>
            <p:cNvSpPr/>
            <p:nvPr/>
          </p:nvSpPr>
          <p:spPr>
            <a:xfrm rot="2937879">
              <a:off x="55316" y="4504281"/>
              <a:ext cx="338588" cy="344540"/>
            </a:xfrm>
            <a:custGeom>
              <a:avLst/>
              <a:gdLst/>
              <a:ahLst/>
              <a:cxnLst/>
              <a:rect l="l" t="t" r="r" b="b"/>
              <a:pathLst>
                <a:path w="2560" h="2605" extrusionOk="0">
                  <a:moveTo>
                    <a:pt x="1286" y="405"/>
                  </a:moveTo>
                  <a:cubicBezTo>
                    <a:pt x="1487" y="405"/>
                    <a:pt x="1627" y="503"/>
                    <a:pt x="1687" y="714"/>
                  </a:cubicBezTo>
                  <a:cubicBezTo>
                    <a:pt x="1760" y="998"/>
                    <a:pt x="1621" y="1187"/>
                    <a:pt x="1294" y="1281"/>
                  </a:cubicBezTo>
                  <a:lnTo>
                    <a:pt x="778" y="1427"/>
                  </a:lnTo>
                  <a:lnTo>
                    <a:pt x="545" y="591"/>
                  </a:lnTo>
                  <a:lnTo>
                    <a:pt x="1062" y="438"/>
                  </a:lnTo>
                  <a:cubicBezTo>
                    <a:pt x="1143" y="416"/>
                    <a:pt x="1218" y="405"/>
                    <a:pt x="1286" y="405"/>
                  </a:cubicBezTo>
                  <a:close/>
                  <a:moveTo>
                    <a:pt x="1335" y="1"/>
                  </a:moveTo>
                  <a:cubicBezTo>
                    <a:pt x="1216" y="1"/>
                    <a:pt x="1086" y="20"/>
                    <a:pt x="945" y="60"/>
                  </a:cubicBezTo>
                  <a:lnTo>
                    <a:pt x="0" y="336"/>
                  </a:lnTo>
                  <a:lnTo>
                    <a:pt x="647" y="2604"/>
                  </a:lnTo>
                  <a:lnTo>
                    <a:pt x="1083" y="2481"/>
                  </a:lnTo>
                  <a:lnTo>
                    <a:pt x="887" y="1812"/>
                  </a:lnTo>
                  <a:lnTo>
                    <a:pt x="1403" y="1667"/>
                  </a:lnTo>
                  <a:cubicBezTo>
                    <a:pt x="1432" y="1659"/>
                    <a:pt x="1454" y="1652"/>
                    <a:pt x="1483" y="1638"/>
                  </a:cubicBezTo>
                  <a:lnTo>
                    <a:pt x="2065" y="2197"/>
                  </a:lnTo>
                  <a:lnTo>
                    <a:pt x="2559" y="2059"/>
                  </a:lnTo>
                  <a:lnTo>
                    <a:pt x="1847" y="1449"/>
                  </a:lnTo>
                  <a:cubicBezTo>
                    <a:pt x="2108" y="1238"/>
                    <a:pt x="2196" y="940"/>
                    <a:pt x="2094" y="583"/>
                  </a:cubicBezTo>
                  <a:cubicBezTo>
                    <a:pt x="1983" y="201"/>
                    <a:pt x="1716" y="1"/>
                    <a:pt x="1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 rot="-1204309">
              <a:off x="822301" y="4353027"/>
              <a:ext cx="105850" cy="127392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 rot="2395462">
              <a:off x="1479113" y="4860649"/>
              <a:ext cx="116146" cy="114093"/>
            </a:xfrm>
            <a:custGeom>
              <a:avLst/>
              <a:gdLst/>
              <a:ahLst/>
              <a:cxnLst/>
              <a:rect l="l" t="t" r="r" b="b"/>
              <a:pathLst>
                <a:path w="4792" h="4707" extrusionOk="0">
                  <a:moveTo>
                    <a:pt x="2790" y="1"/>
                  </a:moveTo>
                  <a:cubicBezTo>
                    <a:pt x="2604" y="1"/>
                    <a:pt x="2417" y="19"/>
                    <a:pt x="2233" y="56"/>
                  </a:cubicBezTo>
                  <a:cubicBezTo>
                    <a:pt x="851" y="340"/>
                    <a:pt x="1" y="1547"/>
                    <a:pt x="263" y="2848"/>
                  </a:cubicBezTo>
                  <a:cubicBezTo>
                    <a:pt x="495" y="3967"/>
                    <a:pt x="1457" y="4706"/>
                    <a:pt x="2588" y="4706"/>
                  </a:cubicBezTo>
                  <a:cubicBezTo>
                    <a:pt x="2764" y="4706"/>
                    <a:pt x="2945" y="4688"/>
                    <a:pt x="3127" y="4651"/>
                  </a:cubicBezTo>
                  <a:cubicBezTo>
                    <a:pt x="3767" y="4505"/>
                    <a:pt x="4348" y="4171"/>
                    <a:pt x="4792" y="3691"/>
                  </a:cubicBezTo>
                  <a:lnTo>
                    <a:pt x="4443" y="1997"/>
                  </a:lnTo>
                  <a:lnTo>
                    <a:pt x="3687" y="2150"/>
                  </a:lnTo>
                  <a:lnTo>
                    <a:pt x="3941" y="3379"/>
                  </a:lnTo>
                  <a:cubicBezTo>
                    <a:pt x="3679" y="3611"/>
                    <a:pt x="3367" y="3779"/>
                    <a:pt x="3025" y="3866"/>
                  </a:cubicBezTo>
                  <a:cubicBezTo>
                    <a:pt x="2909" y="3890"/>
                    <a:pt x="2793" y="3902"/>
                    <a:pt x="2679" y="3902"/>
                  </a:cubicBezTo>
                  <a:cubicBezTo>
                    <a:pt x="1943" y="3902"/>
                    <a:pt x="1301" y="3409"/>
                    <a:pt x="1150" y="2666"/>
                  </a:cubicBezTo>
                  <a:cubicBezTo>
                    <a:pt x="968" y="1801"/>
                    <a:pt x="1520" y="1009"/>
                    <a:pt x="2393" y="827"/>
                  </a:cubicBezTo>
                  <a:cubicBezTo>
                    <a:pt x="2517" y="802"/>
                    <a:pt x="2642" y="790"/>
                    <a:pt x="2768" y="790"/>
                  </a:cubicBezTo>
                  <a:cubicBezTo>
                    <a:pt x="3119" y="790"/>
                    <a:pt x="3468" y="887"/>
                    <a:pt x="3774" y="1074"/>
                  </a:cubicBezTo>
                  <a:lnTo>
                    <a:pt x="4137" y="340"/>
                  </a:lnTo>
                  <a:cubicBezTo>
                    <a:pt x="3722" y="116"/>
                    <a:pt x="3257" y="1"/>
                    <a:pt x="2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 rot="-1430212">
              <a:off x="-221933" y="4041309"/>
              <a:ext cx="428163" cy="321642"/>
            </a:xfrm>
            <a:custGeom>
              <a:avLst/>
              <a:gdLst/>
              <a:ahLst/>
              <a:cxnLst/>
              <a:rect l="l" t="t" r="r" b="b"/>
              <a:pathLst>
                <a:path w="3476" h="2611" extrusionOk="0">
                  <a:moveTo>
                    <a:pt x="1934" y="1"/>
                  </a:moveTo>
                  <a:lnTo>
                    <a:pt x="1" y="2240"/>
                  </a:lnTo>
                  <a:lnTo>
                    <a:pt x="430" y="2610"/>
                  </a:lnTo>
                  <a:lnTo>
                    <a:pt x="1193" y="1724"/>
                  </a:lnTo>
                  <a:lnTo>
                    <a:pt x="2203" y="2596"/>
                  </a:lnTo>
                  <a:lnTo>
                    <a:pt x="2530" y="2225"/>
                  </a:lnTo>
                  <a:lnTo>
                    <a:pt x="1513" y="1353"/>
                  </a:lnTo>
                  <a:lnTo>
                    <a:pt x="2036" y="749"/>
                  </a:lnTo>
                  <a:lnTo>
                    <a:pt x="3148" y="1709"/>
                  </a:lnTo>
                  <a:lnTo>
                    <a:pt x="3476" y="1338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7" name="Google Shape;1677;p44"/>
          <p:cNvSpPr txBox="1">
            <a:spLocks noGrp="1"/>
          </p:cNvSpPr>
          <p:nvPr>
            <p:ph type="subTitle" idx="1"/>
          </p:nvPr>
        </p:nvSpPr>
        <p:spPr>
          <a:xfrm>
            <a:off x="607705" y="1369800"/>
            <a:ext cx="32460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8" name="Google Shape;1678;p44"/>
          <p:cNvSpPr txBox="1">
            <a:spLocks noGrp="1"/>
          </p:cNvSpPr>
          <p:nvPr>
            <p:ph type="subTitle" idx="2"/>
          </p:nvPr>
        </p:nvSpPr>
        <p:spPr>
          <a:xfrm>
            <a:off x="607705" y="2564100"/>
            <a:ext cx="32460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4">
  <p:cSld name="CUSTOM_2_1"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45"/>
          <p:cNvSpPr txBox="1">
            <a:spLocks noGrp="1"/>
          </p:cNvSpPr>
          <p:nvPr>
            <p:ph type="title"/>
          </p:nvPr>
        </p:nvSpPr>
        <p:spPr>
          <a:xfrm>
            <a:off x="597325" y="393675"/>
            <a:ext cx="37902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1" name="Google Shape;1681;p45"/>
          <p:cNvSpPr txBox="1">
            <a:spLocks noGrp="1"/>
          </p:cNvSpPr>
          <p:nvPr>
            <p:ph type="subTitle" idx="1"/>
          </p:nvPr>
        </p:nvSpPr>
        <p:spPr>
          <a:xfrm>
            <a:off x="606636" y="1369800"/>
            <a:ext cx="78321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2" name="Google Shape;1682;p45"/>
          <p:cNvSpPr txBox="1">
            <a:spLocks noGrp="1"/>
          </p:cNvSpPr>
          <p:nvPr>
            <p:ph type="subTitle" idx="2"/>
          </p:nvPr>
        </p:nvSpPr>
        <p:spPr>
          <a:xfrm>
            <a:off x="597330" y="2280500"/>
            <a:ext cx="32460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83" name="Google Shape;1683;p45"/>
          <p:cNvSpPr txBox="1">
            <a:spLocks noGrp="1"/>
          </p:cNvSpPr>
          <p:nvPr>
            <p:ph type="subTitle" idx="3"/>
          </p:nvPr>
        </p:nvSpPr>
        <p:spPr>
          <a:xfrm>
            <a:off x="5193805" y="2280500"/>
            <a:ext cx="32460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84" name="Google Shape;1684;p45"/>
          <p:cNvGrpSpPr/>
          <p:nvPr/>
        </p:nvGrpSpPr>
        <p:grpSpPr>
          <a:xfrm>
            <a:off x="7728327" y="-112213"/>
            <a:ext cx="1559524" cy="1990794"/>
            <a:chOff x="7562715" y="50437"/>
            <a:chExt cx="1559524" cy="1990794"/>
          </a:xfrm>
        </p:grpSpPr>
        <p:sp>
          <p:nvSpPr>
            <p:cNvPr id="1685" name="Google Shape;1685;p45"/>
            <p:cNvSpPr/>
            <p:nvPr/>
          </p:nvSpPr>
          <p:spPr>
            <a:xfrm rot="-3542513">
              <a:off x="7856450" y="94678"/>
              <a:ext cx="242396" cy="245866"/>
            </a:xfrm>
            <a:custGeom>
              <a:avLst/>
              <a:gdLst/>
              <a:ahLst/>
              <a:cxnLst/>
              <a:rect l="l" t="t" r="r" b="b"/>
              <a:pathLst>
                <a:path w="2785" h="2825" extrusionOk="0">
                  <a:moveTo>
                    <a:pt x="1498" y="582"/>
                  </a:moveTo>
                  <a:lnTo>
                    <a:pt x="1985" y="909"/>
                  </a:lnTo>
                  <a:cubicBezTo>
                    <a:pt x="2181" y="1040"/>
                    <a:pt x="2247" y="1207"/>
                    <a:pt x="2145" y="1359"/>
                  </a:cubicBezTo>
                  <a:cubicBezTo>
                    <a:pt x="2089" y="1440"/>
                    <a:pt x="2008" y="1482"/>
                    <a:pt x="1914" y="1482"/>
                  </a:cubicBezTo>
                  <a:cubicBezTo>
                    <a:pt x="1838" y="1482"/>
                    <a:pt x="1753" y="1454"/>
                    <a:pt x="1665" y="1396"/>
                  </a:cubicBezTo>
                  <a:lnTo>
                    <a:pt x="1658" y="1396"/>
                  </a:lnTo>
                  <a:lnTo>
                    <a:pt x="1178" y="1069"/>
                  </a:lnTo>
                  <a:lnTo>
                    <a:pt x="1498" y="582"/>
                  </a:lnTo>
                  <a:close/>
                  <a:moveTo>
                    <a:pt x="960" y="1396"/>
                  </a:moveTo>
                  <a:lnTo>
                    <a:pt x="1447" y="1716"/>
                  </a:lnTo>
                  <a:cubicBezTo>
                    <a:pt x="1694" y="1876"/>
                    <a:pt x="1767" y="2072"/>
                    <a:pt x="1665" y="2239"/>
                  </a:cubicBezTo>
                  <a:lnTo>
                    <a:pt x="1658" y="2239"/>
                  </a:lnTo>
                  <a:cubicBezTo>
                    <a:pt x="1602" y="2324"/>
                    <a:pt x="1518" y="2368"/>
                    <a:pt x="1417" y="2368"/>
                  </a:cubicBezTo>
                  <a:cubicBezTo>
                    <a:pt x="1320" y="2368"/>
                    <a:pt x="1208" y="2328"/>
                    <a:pt x="1091" y="2246"/>
                  </a:cubicBezTo>
                  <a:lnTo>
                    <a:pt x="604" y="1919"/>
                  </a:lnTo>
                  <a:lnTo>
                    <a:pt x="960" y="1396"/>
                  </a:lnTo>
                  <a:close/>
                  <a:moveTo>
                    <a:pt x="1338" y="0"/>
                  </a:moveTo>
                  <a:lnTo>
                    <a:pt x="0" y="1999"/>
                  </a:lnTo>
                  <a:lnTo>
                    <a:pt x="916" y="2610"/>
                  </a:lnTo>
                  <a:cubicBezTo>
                    <a:pt x="1131" y="2753"/>
                    <a:pt x="1338" y="2824"/>
                    <a:pt x="1521" y="2824"/>
                  </a:cubicBezTo>
                  <a:cubicBezTo>
                    <a:pt x="1728" y="2824"/>
                    <a:pt x="1905" y="2733"/>
                    <a:pt x="2029" y="2552"/>
                  </a:cubicBezTo>
                  <a:cubicBezTo>
                    <a:pt x="2203" y="2304"/>
                    <a:pt x="2167" y="1963"/>
                    <a:pt x="1934" y="1759"/>
                  </a:cubicBezTo>
                  <a:lnTo>
                    <a:pt x="1934" y="1759"/>
                  </a:lnTo>
                  <a:cubicBezTo>
                    <a:pt x="2000" y="1787"/>
                    <a:pt x="2067" y="1800"/>
                    <a:pt x="2134" y="1800"/>
                  </a:cubicBezTo>
                  <a:cubicBezTo>
                    <a:pt x="2311" y="1800"/>
                    <a:pt x="2481" y="1707"/>
                    <a:pt x="2581" y="1548"/>
                  </a:cubicBezTo>
                  <a:cubicBezTo>
                    <a:pt x="2785" y="1243"/>
                    <a:pt x="2654" y="872"/>
                    <a:pt x="2225" y="589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5"/>
            <p:cNvSpPr/>
            <p:nvPr/>
          </p:nvSpPr>
          <p:spPr>
            <a:xfrm rot="-900098">
              <a:off x="8772617" y="1895758"/>
              <a:ext cx="167625" cy="125924"/>
            </a:xfrm>
            <a:custGeom>
              <a:avLst/>
              <a:gdLst/>
              <a:ahLst/>
              <a:cxnLst/>
              <a:rect l="l" t="t" r="r" b="b"/>
              <a:pathLst>
                <a:path w="3476" h="2611" extrusionOk="0">
                  <a:moveTo>
                    <a:pt x="1934" y="1"/>
                  </a:moveTo>
                  <a:lnTo>
                    <a:pt x="1" y="2240"/>
                  </a:lnTo>
                  <a:lnTo>
                    <a:pt x="430" y="2610"/>
                  </a:lnTo>
                  <a:lnTo>
                    <a:pt x="1193" y="1724"/>
                  </a:lnTo>
                  <a:lnTo>
                    <a:pt x="2203" y="2596"/>
                  </a:lnTo>
                  <a:lnTo>
                    <a:pt x="2530" y="2225"/>
                  </a:lnTo>
                  <a:lnTo>
                    <a:pt x="1513" y="1353"/>
                  </a:lnTo>
                  <a:lnTo>
                    <a:pt x="2036" y="749"/>
                  </a:lnTo>
                  <a:lnTo>
                    <a:pt x="3148" y="1709"/>
                  </a:lnTo>
                  <a:lnTo>
                    <a:pt x="3476" y="1338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5"/>
            <p:cNvSpPr/>
            <p:nvPr/>
          </p:nvSpPr>
          <p:spPr>
            <a:xfrm rot="-6695325" flipH="1">
              <a:off x="8355378" y="247560"/>
              <a:ext cx="331487" cy="346144"/>
            </a:xfrm>
            <a:custGeom>
              <a:avLst/>
              <a:gdLst/>
              <a:ahLst/>
              <a:cxnLst/>
              <a:rect l="l" t="t" r="r" b="b"/>
              <a:pathLst>
                <a:path w="2778" h="2901" extrusionOk="0">
                  <a:moveTo>
                    <a:pt x="1003" y="0"/>
                  </a:moveTo>
                  <a:lnTo>
                    <a:pt x="0" y="2014"/>
                  </a:lnTo>
                  <a:lnTo>
                    <a:pt x="385" y="2203"/>
                  </a:lnTo>
                  <a:lnTo>
                    <a:pt x="792" y="1389"/>
                  </a:lnTo>
                  <a:lnTo>
                    <a:pt x="1796" y="1890"/>
                  </a:lnTo>
                  <a:lnTo>
                    <a:pt x="1389" y="2704"/>
                  </a:lnTo>
                  <a:lnTo>
                    <a:pt x="1774" y="2901"/>
                  </a:lnTo>
                  <a:lnTo>
                    <a:pt x="2777" y="887"/>
                  </a:lnTo>
                  <a:lnTo>
                    <a:pt x="2392" y="698"/>
                  </a:lnTo>
                  <a:lnTo>
                    <a:pt x="1963" y="1556"/>
                  </a:lnTo>
                  <a:lnTo>
                    <a:pt x="960" y="1054"/>
                  </a:lnTo>
                  <a:lnTo>
                    <a:pt x="1389" y="196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5"/>
            <p:cNvSpPr/>
            <p:nvPr/>
          </p:nvSpPr>
          <p:spPr>
            <a:xfrm rot="-7885620">
              <a:off x="8495199" y="717139"/>
              <a:ext cx="116169" cy="225089"/>
            </a:xfrm>
            <a:custGeom>
              <a:avLst/>
              <a:gdLst/>
              <a:ahLst/>
              <a:cxnLst/>
              <a:rect l="l" t="t" r="r" b="b"/>
              <a:pathLst>
                <a:path w="1535" h="2974" extrusionOk="0">
                  <a:moveTo>
                    <a:pt x="539" y="0"/>
                  </a:moveTo>
                  <a:lnTo>
                    <a:pt x="1" y="197"/>
                  </a:lnTo>
                  <a:lnTo>
                    <a:pt x="1004" y="2974"/>
                  </a:lnTo>
                  <a:lnTo>
                    <a:pt x="1534" y="277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5"/>
            <p:cNvSpPr/>
            <p:nvPr/>
          </p:nvSpPr>
          <p:spPr>
            <a:xfrm rot="1799816">
              <a:off x="8609326" y="1067727"/>
              <a:ext cx="251850" cy="241517"/>
            </a:xfrm>
            <a:custGeom>
              <a:avLst/>
              <a:gdLst/>
              <a:ahLst/>
              <a:cxnLst/>
              <a:rect l="l" t="t" r="r" b="b"/>
              <a:pathLst>
                <a:path w="3753" h="3599" extrusionOk="0">
                  <a:moveTo>
                    <a:pt x="3076" y="0"/>
                  </a:moveTo>
                  <a:lnTo>
                    <a:pt x="2444" y="153"/>
                  </a:lnTo>
                  <a:lnTo>
                    <a:pt x="1978" y="2203"/>
                  </a:lnTo>
                  <a:lnTo>
                    <a:pt x="641" y="575"/>
                  </a:lnTo>
                  <a:lnTo>
                    <a:pt x="1" y="727"/>
                  </a:lnTo>
                  <a:lnTo>
                    <a:pt x="677" y="3599"/>
                  </a:lnTo>
                  <a:lnTo>
                    <a:pt x="1186" y="3475"/>
                  </a:lnTo>
                  <a:lnTo>
                    <a:pt x="706" y="1425"/>
                  </a:lnTo>
                  <a:lnTo>
                    <a:pt x="1971" y="2981"/>
                  </a:lnTo>
                  <a:lnTo>
                    <a:pt x="2327" y="2901"/>
                  </a:lnTo>
                  <a:lnTo>
                    <a:pt x="2763" y="946"/>
                  </a:lnTo>
                  <a:lnTo>
                    <a:pt x="3250" y="2996"/>
                  </a:lnTo>
                  <a:lnTo>
                    <a:pt x="3752" y="2879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5"/>
            <p:cNvSpPr/>
            <p:nvPr/>
          </p:nvSpPr>
          <p:spPr>
            <a:xfrm rot="1799931">
              <a:off x="8637296" y="1475657"/>
              <a:ext cx="152581" cy="155267"/>
            </a:xfrm>
            <a:custGeom>
              <a:avLst/>
              <a:gdLst/>
              <a:ahLst/>
              <a:cxnLst/>
              <a:rect l="l" t="t" r="r" b="b"/>
              <a:pathLst>
                <a:path w="2560" h="2605" extrusionOk="0">
                  <a:moveTo>
                    <a:pt x="1286" y="405"/>
                  </a:moveTo>
                  <a:cubicBezTo>
                    <a:pt x="1487" y="405"/>
                    <a:pt x="1627" y="503"/>
                    <a:pt x="1687" y="714"/>
                  </a:cubicBezTo>
                  <a:cubicBezTo>
                    <a:pt x="1760" y="998"/>
                    <a:pt x="1621" y="1187"/>
                    <a:pt x="1294" y="1281"/>
                  </a:cubicBezTo>
                  <a:lnTo>
                    <a:pt x="778" y="1427"/>
                  </a:lnTo>
                  <a:lnTo>
                    <a:pt x="545" y="591"/>
                  </a:lnTo>
                  <a:lnTo>
                    <a:pt x="1062" y="438"/>
                  </a:lnTo>
                  <a:cubicBezTo>
                    <a:pt x="1143" y="416"/>
                    <a:pt x="1218" y="405"/>
                    <a:pt x="1286" y="405"/>
                  </a:cubicBezTo>
                  <a:close/>
                  <a:moveTo>
                    <a:pt x="1335" y="1"/>
                  </a:moveTo>
                  <a:cubicBezTo>
                    <a:pt x="1216" y="1"/>
                    <a:pt x="1086" y="20"/>
                    <a:pt x="945" y="60"/>
                  </a:cubicBezTo>
                  <a:lnTo>
                    <a:pt x="0" y="336"/>
                  </a:lnTo>
                  <a:lnTo>
                    <a:pt x="647" y="2604"/>
                  </a:lnTo>
                  <a:lnTo>
                    <a:pt x="1083" y="2481"/>
                  </a:lnTo>
                  <a:lnTo>
                    <a:pt x="887" y="1812"/>
                  </a:lnTo>
                  <a:lnTo>
                    <a:pt x="1403" y="1667"/>
                  </a:lnTo>
                  <a:cubicBezTo>
                    <a:pt x="1432" y="1659"/>
                    <a:pt x="1454" y="1652"/>
                    <a:pt x="1483" y="1638"/>
                  </a:cubicBezTo>
                  <a:lnTo>
                    <a:pt x="2065" y="2197"/>
                  </a:lnTo>
                  <a:lnTo>
                    <a:pt x="2559" y="2059"/>
                  </a:lnTo>
                  <a:lnTo>
                    <a:pt x="1847" y="1449"/>
                  </a:lnTo>
                  <a:cubicBezTo>
                    <a:pt x="2108" y="1238"/>
                    <a:pt x="2196" y="940"/>
                    <a:pt x="2094" y="583"/>
                  </a:cubicBezTo>
                  <a:cubicBezTo>
                    <a:pt x="1983" y="201"/>
                    <a:pt x="1716" y="1"/>
                    <a:pt x="1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5"/>
            <p:cNvSpPr/>
            <p:nvPr/>
          </p:nvSpPr>
          <p:spPr>
            <a:xfrm rot="-9817594">
              <a:off x="8786651" y="393697"/>
              <a:ext cx="291972" cy="351376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5"/>
            <p:cNvSpPr/>
            <p:nvPr/>
          </p:nvSpPr>
          <p:spPr>
            <a:xfrm rot="9595691">
              <a:off x="7581358" y="280733"/>
              <a:ext cx="105850" cy="127392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5"/>
            <p:cNvSpPr/>
            <p:nvPr/>
          </p:nvSpPr>
          <p:spPr>
            <a:xfrm rot="-288">
              <a:off x="8153386" y="607737"/>
              <a:ext cx="143149" cy="140645"/>
            </a:xfrm>
            <a:custGeom>
              <a:avLst/>
              <a:gdLst/>
              <a:ahLst/>
              <a:cxnLst/>
              <a:rect l="l" t="t" r="r" b="b"/>
              <a:pathLst>
                <a:path w="4792" h="4707" extrusionOk="0">
                  <a:moveTo>
                    <a:pt x="2790" y="1"/>
                  </a:moveTo>
                  <a:cubicBezTo>
                    <a:pt x="2604" y="1"/>
                    <a:pt x="2417" y="19"/>
                    <a:pt x="2233" y="56"/>
                  </a:cubicBezTo>
                  <a:cubicBezTo>
                    <a:pt x="851" y="340"/>
                    <a:pt x="1" y="1547"/>
                    <a:pt x="263" y="2848"/>
                  </a:cubicBezTo>
                  <a:cubicBezTo>
                    <a:pt x="495" y="3967"/>
                    <a:pt x="1457" y="4706"/>
                    <a:pt x="2588" y="4706"/>
                  </a:cubicBezTo>
                  <a:cubicBezTo>
                    <a:pt x="2764" y="4706"/>
                    <a:pt x="2945" y="4688"/>
                    <a:pt x="3127" y="4651"/>
                  </a:cubicBezTo>
                  <a:cubicBezTo>
                    <a:pt x="3767" y="4505"/>
                    <a:pt x="4348" y="4171"/>
                    <a:pt x="4792" y="3691"/>
                  </a:cubicBezTo>
                  <a:lnTo>
                    <a:pt x="4443" y="1997"/>
                  </a:lnTo>
                  <a:lnTo>
                    <a:pt x="3687" y="2150"/>
                  </a:lnTo>
                  <a:lnTo>
                    <a:pt x="3941" y="3379"/>
                  </a:lnTo>
                  <a:cubicBezTo>
                    <a:pt x="3679" y="3611"/>
                    <a:pt x="3367" y="3779"/>
                    <a:pt x="3025" y="3866"/>
                  </a:cubicBezTo>
                  <a:cubicBezTo>
                    <a:pt x="2909" y="3890"/>
                    <a:pt x="2793" y="3902"/>
                    <a:pt x="2679" y="3902"/>
                  </a:cubicBezTo>
                  <a:cubicBezTo>
                    <a:pt x="1943" y="3902"/>
                    <a:pt x="1301" y="3409"/>
                    <a:pt x="1150" y="2666"/>
                  </a:cubicBezTo>
                  <a:cubicBezTo>
                    <a:pt x="968" y="1801"/>
                    <a:pt x="1520" y="1009"/>
                    <a:pt x="2393" y="827"/>
                  </a:cubicBezTo>
                  <a:cubicBezTo>
                    <a:pt x="2517" y="802"/>
                    <a:pt x="2642" y="790"/>
                    <a:pt x="2768" y="790"/>
                  </a:cubicBezTo>
                  <a:cubicBezTo>
                    <a:pt x="3119" y="790"/>
                    <a:pt x="3468" y="887"/>
                    <a:pt x="3774" y="1074"/>
                  </a:cubicBezTo>
                  <a:lnTo>
                    <a:pt x="4137" y="340"/>
                  </a:lnTo>
                  <a:cubicBezTo>
                    <a:pt x="3722" y="116"/>
                    <a:pt x="3257" y="1"/>
                    <a:pt x="2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5">
  <p:cSld name="CUSTOM_2_1_1"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46"/>
          <p:cNvSpPr txBox="1">
            <a:spLocks noGrp="1"/>
          </p:cNvSpPr>
          <p:nvPr>
            <p:ph type="title"/>
          </p:nvPr>
        </p:nvSpPr>
        <p:spPr>
          <a:xfrm>
            <a:off x="597325" y="393675"/>
            <a:ext cx="37902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696" name="Google Shape;1696;p46"/>
          <p:cNvGrpSpPr/>
          <p:nvPr/>
        </p:nvGrpSpPr>
        <p:grpSpPr>
          <a:xfrm>
            <a:off x="-268663" y="3071140"/>
            <a:ext cx="1886999" cy="2300272"/>
            <a:chOff x="-268663" y="2994940"/>
            <a:chExt cx="1886999" cy="2300272"/>
          </a:xfrm>
        </p:grpSpPr>
        <p:sp>
          <p:nvSpPr>
            <p:cNvPr id="1697" name="Google Shape;1697;p46"/>
            <p:cNvSpPr/>
            <p:nvPr/>
          </p:nvSpPr>
          <p:spPr>
            <a:xfrm rot="304284" flipH="1">
              <a:off x="399255" y="4869704"/>
              <a:ext cx="395132" cy="408844"/>
            </a:xfrm>
            <a:custGeom>
              <a:avLst/>
              <a:gdLst/>
              <a:ahLst/>
              <a:cxnLst/>
              <a:rect l="l" t="t" r="r" b="b"/>
              <a:pathLst>
                <a:path w="5221" h="5402" extrusionOk="0">
                  <a:moveTo>
                    <a:pt x="4246" y="996"/>
                  </a:moveTo>
                  <a:lnTo>
                    <a:pt x="3613" y="2996"/>
                  </a:lnTo>
                  <a:lnTo>
                    <a:pt x="2370" y="1956"/>
                  </a:lnTo>
                  <a:lnTo>
                    <a:pt x="4246" y="996"/>
                  </a:lnTo>
                  <a:close/>
                  <a:moveTo>
                    <a:pt x="4522" y="0"/>
                  </a:moveTo>
                  <a:lnTo>
                    <a:pt x="0" y="2232"/>
                  </a:lnTo>
                  <a:lnTo>
                    <a:pt x="706" y="2821"/>
                  </a:lnTo>
                  <a:lnTo>
                    <a:pt x="1643" y="2334"/>
                  </a:lnTo>
                  <a:lnTo>
                    <a:pt x="3374" y="3788"/>
                  </a:lnTo>
                  <a:lnTo>
                    <a:pt x="3054" y="4798"/>
                  </a:lnTo>
                  <a:lnTo>
                    <a:pt x="3781" y="5402"/>
                  </a:lnTo>
                  <a:lnTo>
                    <a:pt x="5220" y="589"/>
                  </a:ln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6"/>
            <p:cNvSpPr/>
            <p:nvPr/>
          </p:nvSpPr>
          <p:spPr>
            <a:xfrm rot="1316649">
              <a:off x="1160428" y="4719633"/>
              <a:ext cx="167624" cy="170025"/>
            </a:xfrm>
            <a:custGeom>
              <a:avLst/>
              <a:gdLst/>
              <a:ahLst/>
              <a:cxnLst/>
              <a:rect l="l" t="t" r="r" b="b"/>
              <a:pathLst>
                <a:path w="2785" h="2825" extrusionOk="0">
                  <a:moveTo>
                    <a:pt x="1498" y="582"/>
                  </a:moveTo>
                  <a:lnTo>
                    <a:pt x="1985" y="909"/>
                  </a:lnTo>
                  <a:cubicBezTo>
                    <a:pt x="2181" y="1040"/>
                    <a:pt x="2247" y="1207"/>
                    <a:pt x="2145" y="1359"/>
                  </a:cubicBezTo>
                  <a:cubicBezTo>
                    <a:pt x="2089" y="1440"/>
                    <a:pt x="2008" y="1482"/>
                    <a:pt x="1914" y="1482"/>
                  </a:cubicBezTo>
                  <a:cubicBezTo>
                    <a:pt x="1838" y="1482"/>
                    <a:pt x="1753" y="1454"/>
                    <a:pt x="1665" y="1396"/>
                  </a:cubicBezTo>
                  <a:lnTo>
                    <a:pt x="1658" y="1396"/>
                  </a:lnTo>
                  <a:lnTo>
                    <a:pt x="1178" y="1069"/>
                  </a:lnTo>
                  <a:lnTo>
                    <a:pt x="1498" y="582"/>
                  </a:lnTo>
                  <a:close/>
                  <a:moveTo>
                    <a:pt x="960" y="1396"/>
                  </a:moveTo>
                  <a:lnTo>
                    <a:pt x="1447" y="1716"/>
                  </a:lnTo>
                  <a:cubicBezTo>
                    <a:pt x="1694" y="1876"/>
                    <a:pt x="1767" y="2072"/>
                    <a:pt x="1665" y="2239"/>
                  </a:cubicBezTo>
                  <a:lnTo>
                    <a:pt x="1658" y="2239"/>
                  </a:lnTo>
                  <a:cubicBezTo>
                    <a:pt x="1602" y="2324"/>
                    <a:pt x="1518" y="2368"/>
                    <a:pt x="1417" y="2368"/>
                  </a:cubicBezTo>
                  <a:cubicBezTo>
                    <a:pt x="1320" y="2368"/>
                    <a:pt x="1208" y="2328"/>
                    <a:pt x="1091" y="2246"/>
                  </a:cubicBezTo>
                  <a:lnTo>
                    <a:pt x="604" y="1919"/>
                  </a:lnTo>
                  <a:lnTo>
                    <a:pt x="960" y="1396"/>
                  </a:lnTo>
                  <a:close/>
                  <a:moveTo>
                    <a:pt x="1338" y="0"/>
                  </a:moveTo>
                  <a:lnTo>
                    <a:pt x="0" y="1999"/>
                  </a:lnTo>
                  <a:lnTo>
                    <a:pt x="916" y="2610"/>
                  </a:lnTo>
                  <a:cubicBezTo>
                    <a:pt x="1131" y="2753"/>
                    <a:pt x="1338" y="2824"/>
                    <a:pt x="1521" y="2824"/>
                  </a:cubicBezTo>
                  <a:cubicBezTo>
                    <a:pt x="1728" y="2824"/>
                    <a:pt x="1905" y="2733"/>
                    <a:pt x="2029" y="2552"/>
                  </a:cubicBezTo>
                  <a:cubicBezTo>
                    <a:pt x="2203" y="2304"/>
                    <a:pt x="2167" y="1963"/>
                    <a:pt x="1934" y="1759"/>
                  </a:cubicBezTo>
                  <a:lnTo>
                    <a:pt x="1934" y="1759"/>
                  </a:lnTo>
                  <a:cubicBezTo>
                    <a:pt x="2000" y="1787"/>
                    <a:pt x="2067" y="1800"/>
                    <a:pt x="2134" y="1800"/>
                  </a:cubicBezTo>
                  <a:cubicBezTo>
                    <a:pt x="2311" y="1800"/>
                    <a:pt x="2481" y="1707"/>
                    <a:pt x="2581" y="1548"/>
                  </a:cubicBezTo>
                  <a:cubicBezTo>
                    <a:pt x="2785" y="1243"/>
                    <a:pt x="2654" y="872"/>
                    <a:pt x="2225" y="589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6"/>
            <p:cNvSpPr/>
            <p:nvPr/>
          </p:nvSpPr>
          <p:spPr>
            <a:xfrm rot="-4594609">
              <a:off x="60562" y="3028122"/>
              <a:ext cx="167630" cy="125923"/>
            </a:xfrm>
            <a:custGeom>
              <a:avLst/>
              <a:gdLst/>
              <a:ahLst/>
              <a:cxnLst/>
              <a:rect l="l" t="t" r="r" b="b"/>
              <a:pathLst>
                <a:path w="3476" h="2611" extrusionOk="0">
                  <a:moveTo>
                    <a:pt x="1934" y="1"/>
                  </a:moveTo>
                  <a:lnTo>
                    <a:pt x="1" y="2240"/>
                  </a:lnTo>
                  <a:lnTo>
                    <a:pt x="430" y="2610"/>
                  </a:lnTo>
                  <a:lnTo>
                    <a:pt x="1193" y="1724"/>
                  </a:lnTo>
                  <a:lnTo>
                    <a:pt x="2203" y="2596"/>
                  </a:lnTo>
                  <a:lnTo>
                    <a:pt x="2530" y="2225"/>
                  </a:lnTo>
                  <a:lnTo>
                    <a:pt x="1513" y="1353"/>
                  </a:lnTo>
                  <a:lnTo>
                    <a:pt x="2036" y="749"/>
                  </a:lnTo>
                  <a:lnTo>
                    <a:pt x="3148" y="1709"/>
                  </a:lnTo>
                  <a:lnTo>
                    <a:pt x="3476" y="1338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6"/>
            <p:cNvSpPr/>
            <p:nvPr/>
          </p:nvSpPr>
          <p:spPr>
            <a:xfrm rot="4104661" flipH="1">
              <a:off x="756438" y="4642294"/>
              <a:ext cx="193753" cy="202324"/>
            </a:xfrm>
            <a:custGeom>
              <a:avLst/>
              <a:gdLst/>
              <a:ahLst/>
              <a:cxnLst/>
              <a:rect l="l" t="t" r="r" b="b"/>
              <a:pathLst>
                <a:path w="2778" h="2901" extrusionOk="0">
                  <a:moveTo>
                    <a:pt x="1003" y="0"/>
                  </a:moveTo>
                  <a:lnTo>
                    <a:pt x="0" y="2014"/>
                  </a:lnTo>
                  <a:lnTo>
                    <a:pt x="385" y="2203"/>
                  </a:lnTo>
                  <a:lnTo>
                    <a:pt x="792" y="1389"/>
                  </a:lnTo>
                  <a:lnTo>
                    <a:pt x="1796" y="1890"/>
                  </a:lnTo>
                  <a:lnTo>
                    <a:pt x="1389" y="2704"/>
                  </a:lnTo>
                  <a:lnTo>
                    <a:pt x="1774" y="2901"/>
                  </a:lnTo>
                  <a:lnTo>
                    <a:pt x="2777" y="887"/>
                  </a:lnTo>
                  <a:lnTo>
                    <a:pt x="2392" y="698"/>
                  </a:lnTo>
                  <a:lnTo>
                    <a:pt x="1963" y="1556"/>
                  </a:lnTo>
                  <a:lnTo>
                    <a:pt x="960" y="1054"/>
                  </a:lnTo>
                  <a:lnTo>
                    <a:pt x="1389" y="196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6"/>
            <p:cNvSpPr/>
            <p:nvPr/>
          </p:nvSpPr>
          <p:spPr>
            <a:xfrm rot="-304284">
              <a:off x="225855" y="3802775"/>
              <a:ext cx="284032" cy="272386"/>
            </a:xfrm>
            <a:custGeom>
              <a:avLst/>
              <a:gdLst/>
              <a:ahLst/>
              <a:cxnLst/>
              <a:rect l="l" t="t" r="r" b="b"/>
              <a:pathLst>
                <a:path w="3753" h="3599" extrusionOk="0">
                  <a:moveTo>
                    <a:pt x="3076" y="0"/>
                  </a:moveTo>
                  <a:lnTo>
                    <a:pt x="2444" y="153"/>
                  </a:lnTo>
                  <a:lnTo>
                    <a:pt x="1978" y="2203"/>
                  </a:lnTo>
                  <a:lnTo>
                    <a:pt x="641" y="575"/>
                  </a:lnTo>
                  <a:lnTo>
                    <a:pt x="1" y="727"/>
                  </a:lnTo>
                  <a:lnTo>
                    <a:pt x="677" y="3599"/>
                  </a:lnTo>
                  <a:lnTo>
                    <a:pt x="1186" y="3475"/>
                  </a:lnTo>
                  <a:lnTo>
                    <a:pt x="706" y="1425"/>
                  </a:lnTo>
                  <a:lnTo>
                    <a:pt x="1971" y="2981"/>
                  </a:lnTo>
                  <a:lnTo>
                    <a:pt x="2327" y="2901"/>
                  </a:lnTo>
                  <a:lnTo>
                    <a:pt x="2763" y="946"/>
                  </a:lnTo>
                  <a:lnTo>
                    <a:pt x="3250" y="2996"/>
                  </a:lnTo>
                  <a:lnTo>
                    <a:pt x="3752" y="2879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6"/>
            <p:cNvSpPr/>
            <p:nvPr/>
          </p:nvSpPr>
          <p:spPr>
            <a:xfrm rot="-304284">
              <a:off x="92765" y="3444217"/>
              <a:ext cx="193744" cy="197156"/>
            </a:xfrm>
            <a:custGeom>
              <a:avLst/>
              <a:gdLst/>
              <a:ahLst/>
              <a:cxnLst/>
              <a:rect l="l" t="t" r="r" b="b"/>
              <a:pathLst>
                <a:path w="2560" h="2605" extrusionOk="0">
                  <a:moveTo>
                    <a:pt x="1286" y="405"/>
                  </a:moveTo>
                  <a:cubicBezTo>
                    <a:pt x="1487" y="405"/>
                    <a:pt x="1627" y="503"/>
                    <a:pt x="1687" y="714"/>
                  </a:cubicBezTo>
                  <a:cubicBezTo>
                    <a:pt x="1760" y="998"/>
                    <a:pt x="1621" y="1187"/>
                    <a:pt x="1294" y="1281"/>
                  </a:cubicBezTo>
                  <a:lnTo>
                    <a:pt x="778" y="1427"/>
                  </a:lnTo>
                  <a:lnTo>
                    <a:pt x="545" y="591"/>
                  </a:lnTo>
                  <a:lnTo>
                    <a:pt x="1062" y="438"/>
                  </a:lnTo>
                  <a:cubicBezTo>
                    <a:pt x="1143" y="416"/>
                    <a:pt x="1218" y="405"/>
                    <a:pt x="1286" y="405"/>
                  </a:cubicBezTo>
                  <a:close/>
                  <a:moveTo>
                    <a:pt x="1335" y="1"/>
                  </a:moveTo>
                  <a:cubicBezTo>
                    <a:pt x="1216" y="1"/>
                    <a:pt x="1086" y="20"/>
                    <a:pt x="945" y="60"/>
                  </a:cubicBezTo>
                  <a:lnTo>
                    <a:pt x="0" y="336"/>
                  </a:lnTo>
                  <a:lnTo>
                    <a:pt x="647" y="2604"/>
                  </a:lnTo>
                  <a:lnTo>
                    <a:pt x="1083" y="2481"/>
                  </a:lnTo>
                  <a:lnTo>
                    <a:pt x="887" y="1812"/>
                  </a:lnTo>
                  <a:lnTo>
                    <a:pt x="1403" y="1667"/>
                  </a:lnTo>
                  <a:cubicBezTo>
                    <a:pt x="1432" y="1659"/>
                    <a:pt x="1454" y="1652"/>
                    <a:pt x="1483" y="1638"/>
                  </a:cubicBezTo>
                  <a:lnTo>
                    <a:pt x="2065" y="2197"/>
                  </a:lnTo>
                  <a:lnTo>
                    <a:pt x="2559" y="2059"/>
                  </a:lnTo>
                  <a:lnTo>
                    <a:pt x="1847" y="1449"/>
                  </a:lnTo>
                  <a:cubicBezTo>
                    <a:pt x="2108" y="1238"/>
                    <a:pt x="2196" y="940"/>
                    <a:pt x="2094" y="583"/>
                  </a:cubicBezTo>
                  <a:cubicBezTo>
                    <a:pt x="1983" y="201"/>
                    <a:pt x="1716" y="1"/>
                    <a:pt x="1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6"/>
            <p:cNvSpPr/>
            <p:nvPr/>
          </p:nvSpPr>
          <p:spPr>
            <a:xfrm rot="982479">
              <a:off x="482123" y="4294061"/>
              <a:ext cx="193756" cy="233190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6"/>
            <p:cNvSpPr/>
            <p:nvPr/>
          </p:nvSpPr>
          <p:spPr>
            <a:xfrm rot="2937879">
              <a:off x="55316" y="4504281"/>
              <a:ext cx="338588" cy="344540"/>
            </a:xfrm>
            <a:custGeom>
              <a:avLst/>
              <a:gdLst/>
              <a:ahLst/>
              <a:cxnLst/>
              <a:rect l="l" t="t" r="r" b="b"/>
              <a:pathLst>
                <a:path w="2560" h="2605" extrusionOk="0">
                  <a:moveTo>
                    <a:pt x="1286" y="405"/>
                  </a:moveTo>
                  <a:cubicBezTo>
                    <a:pt x="1487" y="405"/>
                    <a:pt x="1627" y="503"/>
                    <a:pt x="1687" y="714"/>
                  </a:cubicBezTo>
                  <a:cubicBezTo>
                    <a:pt x="1760" y="998"/>
                    <a:pt x="1621" y="1187"/>
                    <a:pt x="1294" y="1281"/>
                  </a:cubicBezTo>
                  <a:lnTo>
                    <a:pt x="778" y="1427"/>
                  </a:lnTo>
                  <a:lnTo>
                    <a:pt x="545" y="591"/>
                  </a:lnTo>
                  <a:lnTo>
                    <a:pt x="1062" y="438"/>
                  </a:lnTo>
                  <a:cubicBezTo>
                    <a:pt x="1143" y="416"/>
                    <a:pt x="1218" y="405"/>
                    <a:pt x="1286" y="405"/>
                  </a:cubicBezTo>
                  <a:close/>
                  <a:moveTo>
                    <a:pt x="1335" y="1"/>
                  </a:moveTo>
                  <a:cubicBezTo>
                    <a:pt x="1216" y="1"/>
                    <a:pt x="1086" y="20"/>
                    <a:pt x="945" y="60"/>
                  </a:cubicBezTo>
                  <a:lnTo>
                    <a:pt x="0" y="336"/>
                  </a:lnTo>
                  <a:lnTo>
                    <a:pt x="647" y="2604"/>
                  </a:lnTo>
                  <a:lnTo>
                    <a:pt x="1083" y="2481"/>
                  </a:lnTo>
                  <a:lnTo>
                    <a:pt x="887" y="1812"/>
                  </a:lnTo>
                  <a:lnTo>
                    <a:pt x="1403" y="1667"/>
                  </a:lnTo>
                  <a:cubicBezTo>
                    <a:pt x="1432" y="1659"/>
                    <a:pt x="1454" y="1652"/>
                    <a:pt x="1483" y="1638"/>
                  </a:cubicBezTo>
                  <a:lnTo>
                    <a:pt x="2065" y="2197"/>
                  </a:lnTo>
                  <a:lnTo>
                    <a:pt x="2559" y="2059"/>
                  </a:lnTo>
                  <a:lnTo>
                    <a:pt x="1847" y="1449"/>
                  </a:lnTo>
                  <a:cubicBezTo>
                    <a:pt x="2108" y="1238"/>
                    <a:pt x="2196" y="940"/>
                    <a:pt x="2094" y="583"/>
                  </a:cubicBezTo>
                  <a:cubicBezTo>
                    <a:pt x="1983" y="201"/>
                    <a:pt x="1716" y="1"/>
                    <a:pt x="1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6"/>
            <p:cNvSpPr/>
            <p:nvPr/>
          </p:nvSpPr>
          <p:spPr>
            <a:xfrm rot="-1204309">
              <a:off x="822301" y="4353027"/>
              <a:ext cx="105850" cy="127392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6"/>
            <p:cNvSpPr/>
            <p:nvPr/>
          </p:nvSpPr>
          <p:spPr>
            <a:xfrm rot="2395462">
              <a:off x="1479113" y="4860649"/>
              <a:ext cx="116146" cy="114093"/>
            </a:xfrm>
            <a:custGeom>
              <a:avLst/>
              <a:gdLst/>
              <a:ahLst/>
              <a:cxnLst/>
              <a:rect l="l" t="t" r="r" b="b"/>
              <a:pathLst>
                <a:path w="4792" h="4707" extrusionOk="0">
                  <a:moveTo>
                    <a:pt x="2790" y="1"/>
                  </a:moveTo>
                  <a:cubicBezTo>
                    <a:pt x="2604" y="1"/>
                    <a:pt x="2417" y="19"/>
                    <a:pt x="2233" y="56"/>
                  </a:cubicBezTo>
                  <a:cubicBezTo>
                    <a:pt x="851" y="340"/>
                    <a:pt x="1" y="1547"/>
                    <a:pt x="263" y="2848"/>
                  </a:cubicBezTo>
                  <a:cubicBezTo>
                    <a:pt x="495" y="3967"/>
                    <a:pt x="1457" y="4706"/>
                    <a:pt x="2588" y="4706"/>
                  </a:cubicBezTo>
                  <a:cubicBezTo>
                    <a:pt x="2764" y="4706"/>
                    <a:pt x="2945" y="4688"/>
                    <a:pt x="3127" y="4651"/>
                  </a:cubicBezTo>
                  <a:cubicBezTo>
                    <a:pt x="3767" y="4505"/>
                    <a:pt x="4348" y="4171"/>
                    <a:pt x="4792" y="3691"/>
                  </a:cubicBezTo>
                  <a:lnTo>
                    <a:pt x="4443" y="1997"/>
                  </a:lnTo>
                  <a:lnTo>
                    <a:pt x="3687" y="2150"/>
                  </a:lnTo>
                  <a:lnTo>
                    <a:pt x="3941" y="3379"/>
                  </a:lnTo>
                  <a:cubicBezTo>
                    <a:pt x="3679" y="3611"/>
                    <a:pt x="3367" y="3779"/>
                    <a:pt x="3025" y="3866"/>
                  </a:cubicBezTo>
                  <a:cubicBezTo>
                    <a:pt x="2909" y="3890"/>
                    <a:pt x="2793" y="3902"/>
                    <a:pt x="2679" y="3902"/>
                  </a:cubicBezTo>
                  <a:cubicBezTo>
                    <a:pt x="1943" y="3902"/>
                    <a:pt x="1301" y="3409"/>
                    <a:pt x="1150" y="2666"/>
                  </a:cubicBezTo>
                  <a:cubicBezTo>
                    <a:pt x="968" y="1801"/>
                    <a:pt x="1520" y="1009"/>
                    <a:pt x="2393" y="827"/>
                  </a:cubicBezTo>
                  <a:cubicBezTo>
                    <a:pt x="2517" y="802"/>
                    <a:pt x="2642" y="790"/>
                    <a:pt x="2768" y="790"/>
                  </a:cubicBezTo>
                  <a:cubicBezTo>
                    <a:pt x="3119" y="790"/>
                    <a:pt x="3468" y="887"/>
                    <a:pt x="3774" y="1074"/>
                  </a:cubicBezTo>
                  <a:lnTo>
                    <a:pt x="4137" y="340"/>
                  </a:lnTo>
                  <a:cubicBezTo>
                    <a:pt x="3722" y="116"/>
                    <a:pt x="3257" y="1"/>
                    <a:pt x="2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6"/>
            <p:cNvSpPr/>
            <p:nvPr/>
          </p:nvSpPr>
          <p:spPr>
            <a:xfrm rot="-1430212">
              <a:off x="-221933" y="4041309"/>
              <a:ext cx="428163" cy="321642"/>
            </a:xfrm>
            <a:custGeom>
              <a:avLst/>
              <a:gdLst/>
              <a:ahLst/>
              <a:cxnLst/>
              <a:rect l="l" t="t" r="r" b="b"/>
              <a:pathLst>
                <a:path w="3476" h="2611" extrusionOk="0">
                  <a:moveTo>
                    <a:pt x="1934" y="1"/>
                  </a:moveTo>
                  <a:lnTo>
                    <a:pt x="1" y="2240"/>
                  </a:lnTo>
                  <a:lnTo>
                    <a:pt x="430" y="2610"/>
                  </a:lnTo>
                  <a:lnTo>
                    <a:pt x="1193" y="1724"/>
                  </a:lnTo>
                  <a:lnTo>
                    <a:pt x="2203" y="2596"/>
                  </a:lnTo>
                  <a:lnTo>
                    <a:pt x="2530" y="2225"/>
                  </a:lnTo>
                  <a:lnTo>
                    <a:pt x="1513" y="1353"/>
                  </a:lnTo>
                  <a:lnTo>
                    <a:pt x="2036" y="749"/>
                  </a:lnTo>
                  <a:lnTo>
                    <a:pt x="3148" y="1709"/>
                  </a:lnTo>
                  <a:lnTo>
                    <a:pt x="3476" y="1338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46"/>
          <p:cNvSpPr txBox="1">
            <a:spLocks noGrp="1"/>
          </p:cNvSpPr>
          <p:nvPr>
            <p:ph type="subTitle" idx="1"/>
          </p:nvPr>
        </p:nvSpPr>
        <p:spPr>
          <a:xfrm>
            <a:off x="607705" y="1369800"/>
            <a:ext cx="32460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6">
  <p:cSld name="CUSTOM_2_1_1_1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47"/>
          <p:cNvSpPr txBox="1">
            <a:spLocks noGrp="1"/>
          </p:cNvSpPr>
          <p:nvPr>
            <p:ph type="title"/>
          </p:nvPr>
        </p:nvSpPr>
        <p:spPr>
          <a:xfrm>
            <a:off x="4649700" y="393675"/>
            <a:ext cx="37902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711" name="Google Shape;1711;p47"/>
          <p:cNvGrpSpPr/>
          <p:nvPr/>
        </p:nvGrpSpPr>
        <p:grpSpPr>
          <a:xfrm>
            <a:off x="-268663" y="3071140"/>
            <a:ext cx="1886999" cy="2300272"/>
            <a:chOff x="-268663" y="2994940"/>
            <a:chExt cx="1886999" cy="2300272"/>
          </a:xfrm>
        </p:grpSpPr>
        <p:sp>
          <p:nvSpPr>
            <p:cNvPr id="1712" name="Google Shape;1712;p47"/>
            <p:cNvSpPr/>
            <p:nvPr/>
          </p:nvSpPr>
          <p:spPr>
            <a:xfrm rot="304284" flipH="1">
              <a:off x="399255" y="4869704"/>
              <a:ext cx="395132" cy="408844"/>
            </a:xfrm>
            <a:custGeom>
              <a:avLst/>
              <a:gdLst/>
              <a:ahLst/>
              <a:cxnLst/>
              <a:rect l="l" t="t" r="r" b="b"/>
              <a:pathLst>
                <a:path w="5221" h="5402" extrusionOk="0">
                  <a:moveTo>
                    <a:pt x="4246" y="996"/>
                  </a:moveTo>
                  <a:lnTo>
                    <a:pt x="3613" y="2996"/>
                  </a:lnTo>
                  <a:lnTo>
                    <a:pt x="2370" y="1956"/>
                  </a:lnTo>
                  <a:lnTo>
                    <a:pt x="4246" y="996"/>
                  </a:lnTo>
                  <a:close/>
                  <a:moveTo>
                    <a:pt x="4522" y="0"/>
                  </a:moveTo>
                  <a:lnTo>
                    <a:pt x="0" y="2232"/>
                  </a:lnTo>
                  <a:lnTo>
                    <a:pt x="706" y="2821"/>
                  </a:lnTo>
                  <a:lnTo>
                    <a:pt x="1643" y="2334"/>
                  </a:lnTo>
                  <a:lnTo>
                    <a:pt x="3374" y="3788"/>
                  </a:lnTo>
                  <a:lnTo>
                    <a:pt x="3054" y="4798"/>
                  </a:lnTo>
                  <a:lnTo>
                    <a:pt x="3781" y="5402"/>
                  </a:lnTo>
                  <a:lnTo>
                    <a:pt x="5220" y="589"/>
                  </a:ln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 rot="1316649">
              <a:off x="1160428" y="4719633"/>
              <a:ext cx="167624" cy="170025"/>
            </a:xfrm>
            <a:custGeom>
              <a:avLst/>
              <a:gdLst/>
              <a:ahLst/>
              <a:cxnLst/>
              <a:rect l="l" t="t" r="r" b="b"/>
              <a:pathLst>
                <a:path w="2785" h="2825" extrusionOk="0">
                  <a:moveTo>
                    <a:pt x="1498" y="582"/>
                  </a:moveTo>
                  <a:lnTo>
                    <a:pt x="1985" y="909"/>
                  </a:lnTo>
                  <a:cubicBezTo>
                    <a:pt x="2181" y="1040"/>
                    <a:pt x="2247" y="1207"/>
                    <a:pt x="2145" y="1359"/>
                  </a:cubicBezTo>
                  <a:cubicBezTo>
                    <a:pt x="2089" y="1440"/>
                    <a:pt x="2008" y="1482"/>
                    <a:pt x="1914" y="1482"/>
                  </a:cubicBezTo>
                  <a:cubicBezTo>
                    <a:pt x="1838" y="1482"/>
                    <a:pt x="1753" y="1454"/>
                    <a:pt x="1665" y="1396"/>
                  </a:cubicBezTo>
                  <a:lnTo>
                    <a:pt x="1658" y="1396"/>
                  </a:lnTo>
                  <a:lnTo>
                    <a:pt x="1178" y="1069"/>
                  </a:lnTo>
                  <a:lnTo>
                    <a:pt x="1498" y="582"/>
                  </a:lnTo>
                  <a:close/>
                  <a:moveTo>
                    <a:pt x="960" y="1396"/>
                  </a:moveTo>
                  <a:lnTo>
                    <a:pt x="1447" y="1716"/>
                  </a:lnTo>
                  <a:cubicBezTo>
                    <a:pt x="1694" y="1876"/>
                    <a:pt x="1767" y="2072"/>
                    <a:pt x="1665" y="2239"/>
                  </a:cubicBezTo>
                  <a:lnTo>
                    <a:pt x="1658" y="2239"/>
                  </a:lnTo>
                  <a:cubicBezTo>
                    <a:pt x="1602" y="2324"/>
                    <a:pt x="1518" y="2368"/>
                    <a:pt x="1417" y="2368"/>
                  </a:cubicBezTo>
                  <a:cubicBezTo>
                    <a:pt x="1320" y="2368"/>
                    <a:pt x="1208" y="2328"/>
                    <a:pt x="1091" y="2246"/>
                  </a:cubicBezTo>
                  <a:lnTo>
                    <a:pt x="604" y="1919"/>
                  </a:lnTo>
                  <a:lnTo>
                    <a:pt x="960" y="1396"/>
                  </a:lnTo>
                  <a:close/>
                  <a:moveTo>
                    <a:pt x="1338" y="0"/>
                  </a:moveTo>
                  <a:lnTo>
                    <a:pt x="0" y="1999"/>
                  </a:lnTo>
                  <a:lnTo>
                    <a:pt x="916" y="2610"/>
                  </a:lnTo>
                  <a:cubicBezTo>
                    <a:pt x="1131" y="2753"/>
                    <a:pt x="1338" y="2824"/>
                    <a:pt x="1521" y="2824"/>
                  </a:cubicBezTo>
                  <a:cubicBezTo>
                    <a:pt x="1728" y="2824"/>
                    <a:pt x="1905" y="2733"/>
                    <a:pt x="2029" y="2552"/>
                  </a:cubicBezTo>
                  <a:cubicBezTo>
                    <a:pt x="2203" y="2304"/>
                    <a:pt x="2167" y="1963"/>
                    <a:pt x="1934" y="1759"/>
                  </a:cubicBezTo>
                  <a:lnTo>
                    <a:pt x="1934" y="1759"/>
                  </a:lnTo>
                  <a:cubicBezTo>
                    <a:pt x="2000" y="1787"/>
                    <a:pt x="2067" y="1800"/>
                    <a:pt x="2134" y="1800"/>
                  </a:cubicBezTo>
                  <a:cubicBezTo>
                    <a:pt x="2311" y="1800"/>
                    <a:pt x="2481" y="1707"/>
                    <a:pt x="2581" y="1548"/>
                  </a:cubicBezTo>
                  <a:cubicBezTo>
                    <a:pt x="2785" y="1243"/>
                    <a:pt x="2654" y="872"/>
                    <a:pt x="2225" y="589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 rot="-4594609">
              <a:off x="60562" y="3028122"/>
              <a:ext cx="167630" cy="125923"/>
            </a:xfrm>
            <a:custGeom>
              <a:avLst/>
              <a:gdLst/>
              <a:ahLst/>
              <a:cxnLst/>
              <a:rect l="l" t="t" r="r" b="b"/>
              <a:pathLst>
                <a:path w="3476" h="2611" extrusionOk="0">
                  <a:moveTo>
                    <a:pt x="1934" y="1"/>
                  </a:moveTo>
                  <a:lnTo>
                    <a:pt x="1" y="2240"/>
                  </a:lnTo>
                  <a:lnTo>
                    <a:pt x="430" y="2610"/>
                  </a:lnTo>
                  <a:lnTo>
                    <a:pt x="1193" y="1724"/>
                  </a:lnTo>
                  <a:lnTo>
                    <a:pt x="2203" y="2596"/>
                  </a:lnTo>
                  <a:lnTo>
                    <a:pt x="2530" y="2225"/>
                  </a:lnTo>
                  <a:lnTo>
                    <a:pt x="1513" y="1353"/>
                  </a:lnTo>
                  <a:lnTo>
                    <a:pt x="2036" y="749"/>
                  </a:lnTo>
                  <a:lnTo>
                    <a:pt x="3148" y="1709"/>
                  </a:lnTo>
                  <a:lnTo>
                    <a:pt x="3476" y="1338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 rot="4104661" flipH="1">
              <a:off x="756438" y="4642294"/>
              <a:ext cx="193753" cy="202324"/>
            </a:xfrm>
            <a:custGeom>
              <a:avLst/>
              <a:gdLst/>
              <a:ahLst/>
              <a:cxnLst/>
              <a:rect l="l" t="t" r="r" b="b"/>
              <a:pathLst>
                <a:path w="2778" h="2901" extrusionOk="0">
                  <a:moveTo>
                    <a:pt x="1003" y="0"/>
                  </a:moveTo>
                  <a:lnTo>
                    <a:pt x="0" y="2014"/>
                  </a:lnTo>
                  <a:lnTo>
                    <a:pt x="385" y="2203"/>
                  </a:lnTo>
                  <a:lnTo>
                    <a:pt x="792" y="1389"/>
                  </a:lnTo>
                  <a:lnTo>
                    <a:pt x="1796" y="1890"/>
                  </a:lnTo>
                  <a:lnTo>
                    <a:pt x="1389" y="2704"/>
                  </a:lnTo>
                  <a:lnTo>
                    <a:pt x="1774" y="2901"/>
                  </a:lnTo>
                  <a:lnTo>
                    <a:pt x="2777" y="887"/>
                  </a:lnTo>
                  <a:lnTo>
                    <a:pt x="2392" y="698"/>
                  </a:lnTo>
                  <a:lnTo>
                    <a:pt x="1963" y="1556"/>
                  </a:lnTo>
                  <a:lnTo>
                    <a:pt x="960" y="1054"/>
                  </a:lnTo>
                  <a:lnTo>
                    <a:pt x="1389" y="196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 rot="-304284">
              <a:off x="225855" y="3802775"/>
              <a:ext cx="284032" cy="272386"/>
            </a:xfrm>
            <a:custGeom>
              <a:avLst/>
              <a:gdLst/>
              <a:ahLst/>
              <a:cxnLst/>
              <a:rect l="l" t="t" r="r" b="b"/>
              <a:pathLst>
                <a:path w="3753" h="3599" extrusionOk="0">
                  <a:moveTo>
                    <a:pt x="3076" y="0"/>
                  </a:moveTo>
                  <a:lnTo>
                    <a:pt x="2444" y="153"/>
                  </a:lnTo>
                  <a:lnTo>
                    <a:pt x="1978" y="2203"/>
                  </a:lnTo>
                  <a:lnTo>
                    <a:pt x="641" y="575"/>
                  </a:lnTo>
                  <a:lnTo>
                    <a:pt x="1" y="727"/>
                  </a:lnTo>
                  <a:lnTo>
                    <a:pt x="677" y="3599"/>
                  </a:lnTo>
                  <a:lnTo>
                    <a:pt x="1186" y="3475"/>
                  </a:lnTo>
                  <a:lnTo>
                    <a:pt x="706" y="1425"/>
                  </a:lnTo>
                  <a:lnTo>
                    <a:pt x="1971" y="2981"/>
                  </a:lnTo>
                  <a:lnTo>
                    <a:pt x="2327" y="2901"/>
                  </a:lnTo>
                  <a:lnTo>
                    <a:pt x="2763" y="946"/>
                  </a:lnTo>
                  <a:lnTo>
                    <a:pt x="3250" y="2996"/>
                  </a:lnTo>
                  <a:lnTo>
                    <a:pt x="3752" y="2879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 rot="-304284">
              <a:off x="92765" y="3444217"/>
              <a:ext cx="193744" cy="197156"/>
            </a:xfrm>
            <a:custGeom>
              <a:avLst/>
              <a:gdLst/>
              <a:ahLst/>
              <a:cxnLst/>
              <a:rect l="l" t="t" r="r" b="b"/>
              <a:pathLst>
                <a:path w="2560" h="2605" extrusionOk="0">
                  <a:moveTo>
                    <a:pt x="1286" y="405"/>
                  </a:moveTo>
                  <a:cubicBezTo>
                    <a:pt x="1487" y="405"/>
                    <a:pt x="1627" y="503"/>
                    <a:pt x="1687" y="714"/>
                  </a:cubicBezTo>
                  <a:cubicBezTo>
                    <a:pt x="1760" y="998"/>
                    <a:pt x="1621" y="1187"/>
                    <a:pt x="1294" y="1281"/>
                  </a:cubicBezTo>
                  <a:lnTo>
                    <a:pt x="778" y="1427"/>
                  </a:lnTo>
                  <a:lnTo>
                    <a:pt x="545" y="591"/>
                  </a:lnTo>
                  <a:lnTo>
                    <a:pt x="1062" y="438"/>
                  </a:lnTo>
                  <a:cubicBezTo>
                    <a:pt x="1143" y="416"/>
                    <a:pt x="1218" y="405"/>
                    <a:pt x="1286" y="405"/>
                  </a:cubicBezTo>
                  <a:close/>
                  <a:moveTo>
                    <a:pt x="1335" y="1"/>
                  </a:moveTo>
                  <a:cubicBezTo>
                    <a:pt x="1216" y="1"/>
                    <a:pt x="1086" y="20"/>
                    <a:pt x="945" y="60"/>
                  </a:cubicBezTo>
                  <a:lnTo>
                    <a:pt x="0" y="336"/>
                  </a:lnTo>
                  <a:lnTo>
                    <a:pt x="647" y="2604"/>
                  </a:lnTo>
                  <a:lnTo>
                    <a:pt x="1083" y="2481"/>
                  </a:lnTo>
                  <a:lnTo>
                    <a:pt x="887" y="1812"/>
                  </a:lnTo>
                  <a:lnTo>
                    <a:pt x="1403" y="1667"/>
                  </a:lnTo>
                  <a:cubicBezTo>
                    <a:pt x="1432" y="1659"/>
                    <a:pt x="1454" y="1652"/>
                    <a:pt x="1483" y="1638"/>
                  </a:cubicBezTo>
                  <a:lnTo>
                    <a:pt x="2065" y="2197"/>
                  </a:lnTo>
                  <a:lnTo>
                    <a:pt x="2559" y="2059"/>
                  </a:lnTo>
                  <a:lnTo>
                    <a:pt x="1847" y="1449"/>
                  </a:lnTo>
                  <a:cubicBezTo>
                    <a:pt x="2108" y="1238"/>
                    <a:pt x="2196" y="940"/>
                    <a:pt x="2094" y="583"/>
                  </a:cubicBezTo>
                  <a:cubicBezTo>
                    <a:pt x="1983" y="201"/>
                    <a:pt x="1716" y="1"/>
                    <a:pt x="1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 rot="982479">
              <a:off x="482123" y="4294061"/>
              <a:ext cx="193756" cy="233190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 rot="2937879">
              <a:off x="55316" y="4504281"/>
              <a:ext cx="338588" cy="344540"/>
            </a:xfrm>
            <a:custGeom>
              <a:avLst/>
              <a:gdLst/>
              <a:ahLst/>
              <a:cxnLst/>
              <a:rect l="l" t="t" r="r" b="b"/>
              <a:pathLst>
                <a:path w="2560" h="2605" extrusionOk="0">
                  <a:moveTo>
                    <a:pt x="1286" y="405"/>
                  </a:moveTo>
                  <a:cubicBezTo>
                    <a:pt x="1487" y="405"/>
                    <a:pt x="1627" y="503"/>
                    <a:pt x="1687" y="714"/>
                  </a:cubicBezTo>
                  <a:cubicBezTo>
                    <a:pt x="1760" y="998"/>
                    <a:pt x="1621" y="1187"/>
                    <a:pt x="1294" y="1281"/>
                  </a:cubicBezTo>
                  <a:lnTo>
                    <a:pt x="778" y="1427"/>
                  </a:lnTo>
                  <a:lnTo>
                    <a:pt x="545" y="591"/>
                  </a:lnTo>
                  <a:lnTo>
                    <a:pt x="1062" y="438"/>
                  </a:lnTo>
                  <a:cubicBezTo>
                    <a:pt x="1143" y="416"/>
                    <a:pt x="1218" y="405"/>
                    <a:pt x="1286" y="405"/>
                  </a:cubicBezTo>
                  <a:close/>
                  <a:moveTo>
                    <a:pt x="1335" y="1"/>
                  </a:moveTo>
                  <a:cubicBezTo>
                    <a:pt x="1216" y="1"/>
                    <a:pt x="1086" y="20"/>
                    <a:pt x="945" y="60"/>
                  </a:cubicBezTo>
                  <a:lnTo>
                    <a:pt x="0" y="336"/>
                  </a:lnTo>
                  <a:lnTo>
                    <a:pt x="647" y="2604"/>
                  </a:lnTo>
                  <a:lnTo>
                    <a:pt x="1083" y="2481"/>
                  </a:lnTo>
                  <a:lnTo>
                    <a:pt x="887" y="1812"/>
                  </a:lnTo>
                  <a:lnTo>
                    <a:pt x="1403" y="1667"/>
                  </a:lnTo>
                  <a:cubicBezTo>
                    <a:pt x="1432" y="1659"/>
                    <a:pt x="1454" y="1652"/>
                    <a:pt x="1483" y="1638"/>
                  </a:cubicBezTo>
                  <a:lnTo>
                    <a:pt x="2065" y="2197"/>
                  </a:lnTo>
                  <a:lnTo>
                    <a:pt x="2559" y="2059"/>
                  </a:lnTo>
                  <a:lnTo>
                    <a:pt x="1847" y="1449"/>
                  </a:lnTo>
                  <a:cubicBezTo>
                    <a:pt x="2108" y="1238"/>
                    <a:pt x="2196" y="940"/>
                    <a:pt x="2094" y="583"/>
                  </a:cubicBezTo>
                  <a:cubicBezTo>
                    <a:pt x="1983" y="201"/>
                    <a:pt x="1716" y="1"/>
                    <a:pt x="1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 rot="-1204309">
              <a:off x="822301" y="4353027"/>
              <a:ext cx="105850" cy="127392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 rot="2395462">
              <a:off x="1479113" y="4860649"/>
              <a:ext cx="116146" cy="114093"/>
            </a:xfrm>
            <a:custGeom>
              <a:avLst/>
              <a:gdLst/>
              <a:ahLst/>
              <a:cxnLst/>
              <a:rect l="l" t="t" r="r" b="b"/>
              <a:pathLst>
                <a:path w="4792" h="4707" extrusionOk="0">
                  <a:moveTo>
                    <a:pt x="2790" y="1"/>
                  </a:moveTo>
                  <a:cubicBezTo>
                    <a:pt x="2604" y="1"/>
                    <a:pt x="2417" y="19"/>
                    <a:pt x="2233" y="56"/>
                  </a:cubicBezTo>
                  <a:cubicBezTo>
                    <a:pt x="851" y="340"/>
                    <a:pt x="1" y="1547"/>
                    <a:pt x="263" y="2848"/>
                  </a:cubicBezTo>
                  <a:cubicBezTo>
                    <a:pt x="495" y="3967"/>
                    <a:pt x="1457" y="4706"/>
                    <a:pt x="2588" y="4706"/>
                  </a:cubicBezTo>
                  <a:cubicBezTo>
                    <a:pt x="2764" y="4706"/>
                    <a:pt x="2945" y="4688"/>
                    <a:pt x="3127" y="4651"/>
                  </a:cubicBezTo>
                  <a:cubicBezTo>
                    <a:pt x="3767" y="4505"/>
                    <a:pt x="4348" y="4171"/>
                    <a:pt x="4792" y="3691"/>
                  </a:cubicBezTo>
                  <a:lnTo>
                    <a:pt x="4443" y="1997"/>
                  </a:lnTo>
                  <a:lnTo>
                    <a:pt x="3687" y="2150"/>
                  </a:lnTo>
                  <a:lnTo>
                    <a:pt x="3941" y="3379"/>
                  </a:lnTo>
                  <a:cubicBezTo>
                    <a:pt x="3679" y="3611"/>
                    <a:pt x="3367" y="3779"/>
                    <a:pt x="3025" y="3866"/>
                  </a:cubicBezTo>
                  <a:cubicBezTo>
                    <a:pt x="2909" y="3890"/>
                    <a:pt x="2793" y="3902"/>
                    <a:pt x="2679" y="3902"/>
                  </a:cubicBezTo>
                  <a:cubicBezTo>
                    <a:pt x="1943" y="3902"/>
                    <a:pt x="1301" y="3409"/>
                    <a:pt x="1150" y="2666"/>
                  </a:cubicBezTo>
                  <a:cubicBezTo>
                    <a:pt x="968" y="1801"/>
                    <a:pt x="1520" y="1009"/>
                    <a:pt x="2393" y="827"/>
                  </a:cubicBezTo>
                  <a:cubicBezTo>
                    <a:pt x="2517" y="802"/>
                    <a:pt x="2642" y="790"/>
                    <a:pt x="2768" y="790"/>
                  </a:cubicBezTo>
                  <a:cubicBezTo>
                    <a:pt x="3119" y="790"/>
                    <a:pt x="3468" y="887"/>
                    <a:pt x="3774" y="1074"/>
                  </a:cubicBezTo>
                  <a:lnTo>
                    <a:pt x="4137" y="340"/>
                  </a:lnTo>
                  <a:cubicBezTo>
                    <a:pt x="3722" y="116"/>
                    <a:pt x="3257" y="1"/>
                    <a:pt x="2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7"/>
            <p:cNvSpPr/>
            <p:nvPr/>
          </p:nvSpPr>
          <p:spPr>
            <a:xfrm rot="-1430212">
              <a:off x="-221933" y="4041309"/>
              <a:ext cx="428163" cy="321642"/>
            </a:xfrm>
            <a:custGeom>
              <a:avLst/>
              <a:gdLst/>
              <a:ahLst/>
              <a:cxnLst/>
              <a:rect l="l" t="t" r="r" b="b"/>
              <a:pathLst>
                <a:path w="3476" h="2611" extrusionOk="0">
                  <a:moveTo>
                    <a:pt x="1934" y="1"/>
                  </a:moveTo>
                  <a:lnTo>
                    <a:pt x="1" y="2240"/>
                  </a:lnTo>
                  <a:lnTo>
                    <a:pt x="430" y="2610"/>
                  </a:lnTo>
                  <a:lnTo>
                    <a:pt x="1193" y="1724"/>
                  </a:lnTo>
                  <a:lnTo>
                    <a:pt x="2203" y="2596"/>
                  </a:lnTo>
                  <a:lnTo>
                    <a:pt x="2530" y="2225"/>
                  </a:lnTo>
                  <a:lnTo>
                    <a:pt x="1513" y="1353"/>
                  </a:lnTo>
                  <a:lnTo>
                    <a:pt x="2036" y="749"/>
                  </a:lnTo>
                  <a:lnTo>
                    <a:pt x="3148" y="1709"/>
                  </a:lnTo>
                  <a:lnTo>
                    <a:pt x="3476" y="1338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3" name="Google Shape;1723;p47"/>
          <p:cNvSpPr txBox="1">
            <a:spLocks noGrp="1"/>
          </p:cNvSpPr>
          <p:nvPr>
            <p:ph type="subTitle" idx="1"/>
          </p:nvPr>
        </p:nvSpPr>
        <p:spPr>
          <a:xfrm>
            <a:off x="5193900" y="1369800"/>
            <a:ext cx="32460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xfrm>
            <a:off x="597897" y="304925"/>
            <a:ext cx="7979400" cy="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ground 1">
  <p:cSld name="CUSTOM_2_1_1_1_1"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5" name="Google Shape;1725;p48"/>
          <p:cNvGrpSpPr/>
          <p:nvPr/>
        </p:nvGrpSpPr>
        <p:grpSpPr>
          <a:xfrm>
            <a:off x="-268663" y="3071140"/>
            <a:ext cx="1886999" cy="2300272"/>
            <a:chOff x="-268663" y="2994940"/>
            <a:chExt cx="1886999" cy="2300272"/>
          </a:xfrm>
        </p:grpSpPr>
        <p:sp>
          <p:nvSpPr>
            <p:cNvPr id="1726" name="Google Shape;1726;p48"/>
            <p:cNvSpPr/>
            <p:nvPr/>
          </p:nvSpPr>
          <p:spPr>
            <a:xfrm rot="304284" flipH="1">
              <a:off x="399255" y="4869704"/>
              <a:ext cx="395132" cy="408844"/>
            </a:xfrm>
            <a:custGeom>
              <a:avLst/>
              <a:gdLst/>
              <a:ahLst/>
              <a:cxnLst/>
              <a:rect l="l" t="t" r="r" b="b"/>
              <a:pathLst>
                <a:path w="5221" h="5402" extrusionOk="0">
                  <a:moveTo>
                    <a:pt x="4246" y="996"/>
                  </a:moveTo>
                  <a:lnTo>
                    <a:pt x="3613" y="2996"/>
                  </a:lnTo>
                  <a:lnTo>
                    <a:pt x="2370" y="1956"/>
                  </a:lnTo>
                  <a:lnTo>
                    <a:pt x="4246" y="996"/>
                  </a:lnTo>
                  <a:close/>
                  <a:moveTo>
                    <a:pt x="4522" y="0"/>
                  </a:moveTo>
                  <a:lnTo>
                    <a:pt x="0" y="2232"/>
                  </a:lnTo>
                  <a:lnTo>
                    <a:pt x="706" y="2821"/>
                  </a:lnTo>
                  <a:lnTo>
                    <a:pt x="1643" y="2334"/>
                  </a:lnTo>
                  <a:lnTo>
                    <a:pt x="3374" y="3788"/>
                  </a:lnTo>
                  <a:lnTo>
                    <a:pt x="3054" y="4798"/>
                  </a:lnTo>
                  <a:lnTo>
                    <a:pt x="3781" y="5402"/>
                  </a:lnTo>
                  <a:lnTo>
                    <a:pt x="5220" y="589"/>
                  </a:ln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8"/>
            <p:cNvSpPr/>
            <p:nvPr/>
          </p:nvSpPr>
          <p:spPr>
            <a:xfrm rot="1316649">
              <a:off x="1160428" y="4719633"/>
              <a:ext cx="167624" cy="170025"/>
            </a:xfrm>
            <a:custGeom>
              <a:avLst/>
              <a:gdLst/>
              <a:ahLst/>
              <a:cxnLst/>
              <a:rect l="l" t="t" r="r" b="b"/>
              <a:pathLst>
                <a:path w="2785" h="2825" extrusionOk="0">
                  <a:moveTo>
                    <a:pt x="1498" y="582"/>
                  </a:moveTo>
                  <a:lnTo>
                    <a:pt x="1985" y="909"/>
                  </a:lnTo>
                  <a:cubicBezTo>
                    <a:pt x="2181" y="1040"/>
                    <a:pt x="2247" y="1207"/>
                    <a:pt x="2145" y="1359"/>
                  </a:cubicBezTo>
                  <a:cubicBezTo>
                    <a:pt x="2089" y="1440"/>
                    <a:pt x="2008" y="1482"/>
                    <a:pt x="1914" y="1482"/>
                  </a:cubicBezTo>
                  <a:cubicBezTo>
                    <a:pt x="1838" y="1482"/>
                    <a:pt x="1753" y="1454"/>
                    <a:pt x="1665" y="1396"/>
                  </a:cubicBezTo>
                  <a:lnTo>
                    <a:pt x="1658" y="1396"/>
                  </a:lnTo>
                  <a:lnTo>
                    <a:pt x="1178" y="1069"/>
                  </a:lnTo>
                  <a:lnTo>
                    <a:pt x="1498" y="582"/>
                  </a:lnTo>
                  <a:close/>
                  <a:moveTo>
                    <a:pt x="960" y="1396"/>
                  </a:moveTo>
                  <a:lnTo>
                    <a:pt x="1447" y="1716"/>
                  </a:lnTo>
                  <a:cubicBezTo>
                    <a:pt x="1694" y="1876"/>
                    <a:pt x="1767" y="2072"/>
                    <a:pt x="1665" y="2239"/>
                  </a:cubicBezTo>
                  <a:lnTo>
                    <a:pt x="1658" y="2239"/>
                  </a:lnTo>
                  <a:cubicBezTo>
                    <a:pt x="1602" y="2324"/>
                    <a:pt x="1518" y="2368"/>
                    <a:pt x="1417" y="2368"/>
                  </a:cubicBezTo>
                  <a:cubicBezTo>
                    <a:pt x="1320" y="2368"/>
                    <a:pt x="1208" y="2328"/>
                    <a:pt x="1091" y="2246"/>
                  </a:cubicBezTo>
                  <a:lnTo>
                    <a:pt x="604" y="1919"/>
                  </a:lnTo>
                  <a:lnTo>
                    <a:pt x="960" y="1396"/>
                  </a:lnTo>
                  <a:close/>
                  <a:moveTo>
                    <a:pt x="1338" y="0"/>
                  </a:moveTo>
                  <a:lnTo>
                    <a:pt x="0" y="1999"/>
                  </a:lnTo>
                  <a:lnTo>
                    <a:pt x="916" y="2610"/>
                  </a:lnTo>
                  <a:cubicBezTo>
                    <a:pt x="1131" y="2753"/>
                    <a:pt x="1338" y="2824"/>
                    <a:pt x="1521" y="2824"/>
                  </a:cubicBezTo>
                  <a:cubicBezTo>
                    <a:pt x="1728" y="2824"/>
                    <a:pt x="1905" y="2733"/>
                    <a:pt x="2029" y="2552"/>
                  </a:cubicBezTo>
                  <a:cubicBezTo>
                    <a:pt x="2203" y="2304"/>
                    <a:pt x="2167" y="1963"/>
                    <a:pt x="1934" y="1759"/>
                  </a:cubicBezTo>
                  <a:lnTo>
                    <a:pt x="1934" y="1759"/>
                  </a:lnTo>
                  <a:cubicBezTo>
                    <a:pt x="2000" y="1787"/>
                    <a:pt x="2067" y="1800"/>
                    <a:pt x="2134" y="1800"/>
                  </a:cubicBezTo>
                  <a:cubicBezTo>
                    <a:pt x="2311" y="1800"/>
                    <a:pt x="2481" y="1707"/>
                    <a:pt x="2581" y="1548"/>
                  </a:cubicBezTo>
                  <a:cubicBezTo>
                    <a:pt x="2785" y="1243"/>
                    <a:pt x="2654" y="872"/>
                    <a:pt x="2225" y="589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8"/>
            <p:cNvSpPr/>
            <p:nvPr/>
          </p:nvSpPr>
          <p:spPr>
            <a:xfrm rot="-4594609">
              <a:off x="60562" y="3028122"/>
              <a:ext cx="167630" cy="125923"/>
            </a:xfrm>
            <a:custGeom>
              <a:avLst/>
              <a:gdLst/>
              <a:ahLst/>
              <a:cxnLst/>
              <a:rect l="l" t="t" r="r" b="b"/>
              <a:pathLst>
                <a:path w="3476" h="2611" extrusionOk="0">
                  <a:moveTo>
                    <a:pt x="1934" y="1"/>
                  </a:moveTo>
                  <a:lnTo>
                    <a:pt x="1" y="2240"/>
                  </a:lnTo>
                  <a:lnTo>
                    <a:pt x="430" y="2610"/>
                  </a:lnTo>
                  <a:lnTo>
                    <a:pt x="1193" y="1724"/>
                  </a:lnTo>
                  <a:lnTo>
                    <a:pt x="2203" y="2596"/>
                  </a:lnTo>
                  <a:lnTo>
                    <a:pt x="2530" y="2225"/>
                  </a:lnTo>
                  <a:lnTo>
                    <a:pt x="1513" y="1353"/>
                  </a:lnTo>
                  <a:lnTo>
                    <a:pt x="2036" y="749"/>
                  </a:lnTo>
                  <a:lnTo>
                    <a:pt x="3148" y="1709"/>
                  </a:lnTo>
                  <a:lnTo>
                    <a:pt x="3476" y="1338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8"/>
            <p:cNvSpPr/>
            <p:nvPr/>
          </p:nvSpPr>
          <p:spPr>
            <a:xfrm rot="4104661" flipH="1">
              <a:off x="756438" y="4642294"/>
              <a:ext cx="193753" cy="202324"/>
            </a:xfrm>
            <a:custGeom>
              <a:avLst/>
              <a:gdLst/>
              <a:ahLst/>
              <a:cxnLst/>
              <a:rect l="l" t="t" r="r" b="b"/>
              <a:pathLst>
                <a:path w="2778" h="2901" extrusionOk="0">
                  <a:moveTo>
                    <a:pt x="1003" y="0"/>
                  </a:moveTo>
                  <a:lnTo>
                    <a:pt x="0" y="2014"/>
                  </a:lnTo>
                  <a:lnTo>
                    <a:pt x="385" y="2203"/>
                  </a:lnTo>
                  <a:lnTo>
                    <a:pt x="792" y="1389"/>
                  </a:lnTo>
                  <a:lnTo>
                    <a:pt x="1796" y="1890"/>
                  </a:lnTo>
                  <a:lnTo>
                    <a:pt x="1389" y="2704"/>
                  </a:lnTo>
                  <a:lnTo>
                    <a:pt x="1774" y="2901"/>
                  </a:lnTo>
                  <a:lnTo>
                    <a:pt x="2777" y="887"/>
                  </a:lnTo>
                  <a:lnTo>
                    <a:pt x="2392" y="698"/>
                  </a:lnTo>
                  <a:lnTo>
                    <a:pt x="1963" y="1556"/>
                  </a:lnTo>
                  <a:lnTo>
                    <a:pt x="960" y="1054"/>
                  </a:lnTo>
                  <a:lnTo>
                    <a:pt x="1389" y="196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8"/>
            <p:cNvSpPr/>
            <p:nvPr/>
          </p:nvSpPr>
          <p:spPr>
            <a:xfrm rot="-304284">
              <a:off x="225855" y="3802775"/>
              <a:ext cx="284032" cy="272386"/>
            </a:xfrm>
            <a:custGeom>
              <a:avLst/>
              <a:gdLst/>
              <a:ahLst/>
              <a:cxnLst/>
              <a:rect l="l" t="t" r="r" b="b"/>
              <a:pathLst>
                <a:path w="3753" h="3599" extrusionOk="0">
                  <a:moveTo>
                    <a:pt x="3076" y="0"/>
                  </a:moveTo>
                  <a:lnTo>
                    <a:pt x="2444" y="153"/>
                  </a:lnTo>
                  <a:lnTo>
                    <a:pt x="1978" y="2203"/>
                  </a:lnTo>
                  <a:lnTo>
                    <a:pt x="641" y="575"/>
                  </a:lnTo>
                  <a:lnTo>
                    <a:pt x="1" y="727"/>
                  </a:lnTo>
                  <a:lnTo>
                    <a:pt x="677" y="3599"/>
                  </a:lnTo>
                  <a:lnTo>
                    <a:pt x="1186" y="3475"/>
                  </a:lnTo>
                  <a:lnTo>
                    <a:pt x="706" y="1425"/>
                  </a:lnTo>
                  <a:lnTo>
                    <a:pt x="1971" y="2981"/>
                  </a:lnTo>
                  <a:lnTo>
                    <a:pt x="2327" y="2901"/>
                  </a:lnTo>
                  <a:lnTo>
                    <a:pt x="2763" y="946"/>
                  </a:lnTo>
                  <a:lnTo>
                    <a:pt x="3250" y="2996"/>
                  </a:lnTo>
                  <a:lnTo>
                    <a:pt x="3752" y="2879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8"/>
            <p:cNvSpPr/>
            <p:nvPr/>
          </p:nvSpPr>
          <p:spPr>
            <a:xfrm rot="-304284">
              <a:off x="92765" y="3444217"/>
              <a:ext cx="193744" cy="197156"/>
            </a:xfrm>
            <a:custGeom>
              <a:avLst/>
              <a:gdLst/>
              <a:ahLst/>
              <a:cxnLst/>
              <a:rect l="l" t="t" r="r" b="b"/>
              <a:pathLst>
                <a:path w="2560" h="2605" extrusionOk="0">
                  <a:moveTo>
                    <a:pt x="1286" y="405"/>
                  </a:moveTo>
                  <a:cubicBezTo>
                    <a:pt x="1487" y="405"/>
                    <a:pt x="1627" y="503"/>
                    <a:pt x="1687" y="714"/>
                  </a:cubicBezTo>
                  <a:cubicBezTo>
                    <a:pt x="1760" y="998"/>
                    <a:pt x="1621" y="1187"/>
                    <a:pt x="1294" y="1281"/>
                  </a:cubicBezTo>
                  <a:lnTo>
                    <a:pt x="778" y="1427"/>
                  </a:lnTo>
                  <a:lnTo>
                    <a:pt x="545" y="591"/>
                  </a:lnTo>
                  <a:lnTo>
                    <a:pt x="1062" y="438"/>
                  </a:lnTo>
                  <a:cubicBezTo>
                    <a:pt x="1143" y="416"/>
                    <a:pt x="1218" y="405"/>
                    <a:pt x="1286" y="405"/>
                  </a:cubicBezTo>
                  <a:close/>
                  <a:moveTo>
                    <a:pt x="1335" y="1"/>
                  </a:moveTo>
                  <a:cubicBezTo>
                    <a:pt x="1216" y="1"/>
                    <a:pt x="1086" y="20"/>
                    <a:pt x="945" y="60"/>
                  </a:cubicBezTo>
                  <a:lnTo>
                    <a:pt x="0" y="336"/>
                  </a:lnTo>
                  <a:lnTo>
                    <a:pt x="647" y="2604"/>
                  </a:lnTo>
                  <a:lnTo>
                    <a:pt x="1083" y="2481"/>
                  </a:lnTo>
                  <a:lnTo>
                    <a:pt x="887" y="1812"/>
                  </a:lnTo>
                  <a:lnTo>
                    <a:pt x="1403" y="1667"/>
                  </a:lnTo>
                  <a:cubicBezTo>
                    <a:pt x="1432" y="1659"/>
                    <a:pt x="1454" y="1652"/>
                    <a:pt x="1483" y="1638"/>
                  </a:cubicBezTo>
                  <a:lnTo>
                    <a:pt x="2065" y="2197"/>
                  </a:lnTo>
                  <a:lnTo>
                    <a:pt x="2559" y="2059"/>
                  </a:lnTo>
                  <a:lnTo>
                    <a:pt x="1847" y="1449"/>
                  </a:lnTo>
                  <a:cubicBezTo>
                    <a:pt x="2108" y="1238"/>
                    <a:pt x="2196" y="940"/>
                    <a:pt x="2094" y="583"/>
                  </a:cubicBezTo>
                  <a:cubicBezTo>
                    <a:pt x="1983" y="201"/>
                    <a:pt x="1716" y="1"/>
                    <a:pt x="1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8"/>
            <p:cNvSpPr/>
            <p:nvPr/>
          </p:nvSpPr>
          <p:spPr>
            <a:xfrm rot="982479">
              <a:off x="482123" y="4294061"/>
              <a:ext cx="193756" cy="233190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8"/>
            <p:cNvSpPr/>
            <p:nvPr/>
          </p:nvSpPr>
          <p:spPr>
            <a:xfrm rot="2937879">
              <a:off x="55316" y="4504281"/>
              <a:ext cx="338588" cy="344540"/>
            </a:xfrm>
            <a:custGeom>
              <a:avLst/>
              <a:gdLst/>
              <a:ahLst/>
              <a:cxnLst/>
              <a:rect l="l" t="t" r="r" b="b"/>
              <a:pathLst>
                <a:path w="2560" h="2605" extrusionOk="0">
                  <a:moveTo>
                    <a:pt x="1286" y="405"/>
                  </a:moveTo>
                  <a:cubicBezTo>
                    <a:pt x="1487" y="405"/>
                    <a:pt x="1627" y="503"/>
                    <a:pt x="1687" y="714"/>
                  </a:cubicBezTo>
                  <a:cubicBezTo>
                    <a:pt x="1760" y="998"/>
                    <a:pt x="1621" y="1187"/>
                    <a:pt x="1294" y="1281"/>
                  </a:cubicBezTo>
                  <a:lnTo>
                    <a:pt x="778" y="1427"/>
                  </a:lnTo>
                  <a:lnTo>
                    <a:pt x="545" y="591"/>
                  </a:lnTo>
                  <a:lnTo>
                    <a:pt x="1062" y="438"/>
                  </a:lnTo>
                  <a:cubicBezTo>
                    <a:pt x="1143" y="416"/>
                    <a:pt x="1218" y="405"/>
                    <a:pt x="1286" y="405"/>
                  </a:cubicBezTo>
                  <a:close/>
                  <a:moveTo>
                    <a:pt x="1335" y="1"/>
                  </a:moveTo>
                  <a:cubicBezTo>
                    <a:pt x="1216" y="1"/>
                    <a:pt x="1086" y="20"/>
                    <a:pt x="945" y="60"/>
                  </a:cubicBezTo>
                  <a:lnTo>
                    <a:pt x="0" y="336"/>
                  </a:lnTo>
                  <a:lnTo>
                    <a:pt x="647" y="2604"/>
                  </a:lnTo>
                  <a:lnTo>
                    <a:pt x="1083" y="2481"/>
                  </a:lnTo>
                  <a:lnTo>
                    <a:pt x="887" y="1812"/>
                  </a:lnTo>
                  <a:lnTo>
                    <a:pt x="1403" y="1667"/>
                  </a:lnTo>
                  <a:cubicBezTo>
                    <a:pt x="1432" y="1659"/>
                    <a:pt x="1454" y="1652"/>
                    <a:pt x="1483" y="1638"/>
                  </a:cubicBezTo>
                  <a:lnTo>
                    <a:pt x="2065" y="2197"/>
                  </a:lnTo>
                  <a:lnTo>
                    <a:pt x="2559" y="2059"/>
                  </a:lnTo>
                  <a:lnTo>
                    <a:pt x="1847" y="1449"/>
                  </a:lnTo>
                  <a:cubicBezTo>
                    <a:pt x="2108" y="1238"/>
                    <a:pt x="2196" y="940"/>
                    <a:pt x="2094" y="583"/>
                  </a:cubicBezTo>
                  <a:cubicBezTo>
                    <a:pt x="1983" y="201"/>
                    <a:pt x="1716" y="1"/>
                    <a:pt x="1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8"/>
            <p:cNvSpPr/>
            <p:nvPr/>
          </p:nvSpPr>
          <p:spPr>
            <a:xfrm rot="-1204309">
              <a:off x="822301" y="4353027"/>
              <a:ext cx="105850" cy="127392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8"/>
            <p:cNvSpPr/>
            <p:nvPr/>
          </p:nvSpPr>
          <p:spPr>
            <a:xfrm rot="2395462">
              <a:off x="1479113" y="4860649"/>
              <a:ext cx="116146" cy="114093"/>
            </a:xfrm>
            <a:custGeom>
              <a:avLst/>
              <a:gdLst/>
              <a:ahLst/>
              <a:cxnLst/>
              <a:rect l="l" t="t" r="r" b="b"/>
              <a:pathLst>
                <a:path w="4792" h="4707" extrusionOk="0">
                  <a:moveTo>
                    <a:pt x="2790" y="1"/>
                  </a:moveTo>
                  <a:cubicBezTo>
                    <a:pt x="2604" y="1"/>
                    <a:pt x="2417" y="19"/>
                    <a:pt x="2233" y="56"/>
                  </a:cubicBezTo>
                  <a:cubicBezTo>
                    <a:pt x="851" y="340"/>
                    <a:pt x="1" y="1547"/>
                    <a:pt x="263" y="2848"/>
                  </a:cubicBezTo>
                  <a:cubicBezTo>
                    <a:pt x="495" y="3967"/>
                    <a:pt x="1457" y="4706"/>
                    <a:pt x="2588" y="4706"/>
                  </a:cubicBezTo>
                  <a:cubicBezTo>
                    <a:pt x="2764" y="4706"/>
                    <a:pt x="2945" y="4688"/>
                    <a:pt x="3127" y="4651"/>
                  </a:cubicBezTo>
                  <a:cubicBezTo>
                    <a:pt x="3767" y="4505"/>
                    <a:pt x="4348" y="4171"/>
                    <a:pt x="4792" y="3691"/>
                  </a:cubicBezTo>
                  <a:lnTo>
                    <a:pt x="4443" y="1997"/>
                  </a:lnTo>
                  <a:lnTo>
                    <a:pt x="3687" y="2150"/>
                  </a:lnTo>
                  <a:lnTo>
                    <a:pt x="3941" y="3379"/>
                  </a:lnTo>
                  <a:cubicBezTo>
                    <a:pt x="3679" y="3611"/>
                    <a:pt x="3367" y="3779"/>
                    <a:pt x="3025" y="3866"/>
                  </a:cubicBezTo>
                  <a:cubicBezTo>
                    <a:pt x="2909" y="3890"/>
                    <a:pt x="2793" y="3902"/>
                    <a:pt x="2679" y="3902"/>
                  </a:cubicBezTo>
                  <a:cubicBezTo>
                    <a:pt x="1943" y="3902"/>
                    <a:pt x="1301" y="3409"/>
                    <a:pt x="1150" y="2666"/>
                  </a:cubicBezTo>
                  <a:cubicBezTo>
                    <a:pt x="968" y="1801"/>
                    <a:pt x="1520" y="1009"/>
                    <a:pt x="2393" y="827"/>
                  </a:cubicBezTo>
                  <a:cubicBezTo>
                    <a:pt x="2517" y="802"/>
                    <a:pt x="2642" y="790"/>
                    <a:pt x="2768" y="790"/>
                  </a:cubicBezTo>
                  <a:cubicBezTo>
                    <a:pt x="3119" y="790"/>
                    <a:pt x="3468" y="887"/>
                    <a:pt x="3774" y="1074"/>
                  </a:cubicBezTo>
                  <a:lnTo>
                    <a:pt x="4137" y="340"/>
                  </a:lnTo>
                  <a:cubicBezTo>
                    <a:pt x="3722" y="116"/>
                    <a:pt x="3257" y="1"/>
                    <a:pt x="2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8"/>
            <p:cNvSpPr/>
            <p:nvPr/>
          </p:nvSpPr>
          <p:spPr>
            <a:xfrm rot="-1430212">
              <a:off x="-221933" y="4041309"/>
              <a:ext cx="428163" cy="321642"/>
            </a:xfrm>
            <a:custGeom>
              <a:avLst/>
              <a:gdLst/>
              <a:ahLst/>
              <a:cxnLst/>
              <a:rect l="l" t="t" r="r" b="b"/>
              <a:pathLst>
                <a:path w="3476" h="2611" extrusionOk="0">
                  <a:moveTo>
                    <a:pt x="1934" y="1"/>
                  </a:moveTo>
                  <a:lnTo>
                    <a:pt x="1" y="2240"/>
                  </a:lnTo>
                  <a:lnTo>
                    <a:pt x="430" y="2610"/>
                  </a:lnTo>
                  <a:lnTo>
                    <a:pt x="1193" y="1724"/>
                  </a:lnTo>
                  <a:lnTo>
                    <a:pt x="2203" y="2596"/>
                  </a:lnTo>
                  <a:lnTo>
                    <a:pt x="2530" y="2225"/>
                  </a:lnTo>
                  <a:lnTo>
                    <a:pt x="1513" y="1353"/>
                  </a:lnTo>
                  <a:lnTo>
                    <a:pt x="2036" y="749"/>
                  </a:lnTo>
                  <a:lnTo>
                    <a:pt x="3148" y="1709"/>
                  </a:lnTo>
                  <a:lnTo>
                    <a:pt x="3476" y="1338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">
    <p:bg>
      <p:bgPr>
        <a:solidFill>
          <a:schemeClr val="accent1"/>
        </a:solidFill>
        <a:effectLst/>
      </p:bgPr>
    </p:bg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Google Shape;1738;p49"/>
          <p:cNvGrpSpPr/>
          <p:nvPr/>
        </p:nvGrpSpPr>
        <p:grpSpPr>
          <a:xfrm>
            <a:off x="7742302" y="-107538"/>
            <a:ext cx="1559524" cy="1990794"/>
            <a:chOff x="7562715" y="50437"/>
            <a:chExt cx="1559524" cy="1990794"/>
          </a:xfrm>
        </p:grpSpPr>
        <p:sp>
          <p:nvSpPr>
            <p:cNvPr id="1739" name="Google Shape;1739;p49"/>
            <p:cNvSpPr/>
            <p:nvPr/>
          </p:nvSpPr>
          <p:spPr>
            <a:xfrm rot="-3542513">
              <a:off x="7856450" y="94678"/>
              <a:ext cx="242396" cy="245866"/>
            </a:xfrm>
            <a:custGeom>
              <a:avLst/>
              <a:gdLst/>
              <a:ahLst/>
              <a:cxnLst/>
              <a:rect l="l" t="t" r="r" b="b"/>
              <a:pathLst>
                <a:path w="2785" h="2825" extrusionOk="0">
                  <a:moveTo>
                    <a:pt x="1498" y="582"/>
                  </a:moveTo>
                  <a:lnTo>
                    <a:pt x="1985" y="909"/>
                  </a:lnTo>
                  <a:cubicBezTo>
                    <a:pt x="2181" y="1040"/>
                    <a:pt x="2247" y="1207"/>
                    <a:pt x="2145" y="1359"/>
                  </a:cubicBezTo>
                  <a:cubicBezTo>
                    <a:pt x="2089" y="1440"/>
                    <a:pt x="2008" y="1482"/>
                    <a:pt x="1914" y="1482"/>
                  </a:cubicBezTo>
                  <a:cubicBezTo>
                    <a:pt x="1838" y="1482"/>
                    <a:pt x="1753" y="1454"/>
                    <a:pt x="1665" y="1396"/>
                  </a:cubicBezTo>
                  <a:lnTo>
                    <a:pt x="1658" y="1396"/>
                  </a:lnTo>
                  <a:lnTo>
                    <a:pt x="1178" y="1069"/>
                  </a:lnTo>
                  <a:lnTo>
                    <a:pt x="1498" y="582"/>
                  </a:lnTo>
                  <a:close/>
                  <a:moveTo>
                    <a:pt x="960" y="1396"/>
                  </a:moveTo>
                  <a:lnTo>
                    <a:pt x="1447" y="1716"/>
                  </a:lnTo>
                  <a:cubicBezTo>
                    <a:pt x="1694" y="1876"/>
                    <a:pt x="1767" y="2072"/>
                    <a:pt x="1665" y="2239"/>
                  </a:cubicBezTo>
                  <a:lnTo>
                    <a:pt x="1658" y="2239"/>
                  </a:lnTo>
                  <a:cubicBezTo>
                    <a:pt x="1602" y="2324"/>
                    <a:pt x="1518" y="2368"/>
                    <a:pt x="1417" y="2368"/>
                  </a:cubicBezTo>
                  <a:cubicBezTo>
                    <a:pt x="1320" y="2368"/>
                    <a:pt x="1208" y="2328"/>
                    <a:pt x="1091" y="2246"/>
                  </a:cubicBezTo>
                  <a:lnTo>
                    <a:pt x="604" y="1919"/>
                  </a:lnTo>
                  <a:lnTo>
                    <a:pt x="960" y="1396"/>
                  </a:lnTo>
                  <a:close/>
                  <a:moveTo>
                    <a:pt x="1338" y="0"/>
                  </a:moveTo>
                  <a:lnTo>
                    <a:pt x="0" y="1999"/>
                  </a:lnTo>
                  <a:lnTo>
                    <a:pt x="916" y="2610"/>
                  </a:lnTo>
                  <a:cubicBezTo>
                    <a:pt x="1131" y="2753"/>
                    <a:pt x="1338" y="2824"/>
                    <a:pt x="1521" y="2824"/>
                  </a:cubicBezTo>
                  <a:cubicBezTo>
                    <a:pt x="1728" y="2824"/>
                    <a:pt x="1905" y="2733"/>
                    <a:pt x="2029" y="2552"/>
                  </a:cubicBezTo>
                  <a:cubicBezTo>
                    <a:pt x="2203" y="2304"/>
                    <a:pt x="2167" y="1963"/>
                    <a:pt x="1934" y="1759"/>
                  </a:cubicBezTo>
                  <a:lnTo>
                    <a:pt x="1934" y="1759"/>
                  </a:lnTo>
                  <a:cubicBezTo>
                    <a:pt x="2000" y="1787"/>
                    <a:pt x="2067" y="1800"/>
                    <a:pt x="2134" y="1800"/>
                  </a:cubicBezTo>
                  <a:cubicBezTo>
                    <a:pt x="2311" y="1800"/>
                    <a:pt x="2481" y="1707"/>
                    <a:pt x="2581" y="1548"/>
                  </a:cubicBezTo>
                  <a:cubicBezTo>
                    <a:pt x="2785" y="1243"/>
                    <a:pt x="2654" y="872"/>
                    <a:pt x="2225" y="589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9"/>
            <p:cNvSpPr/>
            <p:nvPr/>
          </p:nvSpPr>
          <p:spPr>
            <a:xfrm rot="-900098">
              <a:off x="8772617" y="1895758"/>
              <a:ext cx="167625" cy="125924"/>
            </a:xfrm>
            <a:custGeom>
              <a:avLst/>
              <a:gdLst/>
              <a:ahLst/>
              <a:cxnLst/>
              <a:rect l="l" t="t" r="r" b="b"/>
              <a:pathLst>
                <a:path w="3476" h="2611" extrusionOk="0">
                  <a:moveTo>
                    <a:pt x="1934" y="1"/>
                  </a:moveTo>
                  <a:lnTo>
                    <a:pt x="1" y="2240"/>
                  </a:lnTo>
                  <a:lnTo>
                    <a:pt x="430" y="2610"/>
                  </a:lnTo>
                  <a:lnTo>
                    <a:pt x="1193" y="1724"/>
                  </a:lnTo>
                  <a:lnTo>
                    <a:pt x="2203" y="2596"/>
                  </a:lnTo>
                  <a:lnTo>
                    <a:pt x="2530" y="2225"/>
                  </a:lnTo>
                  <a:lnTo>
                    <a:pt x="1513" y="1353"/>
                  </a:lnTo>
                  <a:lnTo>
                    <a:pt x="2036" y="749"/>
                  </a:lnTo>
                  <a:lnTo>
                    <a:pt x="3148" y="1709"/>
                  </a:lnTo>
                  <a:lnTo>
                    <a:pt x="3476" y="1338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9"/>
            <p:cNvSpPr/>
            <p:nvPr/>
          </p:nvSpPr>
          <p:spPr>
            <a:xfrm rot="-6695325" flipH="1">
              <a:off x="8355378" y="247560"/>
              <a:ext cx="331487" cy="346144"/>
            </a:xfrm>
            <a:custGeom>
              <a:avLst/>
              <a:gdLst/>
              <a:ahLst/>
              <a:cxnLst/>
              <a:rect l="l" t="t" r="r" b="b"/>
              <a:pathLst>
                <a:path w="2778" h="2901" extrusionOk="0">
                  <a:moveTo>
                    <a:pt x="1003" y="0"/>
                  </a:moveTo>
                  <a:lnTo>
                    <a:pt x="0" y="2014"/>
                  </a:lnTo>
                  <a:lnTo>
                    <a:pt x="385" y="2203"/>
                  </a:lnTo>
                  <a:lnTo>
                    <a:pt x="792" y="1389"/>
                  </a:lnTo>
                  <a:lnTo>
                    <a:pt x="1796" y="1890"/>
                  </a:lnTo>
                  <a:lnTo>
                    <a:pt x="1389" y="2704"/>
                  </a:lnTo>
                  <a:lnTo>
                    <a:pt x="1774" y="2901"/>
                  </a:lnTo>
                  <a:lnTo>
                    <a:pt x="2777" y="887"/>
                  </a:lnTo>
                  <a:lnTo>
                    <a:pt x="2392" y="698"/>
                  </a:lnTo>
                  <a:lnTo>
                    <a:pt x="1963" y="1556"/>
                  </a:lnTo>
                  <a:lnTo>
                    <a:pt x="960" y="1054"/>
                  </a:lnTo>
                  <a:lnTo>
                    <a:pt x="1389" y="196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9"/>
            <p:cNvSpPr/>
            <p:nvPr/>
          </p:nvSpPr>
          <p:spPr>
            <a:xfrm rot="-7885620">
              <a:off x="8495199" y="717139"/>
              <a:ext cx="116169" cy="225089"/>
            </a:xfrm>
            <a:custGeom>
              <a:avLst/>
              <a:gdLst/>
              <a:ahLst/>
              <a:cxnLst/>
              <a:rect l="l" t="t" r="r" b="b"/>
              <a:pathLst>
                <a:path w="1535" h="2974" extrusionOk="0">
                  <a:moveTo>
                    <a:pt x="539" y="0"/>
                  </a:moveTo>
                  <a:lnTo>
                    <a:pt x="1" y="197"/>
                  </a:lnTo>
                  <a:lnTo>
                    <a:pt x="1004" y="2974"/>
                  </a:lnTo>
                  <a:lnTo>
                    <a:pt x="1534" y="277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9"/>
            <p:cNvSpPr/>
            <p:nvPr/>
          </p:nvSpPr>
          <p:spPr>
            <a:xfrm rot="1799816">
              <a:off x="8609326" y="1067727"/>
              <a:ext cx="251850" cy="241517"/>
            </a:xfrm>
            <a:custGeom>
              <a:avLst/>
              <a:gdLst/>
              <a:ahLst/>
              <a:cxnLst/>
              <a:rect l="l" t="t" r="r" b="b"/>
              <a:pathLst>
                <a:path w="3753" h="3599" extrusionOk="0">
                  <a:moveTo>
                    <a:pt x="3076" y="0"/>
                  </a:moveTo>
                  <a:lnTo>
                    <a:pt x="2444" y="153"/>
                  </a:lnTo>
                  <a:lnTo>
                    <a:pt x="1978" y="2203"/>
                  </a:lnTo>
                  <a:lnTo>
                    <a:pt x="641" y="575"/>
                  </a:lnTo>
                  <a:lnTo>
                    <a:pt x="1" y="727"/>
                  </a:lnTo>
                  <a:lnTo>
                    <a:pt x="677" y="3599"/>
                  </a:lnTo>
                  <a:lnTo>
                    <a:pt x="1186" y="3475"/>
                  </a:lnTo>
                  <a:lnTo>
                    <a:pt x="706" y="1425"/>
                  </a:lnTo>
                  <a:lnTo>
                    <a:pt x="1971" y="2981"/>
                  </a:lnTo>
                  <a:lnTo>
                    <a:pt x="2327" y="2901"/>
                  </a:lnTo>
                  <a:lnTo>
                    <a:pt x="2763" y="946"/>
                  </a:lnTo>
                  <a:lnTo>
                    <a:pt x="3250" y="2996"/>
                  </a:lnTo>
                  <a:lnTo>
                    <a:pt x="3752" y="2879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9"/>
            <p:cNvSpPr/>
            <p:nvPr/>
          </p:nvSpPr>
          <p:spPr>
            <a:xfrm rot="1799931">
              <a:off x="8637296" y="1475657"/>
              <a:ext cx="152581" cy="155267"/>
            </a:xfrm>
            <a:custGeom>
              <a:avLst/>
              <a:gdLst/>
              <a:ahLst/>
              <a:cxnLst/>
              <a:rect l="l" t="t" r="r" b="b"/>
              <a:pathLst>
                <a:path w="2560" h="2605" extrusionOk="0">
                  <a:moveTo>
                    <a:pt x="1286" y="405"/>
                  </a:moveTo>
                  <a:cubicBezTo>
                    <a:pt x="1487" y="405"/>
                    <a:pt x="1627" y="503"/>
                    <a:pt x="1687" y="714"/>
                  </a:cubicBezTo>
                  <a:cubicBezTo>
                    <a:pt x="1760" y="998"/>
                    <a:pt x="1621" y="1187"/>
                    <a:pt x="1294" y="1281"/>
                  </a:cubicBezTo>
                  <a:lnTo>
                    <a:pt x="778" y="1427"/>
                  </a:lnTo>
                  <a:lnTo>
                    <a:pt x="545" y="591"/>
                  </a:lnTo>
                  <a:lnTo>
                    <a:pt x="1062" y="438"/>
                  </a:lnTo>
                  <a:cubicBezTo>
                    <a:pt x="1143" y="416"/>
                    <a:pt x="1218" y="405"/>
                    <a:pt x="1286" y="405"/>
                  </a:cubicBezTo>
                  <a:close/>
                  <a:moveTo>
                    <a:pt x="1335" y="1"/>
                  </a:moveTo>
                  <a:cubicBezTo>
                    <a:pt x="1216" y="1"/>
                    <a:pt x="1086" y="20"/>
                    <a:pt x="945" y="60"/>
                  </a:cubicBezTo>
                  <a:lnTo>
                    <a:pt x="0" y="336"/>
                  </a:lnTo>
                  <a:lnTo>
                    <a:pt x="647" y="2604"/>
                  </a:lnTo>
                  <a:lnTo>
                    <a:pt x="1083" y="2481"/>
                  </a:lnTo>
                  <a:lnTo>
                    <a:pt x="887" y="1812"/>
                  </a:lnTo>
                  <a:lnTo>
                    <a:pt x="1403" y="1667"/>
                  </a:lnTo>
                  <a:cubicBezTo>
                    <a:pt x="1432" y="1659"/>
                    <a:pt x="1454" y="1652"/>
                    <a:pt x="1483" y="1638"/>
                  </a:cubicBezTo>
                  <a:lnTo>
                    <a:pt x="2065" y="2197"/>
                  </a:lnTo>
                  <a:lnTo>
                    <a:pt x="2559" y="2059"/>
                  </a:lnTo>
                  <a:lnTo>
                    <a:pt x="1847" y="1449"/>
                  </a:lnTo>
                  <a:cubicBezTo>
                    <a:pt x="2108" y="1238"/>
                    <a:pt x="2196" y="940"/>
                    <a:pt x="2094" y="583"/>
                  </a:cubicBezTo>
                  <a:cubicBezTo>
                    <a:pt x="1983" y="201"/>
                    <a:pt x="1716" y="1"/>
                    <a:pt x="1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9"/>
            <p:cNvSpPr/>
            <p:nvPr/>
          </p:nvSpPr>
          <p:spPr>
            <a:xfrm rot="-9817594">
              <a:off x="8786651" y="393697"/>
              <a:ext cx="291972" cy="351376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9"/>
            <p:cNvSpPr/>
            <p:nvPr/>
          </p:nvSpPr>
          <p:spPr>
            <a:xfrm rot="9595691">
              <a:off x="7581358" y="280733"/>
              <a:ext cx="105850" cy="127392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9"/>
            <p:cNvSpPr/>
            <p:nvPr/>
          </p:nvSpPr>
          <p:spPr>
            <a:xfrm rot="-288">
              <a:off x="8153386" y="607737"/>
              <a:ext cx="143149" cy="140645"/>
            </a:xfrm>
            <a:custGeom>
              <a:avLst/>
              <a:gdLst/>
              <a:ahLst/>
              <a:cxnLst/>
              <a:rect l="l" t="t" r="r" b="b"/>
              <a:pathLst>
                <a:path w="4792" h="4707" extrusionOk="0">
                  <a:moveTo>
                    <a:pt x="2790" y="1"/>
                  </a:moveTo>
                  <a:cubicBezTo>
                    <a:pt x="2604" y="1"/>
                    <a:pt x="2417" y="19"/>
                    <a:pt x="2233" y="56"/>
                  </a:cubicBezTo>
                  <a:cubicBezTo>
                    <a:pt x="851" y="340"/>
                    <a:pt x="1" y="1547"/>
                    <a:pt x="263" y="2848"/>
                  </a:cubicBezTo>
                  <a:cubicBezTo>
                    <a:pt x="495" y="3967"/>
                    <a:pt x="1457" y="4706"/>
                    <a:pt x="2588" y="4706"/>
                  </a:cubicBezTo>
                  <a:cubicBezTo>
                    <a:pt x="2764" y="4706"/>
                    <a:pt x="2945" y="4688"/>
                    <a:pt x="3127" y="4651"/>
                  </a:cubicBezTo>
                  <a:cubicBezTo>
                    <a:pt x="3767" y="4505"/>
                    <a:pt x="4348" y="4171"/>
                    <a:pt x="4792" y="3691"/>
                  </a:cubicBezTo>
                  <a:lnTo>
                    <a:pt x="4443" y="1997"/>
                  </a:lnTo>
                  <a:lnTo>
                    <a:pt x="3687" y="2150"/>
                  </a:lnTo>
                  <a:lnTo>
                    <a:pt x="3941" y="3379"/>
                  </a:lnTo>
                  <a:cubicBezTo>
                    <a:pt x="3679" y="3611"/>
                    <a:pt x="3367" y="3779"/>
                    <a:pt x="3025" y="3866"/>
                  </a:cubicBezTo>
                  <a:cubicBezTo>
                    <a:pt x="2909" y="3890"/>
                    <a:pt x="2793" y="3902"/>
                    <a:pt x="2679" y="3902"/>
                  </a:cubicBezTo>
                  <a:cubicBezTo>
                    <a:pt x="1943" y="3902"/>
                    <a:pt x="1301" y="3409"/>
                    <a:pt x="1150" y="2666"/>
                  </a:cubicBezTo>
                  <a:cubicBezTo>
                    <a:pt x="968" y="1801"/>
                    <a:pt x="1520" y="1009"/>
                    <a:pt x="2393" y="827"/>
                  </a:cubicBezTo>
                  <a:cubicBezTo>
                    <a:pt x="2517" y="802"/>
                    <a:pt x="2642" y="790"/>
                    <a:pt x="2768" y="790"/>
                  </a:cubicBezTo>
                  <a:cubicBezTo>
                    <a:pt x="3119" y="790"/>
                    <a:pt x="3468" y="887"/>
                    <a:pt x="3774" y="1074"/>
                  </a:cubicBezTo>
                  <a:lnTo>
                    <a:pt x="4137" y="340"/>
                  </a:lnTo>
                  <a:cubicBezTo>
                    <a:pt x="3722" y="116"/>
                    <a:pt x="3257" y="1"/>
                    <a:pt x="2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SECTION_TITLE_AND_DESCRIPTION_2_2">
    <p:bg>
      <p:bgPr>
        <a:solidFill>
          <a:schemeClr val="lt2"/>
        </a:solidFill>
        <a:effectLst/>
      </p:bgPr>
    </p:bg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9" name="Google Shape;1749;p50"/>
          <p:cNvGrpSpPr/>
          <p:nvPr/>
        </p:nvGrpSpPr>
        <p:grpSpPr>
          <a:xfrm>
            <a:off x="7100500" y="-196196"/>
            <a:ext cx="2266213" cy="2550731"/>
            <a:chOff x="7486200" y="-189326"/>
            <a:chExt cx="1846353" cy="2078158"/>
          </a:xfrm>
        </p:grpSpPr>
        <p:sp>
          <p:nvSpPr>
            <p:cNvPr id="1750" name="Google Shape;1750;p50"/>
            <p:cNvSpPr/>
            <p:nvPr/>
          </p:nvSpPr>
          <p:spPr>
            <a:xfrm rot="4500011" flipH="1">
              <a:off x="8886397" y="685427"/>
              <a:ext cx="395132" cy="408843"/>
            </a:xfrm>
            <a:custGeom>
              <a:avLst/>
              <a:gdLst/>
              <a:ahLst/>
              <a:cxnLst/>
              <a:rect l="l" t="t" r="r" b="b"/>
              <a:pathLst>
                <a:path w="5221" h="5402" extrusionOk="0">
                  <a:moveTo>
                    <a:pt x="4246" y="996"/>
                  </a:moveTo>
                  <a:lnTo>
                    <a:pt x="3613" y="2996"/>
                  </a:lnTo>
                  <a:lnTo>
                    <a:pt x="2370" y="1956"/>
                  </a:lnTo>
                  <a:lnTo>
                    <a:pt x="4246" y="996"/>
                  </a:lnTo>
                  <a:close/>
                  <a:moveTo>
                    <a:pt x="4522" y="0"/>
                  </a:moveTo>
                  <a:lnTo>
                    <a:pt x="0" y="2232"/>
                  </a:lnTo>
                  <a:lnTo>
                    <a:pt x="706" y="2821"/>
                  </a:lnTo>
                  <a:lnTo>
                    <a:pt x="1643" y="2334"/>
                  </a:lnTo>
                  <a:lnTo>
                    <a:pt x="3374" y="3788"/>
                  </a:lnTo>
                  <a:lnTo>
                    <a:pt x="3054" y="4798"/>
                  </a:lnTo>
                  <a:lnTo>
                    <a:pt x="3781" y="5402"/>
                  </a:lnTo>
                  <a:lnTo>
                    <a:pt x="5220" y="589"/>
                  </a:lnTo>
                  <a:lnTo>
                    <a:pt x="45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0"/>
            <p:cNvSpPr/>
            <p:nvPr/>
          </p:nvSpPr>
          <p:spPr>
            <a:xfrm rot="-1800031">
              <a:off x="7778119" y="233345"/>
              <a:ext cx="167627" cy="170024"/>
            </a:xfrm>
            <a:custGeom>
              <a:avLst/>
              <a:gdLst/>
              <a:ahLst/>
              <a:cxnLst/>
              <a:rect l="l" t="t" r="r" b="b"/>
              <a:pathLst>
                <a:path w="2785" h="2825" extrusionOk="0">
                  <a:moveTo>
                    <a:pt x="1498" y="582"/>
                  </a:moveTo>
                  <a:lnTo>
                    <a:pt x="1985" y="909"/>
                  </a:lnTo>
                  <a:cubicBezTo>
                    <a:pt x="2181" y="1040"/>
                    <a:pt x="2247" y="1207"/>
                    <a:pt x="2145" y="1359"/>
                  </a:cubicBezTo>
                  <a:cubicBezTo>
                    <a:pt x="2089" y="1440"/>
                    <a:pt x="2008" y="1482"/>
                    <a:pt x="1914" y="1482"/>
                  </a:cubicBezTo>
                  <a:cubicBezTo>
                    <a:pt x="1838" y="1482"/>
                    <a:pt x="1753" y="1454"/>
                    <a:pt x="1665" y="1396"/>
                  </a:cubicBezTo>
                  <a:lnTo>
                    <a:pt x="1658" y="1396"/>
                  </a:lnTo>
                  <a:lnTo>
                    <a:pt x="1178" y="1069"/>
                  </a:lnTo>
                  <a:lnTo>
                    <a:pt x="1498" y="582"/>
                  </a:lnTo>
                  <a:close/>
                  <a:moveTo>
                    <a:pt x="960" y="1396"/>
                  </a:moveTo>
                  <a:lnTo>
                    <a:pt x="1447" y="1716"/>
                  </a:lnTo>
                  <a:cubicBezTo>
                    <a:pt x="1694" y="1876"/>
                    <a:pt x="1767" y="2072"/>
                    <a:pt x="1665" y="2239"/>
                  </a:cubicBezTo>
                  <a:lnTo>
                    <a:pt x="1658" y="2239"/>
                  </a:lnTo>
                  <a:cubicBezTo>
                    <a:pt x="1602" y="2324"/>
                    <a:pt x="1518" y="2368"/>
                    <a:pt x="1417" y="2368"/>
                  </a:cubicBezTo>
                  <a:cubicBezTo>
                    <a:pt x="1320" y="2368"/>
                    <a:pt x="1208" y="2328"/>
                    <a:pt x="1091" y="2246"/>
                  </a:cubicBezTo>
                  <a:lnTo>
                    <a:pt x="604" y="1919"/>
                  </a:lnTo>
                  <a:lnTo>
                    <a:pt x="960" y="1396"/>
                  </a:lnTo>
                  <a:close/>
                  <a:moveTo>
                    <a:pt x="1338" y="0"/>
                  </a:moveTo>
                  <a:lnTo>
                    <a:pt x="0" y="1999"/>
                  </a:lnTo>
                  <a:lnTo>
                    <a:pt x="916" y="2610"/>
                  </a:lnTo>
                  <a:cubicBezTo>
                    <a:pt x="1131" y="2753"/>
                    <a:pt x="1338" y="2824"/>
                    <a:pt x="1521" y="2824"/>
                  </a:cubicBezTo>
                  <a:cubicBezTo>
                    <a:pt x="1728" y="2824"/>
                    <a:pt x="1905" y="2733"/>
                    <a:pt x="2029" y="2552"/>
                  </a:cubicBezTo>
                  <a:cubicBezTo>
                    <a:pt x="2203" y="2304"/>
                    <a:pt x="2167" y="1963"/>
                    <a:pt x="1934" y="1759"/>
                  </a:cubicBezTo>
                  <a:lnTo>
                    <a:pt x="1934" y="1759"/>
                  </a:lnTo>
                  <a:cubicBezTo>
                    <a:pt x="2000" y="1787"/>
                    <a:pt x="2067" y="1800"/>
                    <a:pt x="2134" y="1800"/>
                  </a:cubicBezTo>
                  <a:cubicBezTo>
                    <a:pt x="2311" y="1800"/>
                    <a:pt x="2481" y="1707"/>
                    <a:pt x="2581" y="1548"/>
                  </a:cubicBezTo>
                  <a:cubicBezTo>
                    <a:pt x="2785" y="1243"/>
                    <a:pt x="2654" y="872"/>
                    <a:pt x="2225" y="589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0"/>
            <p:cNvSpPr/>
            <p:nvPr/>
          </p:nvSpPr>
          <p:spPr>
            <a:xfrm rot="-900098">
              <a:off x="8848817" y="1743358"/>
              <a:ext cx="167625" cy="125924"/>
            </a:xfrm>
            <a:custGeom>
              <a:avLst/>
              <a:gdLst/>
              <a:ahLst/>
              <a:cxnLst/>
              <a:rect l="l" t="t" r="r" b="b"/>
              <a:pathLst>
                <a:path w="3476" h="2611" extrusionOk="0">
                  <a:moveTo>
                    <a:pt x="1934" y="1"/>
                  </a:moveTo>
                  <a:lnTo>
                    <a:pt x="1" y="2240"/>
                  </a:lnTo>
                  <a:lnTo>
                    <a:pt x="430" y="2610"/>
                  </a:lnTo>
                  <a:lnTo>
                    <a:pt x="1193" y="1724"/>
                  </a:lnTo>
                  <a:lnTo>
                    <a:pt x="2203" y="2596"/>
                  </a:lnTo>
                  <a:lnTo>
                    <a:pt x="2530" y="2225"/>
                  </a:lnTo>
                  <a:lnTo>
                    <a:pt x="1513" y="1353"/>
                  </a:lnTo>
                  <a:lnTo>
                    <a:pt x="2036" y="749"/>
                  </a:lnTo>
                  <a:lnTo>
                    <a:pt x="3148" y="1709"/>
                  </a:lnTo>
                  <a:lnTo>
                    <a:pt x="3476" y="1338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0"/>
            <p:cNvSpPr/>
            <p:nvPr/>
          </p:nvSpPr>
          <p:spPr>
            <a:xfrm rot="-6695339" flipH="1">
              <a:off x="8179756" y="417634"/>
              <a:ext cx="193753" cy="202324"/>
            </a:xfrm>
            <a:custGeom>
              <a:avLst/>
              <a:gdLst/>
              <a:ahLst/>
              <a:cxnLst/>
              <a:rect l="l" t="t" r="r" b="b"/>
              <a:pathLst>
                <a:path w="2778" h="2901" extrusionOk="0">
                  <a:moveTo>
                    <a:pt x="1003" y="0"/>
                  </a:moveTo>
                  <a:lnTo>
                    <a:pt x="0" y="2014"/>
                  </a:lnTo>
                  <a:lnTo>
                    <a:pt x="385" y="2203"/>
                  </a:lnTo>
                  <a:lnTo>
                    <a:pt x="792" y="1389"/>
                  </a:lnTo>
                  <a:lnTo>
                    <a:pt x="1796" y="1890"/>
                  </a:lnTo>
                  <a:lnTo>
                    <a:pt x="1389" y="2704"/>
                  </a:lnTo>
                  <a:lnTo>
                    <a:pt x="1774" y="2901"/>
                  </a:lnTo>
                  <a:lnTo>
                    <a:pt x="2777" y="887"/>
                  </a:lnTo>
                  <a:lnTo>
                    <a:pt x="2392" y="698"/>
                  </a:lnTo>
                  <a:lnTo>
                    <a:pt x="1963" y="1556"/>
                  </a:lnTo>
                  <a:lnTo>
                    <a:pt x="960" y="1054"/>
                  </a:lnTo>
                  <a:lnTo>
                    <a:pt x="1389" y="196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0"/>
            <p:cNvSpPr/>
            <p:nvPr/>
          </p:nvSpPr>
          <p:spPr>
            <a:xfrm rot="10495716">
              <a:off x="8190671" y="1026193"/>
              <a:ext cx="116171" cy="225083"/>
            </a:xfrm>
            <a:custGeom>
              <a:avLst/>
              <a:gdLst/>
              <a:ahLst/>
              <a:cxnLst/>
              <a:rect l="l" t="t" r="r" b="b"/>
              <a:pathLst>
                <a:path w="1535" h="2974" extrusionOk="0">
                  <a:moveTo>
                    <a:pt x="539" y="0"/>
                  </a:moveTo>
                  <a:lnTo>
                    <a:pt x="1" y="197"/>
                  </a:lnTo>
                  <a:lnTo>
                    <a:pt x="1004" y="2974"/>
                  </a:lnTo>
                  <a:lnTo>
                    <a:pt x="1534" y="277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0"/>
            <p:cNvSpPr/>
            <p:nvPr/>
          </p:nvSpPr>
          <p:spPr>
            <a:xfrm rot="1799961">
              <a:off x="8571571" y="1057616"/>
              <a:ext cx="284033" cy="272390"/>
            </a:xfrm>
            <a:custGeom>
              <a:avLst/>
              <a:gdLst/>
              <a:ahLst/>
              <a:cxnLst/>
              <a:rect l="l" t="t" r="r" b="b"/>
              <a:pathLst>
                <a:path w="3753" h="3599" extrusionOk="0">
                  <a:moveTo>
                    <a:pt x="3076" y="0"/>
                  </a:moveTo>
                  <a:lnTo>
                    <a:pt x="2444" y="153"/>
                  </a:lnTo>
                  <a:lnTo>
                    <a:pt x="1978" y="2203"/>
                  </a:lnTo>
                  <a:lnTo>
                    <a:pt x="641" y="575"/>
                  </a:lnTo>
                  <a:lnTo>
                    <a:pt x="1" y="727"/>
                  </a:lnTo>
                  <a:lnTo>
                    <a:pt x="677" y="3599"/>
                  </a:lnTo>
                  <a:lnTo>
                    <a:pt x="1186" y="3475"/>
                  </a:lnTo>
                  <a:lnTo>
                    <a:pt x="706" y="1425"/>
                  </a:lnTo>
                  <a:lnTo>
                    <a:pt x="1971" y="2981"/>
                  </a:lnTo>
                  <a:lnTo>
                    <a:pt x="2327" y="2901"/>
                  </a:lnTo>
                  <a:lnTo>
                    <a:pt x="2763" y="946"/>
                  </a:lnTo>
                  <a:lnTo>
                    <a:pt x="3250" y="2996"/>
                  </a:lnTo>
                  <a:lnTo>
                    <a:pt x="3752" y="2879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0"/>
            <p:cNvSpPr/>
            <p:nvPr/>
          </p:nvSpPr>
          <p:spPr>
            <a:xfrm rot="1799961">
              <a:off x="8490150" y="1491403"/>
              <a:ext cx="193745" cy="197159"/>
            </a:xfrm>
            <a:custGeom>
              <a:avLst/>
              <a:gdLst/>
              <a:ahLst/>
              <a:cxnLst/>
              <a:rect l="l" t="t" r="r" b="b"/>
              <a:pathLst>
                <a:path w="2560" h="2605" extrusionOk="0">
                  <a:moveTo>
                    <a:pt x="1286" y="405"/>
                  </a:moveTo>
                  <a:cubicBezTo>
                    <a:pt x="1487" y="405"/>
                    <a:pt x="1627" y="503"/>
                    <a:pt x="1687" y="714"/>
                  </a:cubicBezTo>
                  <a:cubicBezTo>
                    <a:pt x="1760" y="998"/>
                    <a:pt x="1621" y="1187"/>
                    <a:pt x="1294" y="1281"/>
                  </a:cubicBezTo>
                  <a:lnTo>
                    <a:pt x="778" y="1427"/>
                  </a:lnTo>
                  <a:lnTo>
                    <a:pt x="545" y="591"/>
                  </a:lnTo>
                  <a:lnTo>
                    <a:pt x="1062" y="438"/>
                  </a:lnTo>
                  <a:cubicBezTo>
                    <a:pt x="1143" y="416"/>
                    <a:pt x="1218" y="405"/>
                    <a:pt x="1286" y="405"/>
                  </a:cubicBezTo>
                  <a:close/>
                  <a:moveTo>
                    <a:pt x="1335" y="1"/>
                  </a:moveTo>
                  <a:cubicBezTo>
                    <a:pt x="1216" y="1"/>
                    <a:pt x="1086" y="20"/>
                    <a:pt x="945" y="60"/>
                  </a:cubicBezTo>
                  <a:lnTo>
                    <a:pt x="0" y="336"/>
                  </a:lnTo>
                  <a:lnTo>
                    <a:pt x="647" y="2604"/>
                  </a:lnTo>
                  <a:lnTo>
                    <a:pt x="1083" y="2481"/>
                  </a:lnTo>
                  <a:lnTo>
                    <a:pt x="887" y="1812"/>
                  </a:lnTo>
                  <a:lnTo>
                    <a:pt x="1403" y="1667"/>
                  </a:lnTo>
                  <a:cubicBezTo>
                    <a:pt x="1432" y="1659"/>
                    <a:pt x="1454" y="1652"/>
                    <a:pt x="1483" y="1638"/>
                  </a:cubicBezTo>
                  <a:lnTo>
                    <a:pt x="2065" y="2197"/>
                  </a:lnTo>
                  <a:lnTo>
                    <a:pt x="2559" y="2059"/>
                  </a:lnTo>
                  <a:lnTo>
                    <a:pt x="1847" y="1449"/>
                  </a:lnTo>
                  <a:cubicBezTo>
                    <a:pt x="2108" y="1238"/>
                    <a:pt x="2196" y="940"/>
                    <a:pt x="2094" y="583"/>
                  </a:cubicBezTo>
                  <a:cubicBezTo>
                    <a:pt x="1983" y="201"/>
                    <a:pt x="1716" y="1"/>
                    <a:pt x="1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0"/>
            <p:cNvSpPr/>
            <p:nvPr/>
          </p:nvSpPr>
          <p:spPr>
            <a:xfrm rot="-9817521">
              <a:off x="8466556" y="605525"/>
              <a:ext cx="193756" cy="233190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0"/>
            <p:cNvSpPr/>
            <p:nvPr/>
          </p:nvSpPr>
          <p:spPr>
            <a:xfrm rot="9595691">
              <a:off x="7924708" y="728558"/>
              <a:ext cx="105850" cy="127392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0"/>
            <p:cNvSpPr/>
            <p:nvPr/>
          </p:nvSpPr>
          <p:spPr>
            <a:xfrm rot="-355">
              <a:off x="7486200" y="81834"/>
              <a:ext cx="116146" cy="114098"/>
            </a:xfrm>
            <a:custGeom>
              <a:avLst/>
              <a:gdLst/>
              <a:ahLst/>
              <a:cxnLst/>
              <a:rect l="l" t="t" r="r" b="b"/>
              <a:pathLst>
                <a:path w="4792" h="4707" extrusionOk="0">
                  <a:moveTo>
                    <a:pt x="2790" y="1"/>
                  </a:moveTo>
                  <a:cubicBezTo>
                    <a:pt x="2604" y="1"/>
                    <a:pt x="2417" y="19"/>
                    <a:pt x="2233" y="56"/>
                  </a:cubicBezTo>
                  <a:cubicBezTo>
                    <a:pt x="851" y="340"/>
                    <a:pt x="1" y="1547"/>
                    <a:pt x="263" y="2848"/>
                  </a:cubicBezTo>
                  <a:cubicBezTo>
                    <a:pt x="495" y="3967"/>
                    <a:pt x="1457" y="4706"/>
                    <a:pt x="2588" y="4706"/>
                  </a:cubicBezTo>
                  <a:cubicBezTo>
                    <a:pt x="2764" y="4706"/>
                    <a:pt x="2945" y="4688"/>
                    <a:pt x="3127" y="4651"/>
                  </a:cubicBezTo>
                  <a:cubicBezTo>
                    <a:pt x="3767" y="4505"/>
                    <a:pt x="4348" y="4171"/>
                    <a:pt x="4792" y="3691"/>
                  </a:cubicBezTo>
                  <a:lnTo>
                    <a:pt x="4443" y="1997"/>
                  </a:lnTo>
                  <a:lnTo>
                    <a:pt x="3687" y="2150"/>
                  </a:lnTo>
                  <a:lnTo>
                    <a:pt x="3941" y="3379"/>
                  </a:lnTo>
                  <a:cubicBezTo>
                    <a:pt x="3679" y="3611"/>
                    <a:pt x="3367" y="3779"/>
                    <a:pt x="3025" y="3866"/>
                  </a:cubicBezTo>
                  <a:cubicBezTo>
                    <a:pt x="2909" y="3890"/>
                    <a:pt x="2793" y="3902"/>
                    <a:pt x="2679" y="3902"/>
                  </a:cubicBezTo>
                  <a:cubicBezTo>
                    <a:pt x="1943" y="3902"/>
                    <a:pt x="1301" y="3409"/>
                    <a:pt x="1150" y="2666"/>
                  </a:cubicBezTo>
                  <a:cubicBezTo>
                    <a:pt x="968" y="1801"/>
                    <a:pt x="1520" y="1009"/>
                    <a:pt x="2393" y="827"/>
                  </a:cubicBezTo>
                  <a:cubicBezTo>
                    <a:pt x="2517" y="802"/>
                    <a:pt x="2642" y="790"/>
                    <a:pt x="2768" y="790"/>
                  </a:cubicBezTo>
                  <a:cubicBezTo>
                    <a:pt x="3119" y="790"/>
                    <a:pt x="3468" y="887"/>
                    <a:pt x="3774" y="1074"/>
                  </a:cubicBezTo>
                  <a:lnTo>
                    <a:pt x="4137" y="340"/>
                  </a:lnTo>
                  <a:cubicBezTo>
                    <a:pt x="3722" y="116"/>
                    <a:pt x="3257" y="1"/>
                    <a:pt x="2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0"/>
            <p:cNvSpPr/>
            <p:nvPr/>
          </p:nvSpPr>
          <p:spPr>
            <a:xfrm rot="-115">
              <a:off x="8673752" y="102893"/>
              <a:ext cx="417082" cy="423051"/>
            </a:xfrm>
            <a:custGeom>
              <a:avLst/>
              <a:gdLst/>
              <a:ahLst/>
              <a:cxnLst/>
              <a:rect l="l" t="t" r="r" b="b"/>
              <a:pathLst>
                <a:path w="2785" h="2825" extrusionOk="0">
                  <a:moveTo>
                    <a:pt x="1498" y="582"/>
                  </a:moveTo>
                  <a:lnTo>
                    <a:pt x="1985" y="909"/>
                  </a:lnTo>
                  <a:cubicBezTo>
                    <a:pt x="2181" y="1040"/>
                    <a:pt x="2247" y="1207"/>
                    <a:pt x="2145" y="1359"/>
                  </a:cubicBezTo>
                  <a:cubicBezTo>
                    <a:pt x="2089" y="1440"/>
                    <a:pt x="2008" y="1482"/>
                    <a:pt x="1914" y="1482"/>
                  </a:cubicBezTo>
                  <a:cubicBezTo>
                    <a:pt x="1838" y="1482"/>
                    <a:pt x="1753" y="1454"/>
                    <a:pt x="1665" y="1396"/>
                  </a:cubicBezTo>
                  <a:lnTo>
                    <a:pt x="1658" y="1396"/>
                  </a:lnTo>
                  <a:lnTo>
                    <a:pt x="1178" y="1069"/>
                  </a:lnTo>
                  <a:lnTo>
                    <a:pt x="1498" y="582"/>
                  </a:lnTo>
                  <a:close/>
                  <a:moveTo>
                    <a:pt x="960" y="1396"/>
                  </a:moveTo>
                  <a:lnTo>
                    <a:pt x="1447" y="1716"/>
                  </a:lnTo>
                  <a:cubicBezTo>
                    <a:pt x="1694" y="1876"/>
                    <a:pt x="1767" y="2072"/>
                    <a:pt x="1665" y="2239"/>
                  </a:cubicBezTo>
                  <a:lnTo>
                    <a:pt x="1658" y="2239"/>
                  </a:lnTo>
                  <a:cubicBezTo>
                    <a:pt x="1602" y="2324"/>
                    <a:pt x="1518" y="2368"/>
                    <a:pt x="1417" y="2368"/>
                  </a:cubicBezTo>
                  <a:cubicBezTo>
                    <a:pt x="1320" y="2368"/>
                    <a:pt x="1208" y="2328"/>
                    <a:pt x="1091" y="2246"/>
                  </a:cubicBezTo>
                  <a:lnTo>
                    <a:pt x="604" y="1919"/>
                  </a:lnTo>
                  <a:lnTo>
                    <a:pt x="960" y="1396"/>
                  </a:lnTo>
                  <a:close/>
                  <a:moveTo>
                    <a:pt x="1338" y="0"/>
                  </a:moveTo>
                  <a:lnTo>
                    <a:pt x="0" y="1999"/>
                  </a:lnTo>
                  <a:lnTo>
                    <a:pt x="916" y="2610"/>
                  </a:lnTo>
                  <a:cubicBezTo>
                    <a:pt x="1131" y="2753"/>
                    <a:pt x="1338" y="2824"/>
                    <a:pt x="1521" y="2824"/>
                  </a:cubicBezTo>
                  <a:cubicBezTo>
                    <a:pt x="1728" y="2824"/>
                    <a:pt x="1905" y="2733"/>
                    <a:pt x="2029" y="2552"/>
                  </a:cubicBezTo>
                  <a:cubicBezTo>
                    <a:pt x="2203" y="2304"/>
                    <a:pt x="2167" y="1963"/>
                    <a:pt x="1934" y="1759"/>
                  </a:cubicBezTo>
                  <a:lnTo>
                    <a:pt x="1934" y="1759"/>
                  </a:lnTo>
                  <a:cubicBezTo>
                    <a:pt x="2000" y="1787"/>
                    <a:pt x="2067" y="1800"/>
                    <a:pt x="2134" y="1800"/>
                  </a:cubicBezTo>
                  <a:cubicBezTo>
                    <a:pt x="2311" y="1800"/>
                    <a:pt x="2481" y="1707"/>
                    <a:pt x="2581" y="1548"/>
                  </a:cubicBezTo>
                  <a:cubicBezTo>
                    <a:pt x="2785" y="1243"/>
                    <a:pt x="2654" y="872"/>
                    <a:pt x="2225" y="589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0"/>
            <p:cNvSpPr/>
            <p:nvPr/>
          </p:nvSpPr>
          <p:spPr>
            <a:xfrm rot="-442898">
              <a:off x="8116341" y="-164131"/>
              <a:ext cx="418087" cy="400950"/>
            </a:xfrm>
            <a:custGeom>
              <a:avLst/>
              <a:gdLst/>
              <a:ahLst/>
              <a:cxnLst/>
              <a:rect l="l" t="t" r="r" b="b"/>
              <a:pathLst>
                <a:path w="3753" h="3599" extrusionOk="0">
                  <a:moveTo>
                    <a:pt x="3076" y="0"/>
                  </a:moveTo>
                  <a:lnTo>
                    <a:pt x="2444" y="153"/>
                  </a:lnTo>
                  <a:lnTo>
                    <a:pt x="1978" y="2203"/>
                  </a:lnTo>
                  <a:lnTo>
                    <a:pt x="641" y="575"/>
                  </a:lnTo>
                  <a:lnTo>
                    <a:pt x="1" y="727"/>
                  </a:lnTo>
                  <a:lnTo>
                    <a:pt x="677" y="3599"/>
                  </a:lnTo>
                  <a:lnTo>
                    <a:pt x="1186" y="3475"/>
                  </a:lnTo>
                  <a:lnTo>
                    <a:pt x="706" y="1425"/>
                  </a:lnTo>
                  <a:lnTo>
                    <a:pt x="1971" y="2981"/>
                  </a:lnTo>
                  <a:lnTo>
                    <a:pt x="2327" y="2901"/>
                  </a:lnTo>
                  <a:lnTo>
                    <a:pt x="2763" y="946"/>
                  </a:lnTo>
                  <a:lnTo>
                    <a:pt x="3250" y="2996"/>
                  </a:lnTo>
                  <a:lnTo>
                    <a:pt x="3752" y="2879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APTION_ONLY_2">
    <p:bg>
      <p:bgPr>
        <a:solidFill>
          <a:schemeClr val="accent1"/>
        </a:solidFill>
        <a:effectLst/>
      </p:bgPr>
    </p:bg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3" name="Google Shape;1763;p51"/>
          <p:cNvGrpSpPr/>
          <p:nvPr/>
        </p:nvGrpSpPr>
        <p:grpSpPr>
          <a:xfrm>
            <a:off x="-832570" y="-614016"/>
            <a:ext cx="10809306" cy="6371580"/>
            <a:chOff x="68150" y="544100"/>
            <a:chExt cx="7625075" cy="4494625"/>
          </a:xfrm>
        </p:grpSpPr>
        <p:sp>
          <p:nvSpPr>
            <p:cNvPr id="1764" name="Google Shape;1764;p51"/>
            <p:cNvSpPr/>
            <p:nvPr/>
          </p:nvSpPr>
          <p:spPr>
            <a:xfrm>
              <a:off x="2462500" y="4189200"/>
              <a:ext cx="326550" cy="315550"/>
            </a:xfrm>
            <a:custGeom>
              <a:avLst/>
              <a:gdLst/>
              <a:ahLst/>
              <a:cxnLst/>
              <a:rect l="l" t="t" r="r" b="b"/>
              <a:pathLst>
                <a:path w="13062" h="12622" extrusionOk="0">
                  <a:moveTo>
                    <a:pt x="9097" y="1"/>
                  </a:moveTo>
                  <a:lnTo>
                    <a:pt x="6739" y="1132"/>
                  </a:lnTo>
                  <a:lnTo>
                    <a:pt x="6870" y="7001"/>
                  </a:lnTo>
                  <a:lnTo>
                    <a:pt x="2358" y="3239"/>
                  </a:lnTo>
                  <a:lnTo>
                    <a:pt x="0" y="4370"/>
                  </a:lnTo>
                  <a:lnTo>
                    <a:pt x="3977" y="12621"/>
                  </a:lnTo>
                  <a:lnTo>
                    <a:pt x="5894" y="11692"/>
                  </a:lnTo>
                  <a:lnTo>
                    <a:pt x="3382" y="6478"/>
                  </a:lnTo>
                  <a:lnTo>
                    <a:pt x="3382" y="6478"/>
                  </a:lnTo>
                  <a:lnTo>
                    <a:pt x="7418" y="9954"/>
                  </a:lnTo>
                  <a:lnTo>
                    <a:pt x="8823" y="9275"/>
                  </a:lnTo>
                  <a:lnTo>
                    <a:pt x="8632" y="3941"/>
                  </a:lnTo>
                  <a:lnTo>
                    <a:pt x="11157" y="9168"/>
                  </a:lnTo>
                  <a:lnTo>
                    <a:pt x="13062" y="8252"/>
                  </a:lnTo>
                  <a:lnTo>
                    <a:pt x="9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1"/>
            <p:cNvSpPr/>
            <p:nvPr/>
          </p:nvSpPr>
          <p:spPr>
            <a:xfrm>
              <a:off x="1594225" y="4328200"/>
              <a:ext cx="317325" cy="313750"/>
            </a:xfrm>
            <a:custGeom>
              <a:avLst/>
              <a:gdLst/>
              <a:ahLst/>
              <a:cxnLst/>
              <a:rect l="l" t="t" r="r" b="b"/>
              <a:pathLst>
                <a:path w="12693" h="12550" extrusionOk="0">
                  <a:moveTo>
                    <a:pt x="6228" y="1"/>
                  </a:moveTo>
                  <a:lnTo>
                    <a:pt x="4228" y="1906"/>
                  </a:lnTo>
                  <a:lnTo>
                    <a:pt x="4382" y="7049"/>
                  </a:lnTo>
                  <a:lnTo>
                    <a:pt x="1739" y="4275"/>
                  </a:lnTo>
                  <a:lnTo>
                    <a:pt x="1" y="5918"/>
                  </a:lnTo>
                  <a:lnTo>
                    <a:pt x="6311" y="12550"/>
                  </a:lnTo>
                  <a:lnTo>
                    <a:pt x="8038" y="10907"/>
                  </a:lnTo>
                  <a:lnTo>
                    <a:pt x="6502" y="9288"/>
                  </a:lnTo>
                  <a:lnTo>
                    <a:pt x="6454" y="7525"/>
                  </a:lnTo>
                  <a:lnTo>
                    <a:pt x="10621" y="8454"/>
                  </a:lnTo>
                  <a:lnTo>
                    <a:pt x="12693" y="6478"/>
                  </a:lnTo>
                  <a:lnTo>
                    <a:pt x="6371" y="5085"/>
                  </a:lnTo>
                  <a:lnTo>
                    <a:pt x="62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1"/>
            <p:cNvSpPr/>
            <p:nvPr/>
          </p:nvSpPr>
          <p:spPr>
            <a:xfrm>
              <a:off x="4323750" y="4182050"/>
              <a:ext cx="258675" cy="260475"/>
            </a:xfrm>
            <a:custGeom>
              <a:avLst/>
              <a:gdLst/>
              <a:ahLst/>
              <a:cxnLst/>
              <a:rect l="l" t="t" r="r" b="b"/>
              <a:pathLst>
                <a:path w="10347" h="10419" extrusionOk="0">
                  <a:moveTo>
                    <a:pt x="5096" y="1"/>
                  </a:moveTo>
                  <a:cubicBezTo>
                    <a:pt x="3834" y="310"/>
                    <a:pt x="2691" y="965"/>
                    <a:pt x="1786" y="1882"/>
                  </a:cubicBezTo>
                  <a:cubicBezTo>
                    <a:pt x="250" y="3465"/>
                    <a:pt x="0" y="5251"/>
                    <a:pt x="1227" y="6454"/>
                  </a:cubicBezTo>
                  <a:cubicBezTo>
                    <a:pt x="1744" y="6963"/>
                    <a:pt x="2281" y="7153"/>
                    <a:pt x="2815" y="7153"/>
                  </a:cubicBezTo>
                  <a:cubicBezTo>
                    <a:pt x="4379" y="7153"/>
                    <a:pt x="5919" y="5530"/>
                    <a:pt x="6878" y="5530"/>
                  </a:cubicBezTo>
                  <a:cubicBezTo>
                    <a:pt x="7055" y="5530"/>
                    <a:pt x="7212" y="5585"/>
                    <a:pt x="7346" y="5716"/>
                  </a:cubicBezTo>
                  <a:cubicBezTo>
                    <a:pt x="7692" y="6049"/>
                    <a:pt x="7573" y="6549"/>
                    <a:pt x="7073" y="7061"/>
                  </a:cubicBezTo>
                  <a:cubicBezTo>
                    <a:pt x="6406" y="7740"/>
                    <a:pt x="5001" y="8347"/>
                    <a:pt x="3763" y="8454"/>
                  </a:cubicBezTo>
                  <a:lnTo>
                    <a:pt x="4441" y="10419"/>
                  </a:lnTo>
                  <a:cubicBezTo>
                    <a:pt x="5846" y="10276"/>
                    <a:pt x="7370" y="9526"/>
                    <a:pt x="8442" y="8442"/>
                  </a:cubicBezTo>
                  <a:cubicBezTo>
                    <a:pt x="9870" y="6990"/>
                    <a:pt x="10347" y="5144"/>
                    <a:pt x="9013" y="3835"/>
                  </a:cubicBezTo>
                  <a:cubicBezTo>
                    <a:pt x="8476" y="3306"/>
                    <a:pt x="7917" y="3110"/>
                    <a:pt x="7362" y="3110"/>
                  </a:cubicBezTo>
                  <a:cubicBezTo>
                    <a:pt x="5785" y="3110"/>
                    <a:pt x="4234" y="4686"/>
                    <a:pt x="3286" y="4686"/>
                  </a:cubicBezTo>
                  <a:cubicBezTo>
                    <a:pt x="3109" y="4686"/>
                    <a:pt x="2953" y="4631"/>
                    <a:pt x="2822" y="4501"/>
                  </a:cubicBezTo>
                  <a:cubicBezTo>
                    <a:pt x="2524" y="4216"/>
                    <a:pt x="2643" y="3799"/>
                    <a:pt x="3036" y="3382"/>
                  </a:cubicBezTo>
                  <a:cubicBezTo>
                    <a:pt x="3572" y="2846"/>
                    <a:pt x="4739" y="2275"/>
                    <a:pt x="5810" y="1977"/>
                  </a:cubicBezTo>
                  <a:lnTo>
                    <a:pt x="5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1"/>
            <p:cNvSpPr/>
            <p:nvPr/>
          </p:nvSpPr>
          <p:spPr>
            <a:xfrm>
              <a:off x="4794625" y="4027875"/>
              <a:ext cx="176250" cy="163125"/>
            </a:xfrm>
            <a:custGeom>
              <a:avLst/>
              <a:gdLst/>
              <a:ahLst/>
              <a:cxnLst/>
              <a:rect l="l" t="t" r="r" b="b"/>
              <a:pathLst>
                <a:path w="7050" h="6525" extrusionOk="0">
                  <a:moveTo>
                    <a:pt x="6347" y="0"/>
                  </a:moveTo>
                  <a:lnTo>
                    <a:pt x="4704" y="191"/>
                  </a:lnTo>
                  <a:lnTo>
                    <a:pt x="3597" y="3739"/>
                  </a:lnTo>
                  <a:lnTo>
                    <a:pt x="1656" y="572"/>
                  </a:lnTo>
                  <a:lnTo>
                    <a:pt x="1" y="774"/>
                  </a:lnTo>
                  <a:lnTo>
                    <a:pt x="715" y="6525"/>
                  </a:lnTo>
                  <a:lnTo>
                    <a:pt x="2049" y="6358"/>
                  </a:lnTo>
                  <a:lnTo>
                    <a:pt x="1608" y="2715"/>
                  </a:lnTo>
                  <a:lnTo>
                    <a:pt x="3323" y="5620"/>
                  </a:lnTo>
                  <a:lnTo>
                    <a:pt x="4299" y="5501"/>
                  </a:lnTo>
                  <a:lnTo>
                    <a:pt x="5263" y="2274"/>
                  </a:lnTo>
                  <a:lnTo>
                    <a:pt x="5716" y="5918"/>
                  </a:lnTo>
                  <a:lnTo>
                    <a:pt x="7049" y="5751"/>
                  </a:lnTo>
                  <a:lnTo>
                    <a:pt x="63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1"/>
            <p:cNvSpPr/>
            <p:nvPr/>
          </p:nvSpPr>
          <p:spPr>
            <a:xfrm>
              <a:off x="2341650" y="3937975"/>
              <a:ext cx="182475" cy="170300"/>
            </a:xfrm>
            <a:custGeom>
              <a:avLst/>
              <a:gdLst/>
              <a:ahLst/>
              <a:cxnLst/>
              <a:rect l="l" t="t" r="r" b="b"/>
              <a:pathLst>
                <a:path w="7299" h="6812" extrusionOk="0">
                  <a:moveTo>
                    <a:pt x="6287" y="1"/>
                  </a:moveTo>
                  <a:lnTo>
                    <a:pt x="4656" y="286"/>
                  </a:lnTo>
                  <a:lnTo>
                    <a:pt x="3727" y="3882"/>
                  </a:lnTo>
                  <a:lnTo>
                    <a:pt x="1632" y="822"/>
                  </a:lnTo>
                  <a:lnTo>
                    <a:pt x="0" y="1108"/>
                  </a:lnTo>
                  <a:lnTo>
                    <a:pt x="1013" y="6811"/>
                  </a:lnTo>
                  <a:lnTo>
                    <a:pt x="2346" y="6585"/>
                  </a:lnTo>
                  <a:lnTo>
                    <a:pt x="1703" y="2965"/>
                  </a:lnTo>
                  <a:lnTo>
                    <a:pt x="1703" y="2965"/>
                  </a:lnTo>
                  <a:lnTo>
                    <a:pt x="3572" y="5775"/>
                  </a:lnTo>
                  <a:lnTo>
                    <a:pt x="4549" y="5597"/>
                  </a:lnTo>
                  <a:lnTo>
                    <a:pt x="5334" y="2322"/>
                  </a:lnTo>
                  <a:lnTo>
                    <a:pt x="5977" y="5942"/>
                  </a:lnTo>
                  <a:lnTo>
                    <a:pt x="7299" y="5704"/>
                  </a:lnTo>
                  <a:lnTo>
                    <a:pt x="6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1"/>
            <p:cNvSpPr/>
            <p:nvPr/>
          </p:nvSpPr>
          <p:spPr>
            <a:xfrm>
              <a:off x="5734925" y="3947925"/>
              <a:ext cx="283100" cy="322975"/>
            </a:xfrm>
            <a:custGeom>
              <a:avLst/>
              <a:gdLst/>
              <a:ahLst/>
              <a:cxnLst/>
              <a:rect l="l" t="t" r="r" b="b"/>
              <a:pathLst>
                <a:path w="11324" h="12919" extrusionOk="0">
                  <a:moveTo>
                    <a:pt x="6029" y="1"/>
                  </a:moveTo>
                  <a:cubicBezTo>
                    <a:pt x="5619" y="1"/>
                    <a:pt x="5206" y="26"/>
                    <a:pt x="4799" y="79"/>
                  </a:cubicBezTo>
                  <a:cubicBezTo>
                    <a:pt x="1787" y="484"/>
                    <a:pt x="1" y="2222"/>
                    <a:pt x="310" y="4568"/>
                  </a:cubicBezTo>
                  <a:cubicBezTo>
                    <a:pt x="894" y="8985"/>
                    <a:pt x="7311" y="6830"/>
                    <a:pt x="7585" y="8949"/>
                  </a:cubicBezTo>
                  <a:cubicBezTo>
                    <a:pt x="7680" y="9616"/>
                    <a:pt x="7121" y="10044"/>
                    <a:pt x="6156" y="10175"/>
                  </a:cubicBezTo>
                  <a:cubicBezTo>
                    <a:pt x="5989" y="10198"/>
                    <a:pt x="5810" y="10210"/>
                    <a:pt x="5621" y="10210"/>
                  </a:cubicBezTo>
                  <a:cubicBezTo>
                    <a:pt x="4341" y="10210"/>
                    <a:pt x="2625" y="9699"/>
                    <a:pt x="1370" y="8890"/>
                  </a:cubicBezTo>
                  <a:lnTo>
                    <a:pt x="453" y="11604"/>
                  </a:lnTo>
                  <a:cubicBezTo>
                    <a:pt x="1799" y="12446"/>
                    <a:pt x="3561" y="12919"/>
                    <a:pt x="5293" y="12919"/>
                  </a:cubicBezTo>
                  <a:cubicBezTo>
                    <a:pt x="5691" y="12919"/>
                    <a:pt x="6088" y="12894"/>
                    <a:pt x="6478" y="12842"/>
                  </a:cubicBezTo>
                  <a:cubicBezTo>
                    <a:pt x="9252" y="12473"/>
                    <a:pt x="11324" y="10866"/>
                    <a:pt x="10990" y="8318"/>
                  </a:cubicBezTo>
                  <a:cubicBezTo>
                    <a:pt x="10395" y="3817"/>
                    <a:pt x="3977" y="5877"/>
                    <a:pt x="3704" y="3806"/>
                  </a:cubicBezTo>
                  <a:cubicBezTo>
                    <a:pt x="3620" y="3234"/>
                    <a:pt x="4108" y="2877"/>
                    <a:pt x="4894" y="2782"/>
                  </a:cubicBezTo>
                  <a:cubicBezTo>
                    <a:pt x="5044" y="2761"/>
                    <a:pt x="5209" y="2751"/>
                    <a:pt x="5386" y="2751"/>
                  </a:cubicBezTo>
                  <a:cubicBezTo>
                    <a:pt x="6425" y="2751"/>
                    <a:pt x="7885" y="3091"/>
                    <a:pt x="9085" y="3579"/>
                  </a:cubicBezTo>
                  <a:lnTo>
                    <a:pt x="9978" y="829"/>
                  </a:lnTo>
                  <a:cubicBezTo>
                    <a:pt x="8876" y="310"/>
                    <a:pt x="7464" y="1"/>
                    <a:pt x="60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1"/>
            <p:cNvSpPr/>
            <p:nvPr/>
          </p:nvSpPr>
          <p:spPr>
            <a:xfrm>
              <a:off x="4345775" y="3860606"/>
              <a:ext cx="166400" cy="155550"/>
            </a:xfrm>
            <a:custGeom>
              <a:avLst/>
              <a:gdLst/>
              <a:ahLst/>
              <a:cxnLst/>
              <a:rect l="l" t="t" r="r" b="b"/>
              <a:pathLst>
                <a:path w="6656" h="6222" extrusionOk="0">
                  <a:moveTo>
                    <a:pt x="3410" y="0"/>
                  </a:moveTo>
                  <a:cubicBezTo>
                    <a:pt x="2729" y="0"/>
                    <a:pt x="2170" y="309"/>
                    <a:pt x="1858" y="919"/>
                  </a:cubicBezTo>
                  <a:cubicBezTo>
                    <a:pt x="881" y="2812"/>
                    <a:pt x="3977" y="3705"/>
                    <a:pt x="3513" y="4622"/>
                  </a:cubicBezTo>
                  <a:cubicBezTo>
                    <a:pt x="3433" y="4773"/>
                    <a:pt x="3295" y="4848"/>
                    <a:pt x="3117" y="4848"/>
                  </a:cubicBezTo>
                  <a:cubicBezTo>
                    <a:pt x="2974" y="4848"/>
                    <a:pt x="2805" y="4800"/>
                    <a:pt x="2620" y="4705"/>
                  </a:cubicBezTo>
                  <a:cubicBezTo>
                    <a:pt x="2060" y="4419"/>
                    <a:pt x="1393" y="3657"/>
                    <a:pt x="1096" y="2895"/>
                  </a:cubicBezTo>
                  <a:lnTo>
                    <a:pt x="0" y="3717"/>
                  </a:lnTo>
                  <a:cubicBezTo>
                    <a:pt x="417" y="4622"/>
                    <a:pt x="1131" y="5372"/>
                    <a:pt x="2024" y="5836"/>
                  </a:cubicBezTo>
                  <a:cubicBezTo>
                    <a:pt x="2513" y="6085"/>
                    <a:pt x="3009" y="6222"/>
                    <a:pt x="3464" y="6222"/>
                  </a:cubicBezTo>
                  <a:cubicBezTo>
                    <a:pt x="4119" y="6222"/>
                    <a:pt x="4688" y="5939"/>
                    <a:pt x="5025" y="5300"/>
                  </a:cubicBezTo>
                  <a:cubicBezTo>
                    <a:pt x="6001" y="3371"/>
                    <a:pt x="2929" y="2431"/>
                    <a:pt x="3382" y="1538"/>
                  </a:cubicBezTo>
                  <a:cubicBezTo>
                    <a:pt x="3454" y="1407"/>
                    <a:pt x="3569" y="1344"/>
                    <a:pt x="3716" y="1344"/>
                  </a:cubicBezTo>
                  <a:cubicBezTo>
                    <a:pt x="3836" y="1344"/>
                    <a:pt x="3976" y="1386"/>
                    <a:pt x="4132" y="1466"/>
                  </a:cubicBezTo>
                  <a:cubicBezTo>
                    <a:pt x="4572" y="1693"/>
                    <a:pt x="5156" y="2312"/>
                    <a:pt x="5560" y="2919"/>
                  </a:cubicBezTo>
                  <a:lnTo>
                    <a:pt x="6656" y="2085"/>
                  </a:lnTo>
                  <a:cubicBezTo>
                    <a:pt x="6215" y="1359"/>
                    <a:pt x="5584" y="776"/>
                    <a:pt x="4834" y="383"/>
                  </a:cubicBezTo>
                  <a:cubicBezTo>
                    <a:pt x="4332" y="127"/>
                    <a:pt x="3846" y="0"/>
                    <a:pt x="3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1"/>
            <p:cNvSpPr/>
            <p:nvPr/>
          </p:nvSpPr>
          <p:spPr>
            <a:xfrm>
              <a:off x="6481450" y="4000200"/>
              <a:ext cx="211650" cy="261350"/>
            </a:xfrm>
            <a:custGeom>
              <a:avLst/>
              <a:gdLst/>
              <a:ahLst/>
              <a:cxnLst/>
              <a:rect l="l" t="t" r="r" b="b"/>
              <a:pathLst>
                <a:path w="8466" h="10454" extrusionOk="0">
                  <a:moveTo>
                    <a:pt x="1322" y="0"/>
                  </a:moveTo>
                  <a:lnTo>
                    <a:pt x="501" y="1798"/>
                  </a:lnTo>
                  <a:lnTo>
                    <a:pt x="2977" y="2929"/>
                  </a:lnTo>
                  <a:lnTo>
                    <a:pt x="1" y="9466"/>
                  </a:lnTo>
                  <a:lnTo>
                    <a:pt x="2179" y="10454"/>
                  </a:lnTo>
                  <a:lnTo>
                    <a:pt x="5156" y="3917"/>
                  </a:lnTo>
                  <a:lnTo>
                    <a:pt x="7656" y="5048"/>
                  </a:lnTo>
                  <a:lnTo>
                    <a:pt x="8466" y="3262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1"/>
            <p:cNvSpPr/>
            <p:nvPr/>
          </p:nvSpPr>
          <p:spPr>
            <a:xfrm>
              <a:off x="5233675" y="4132650"/>
              <a:ext cx="245600" cy="276250"/>
            </a:xfrm>
            <a:custGeom>
              <a:avLst/>
              <a:gdLst/>
              <a:ahLst/>
              <a:cxnLst/>
              <a:rect l="l" t="t" r="r" b="b"/>
              <a:pathLst>
                <a:path w="9824" h="11050" extrusionOk="0">
                  <a:moveTo>
                    <a:pt x="3001" y="0"/>
                  </a:moveTo>
                  <a:lnTo>
                    <a:pt x="1" y="8644"/>
                  </a:lnTo>
                  <a:lnTo>
                    <a:pt x="6942" y="11049"/>
                  </a:lnTo>
                  <a:lnTo>
                    <a:pt x="7573" y="9251"/>
                  </a:lnTo>
                  <a:lnTo>
                    <a:pt x="2882" y="7620"/>
                  </a:lnTo>
                  <a:lnTo>
                    <a:pt x="3442" y="6001"/>
                  </a:lnTo>
                  <a:lnTo>
                    <a:pt x="7573" y="7418"/>
                  </a:lnTo>
                  <a:lnTo>
                    <a:pt x="8192" y="5632"/>
                  </a:lnTo>
                  <a:lnTo>
                    <a:pt x="4073" y="4203"/>
                  </a:lnTo>
                  <a:lnTo>
                    <a:pt x="4632" y="2584"/>
                  </a:lnTo>
                  <a:lnTo>
                    <a:pt x="9204" y="4168"/>
                  </a:lnTo>
                  <a:lnTo>
                    <a:pt x="9823" y="2370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1"/>
            <p:cNvSpPr/>
            <p:nvPr/>
          </p:nvSpPr>
          <p:spPr>
            <a:xfrm>
              <a:off x="1230200" y="4644325"/>
              <a:ext cx="357800" cy="394400"/>
            </a:xfrm>
            <a:custGeom>
              <a:avLst/>
              <a:gdLst/>
              <a:ahLst/>
              <a:cxnLst/>
              <a:rect l="l" t="t" r="r" b="b"/>
              <a:pathLst>
                <a:path w="14312" h="15776" extrusionOk="0">
                  <a:moveTo>
                    <a:pt x="9668" y="0"/>
                  </a:moveTo>
                  <a:lnTo>
                    <a:pt x="1" y="3536"/>
                  </a:lnTo>
                  <a:lnTo>
                    <a:pt x="4477" y="15776"/>
                  </a:lnTo>
                  <a:lnTo>
                    <a:pt x="14312" y="12180"/>
                  </a:lnTo>
                  <a:lnTo>
                    <a:pt x="13383" y="9632"/>
                  </a:lnTo>
                  <a:lnTo>
                    <a:pt x="6739" y="12061"/>
                  </a:lnTo>
                  <a:lnTo>
                    <a:pt x="5906" y="9751"/>
                  </a:lnTo>
                  <a:lnTo>
                    <a:pt x="11728" y="7608"/>
                  </a:lnTo>
                  <a:lnTo>
                    <a:pt x="10800" y="5072"/>
                  </a:lnTo>
                  <a:lnTo>
                    <a:pt x="4965" y="7203"/>
                  </a:lnTo>
                  <a:lnTo>
                    <a:pt x="4132" y="4917"/>
                  </a:lnTo>
                  <a:lnTo>
                    <a:pt x="10597" y="2560"/>
                  </a:lnTo>
                  <a:lnTo>
                    <a:pt x="9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1"/>
            <p:cNvSpPr/>
            <p:nvPr/>
          </p:nvSpPr>
          <p:spPr>
            <a:xfrm>
              <a:off x="1138525" y="3803150"/>
              <a:ext cx="183675" cy="219975"/>
            </a:xfrm>
            <a:custGeom>
              <a:avLst/>
              <a:gdLst/>
              <a:ahLst/>
              <a:cxnLst/>
              <a:rect l="l" t="t" r="r" b="b"/>
              <a:pathLst>
                <a:path w="7347" h="8799" extrusionOk="0">
                  <a:moveTo>
                    <a:pt x="5418" y="0"/>
                  </a:moveTo>
                  <a:lnTo>
                    <a:pt x="0" y="7382"/>
                  </a:lnTo>
                  <a:lnTo>
                    <a:pt x="1929" y="8799"/>
                  </a:lnTo>
                  <a:lnTo>
                    <a:pt x="7347" y="141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1"/>
            <p:cNvSpPr/>
            <p:nvPr/>
          </p:nvSpPr>
          <p:spPr>
            <a:xfrm>
              <a:off x="7067550" y="4249325"/>
              <a:ext cx="132475" cy="235775"/>
            </a:xfrm>
            <a:custGeom>
              <a:avLst/>
              <a:gdLst/>
              <a:ahLst/>
              <a:cxnLst/>
              <a:rect l="l" t="t" r="r" b="b"/>
              <a:pathLst>
                <a:path w="5299" h="9431" extrusionOk="0">
                  <a:moveTo>
                    <a:pt x="2250" y="1"/>
                  </a:moveTo>
                  <a:lnTo>
                    <a:pt x="0" y="798"/>
                  </a:lnTo>
                  <a:lnTo>
                    <a:pt x="3048" y="9430"/>
                  </a:lnTo>
                  <a:lnTo>
                    <a:pt x="5298" y="8633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1"/>
            <p:cNvSpPr/>
            <p:nvPr/>
          </p:nvSpPr>
          <p:spPr>
            <a:xfrm>
              <a:off x="1726700" y="3845700"/>
              <a:ext cx="201525" cy="258400"/>
            </a:xfrm>
            <a:custGeom>
              <a:avLst/>
              <a:gdLst/>
              <a:ahLst/>
              <a:cxnLst/>
              <a:rect l="l" t="t" r="r" b="b"/>
              <a:pathLst>
                <a:path w="8061" h="10336" extrusionOk="0">
                  <a:moveTo>
                    <a:pt x="7406" y="1"/>
                  </a:moveTo>
                  <a:lnTo>
                    <a:pt x="0" y="2584"/>
                  </a:lnTo>
                  <a:lnTo>
                    <a:pt x="643" y="4442"/>
                  </a:lnTo>
                  <a:lnTo>
                    <a:pt x="3215" y="3549"/>
                  </a:lnTo>
                  <a:lnTo>
                    <a:pt x="5572" y="10335"/>
                  </a:lnTo>
                  <a:lnTo>
                    <a:pt x="7834" y="9550"/>
                  </a:lnTo>
                  <a:lnTo>
                    <a:pt x="5465" y="2763"/>
                  </a:lnTo>
                  <a:lnTo>
                    <a:pt x="8061" y="18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1"/>
            <p:cNvSpPr/>
            <p:nvPr/>
          </p:nvSpPr>
          <p:spPr>
            <a:xfrm>
              <a:off x="4184150" y="4632125"/>
              <a:ext cx="201525" cy="258075"/>
            </a:xfrm>
            <a:custGeom>
              <a:avLst/>
              <a:gdLst/>
              <a:ahLst/>
              <a:cxnLst/>
              <a:rect l="l" t="t" r="r" b="b"/>
              <a:pathLst>
                <a:path w="8061" h="10323" extrusionOk="0">
                  <a:moveTo>
                    <a:pt x="7406" y="0"/>
                  </a:moveTo>
                  <a:lnTo>
                    <a:pt x="0" y="2572"/>
                  </a:lnTo>
                  <a:lnTo>
                    <a:pt x="643" y="4441"/>
                  </a:lnTo>
                  <a:lnTo>
                    <a:pt x="3215" y="3548"/>
                  </a:lnTo>
                  <a:lnTo>
                    <a:pt x="5572" y="10323"/>
                  </a:lnTo>
                  <a:lnTo>
                    <a:pt x="7834" y="9537"/>
                  </a:lnTo>
                  <a:lnTo>
                    <a:pt x="5465" y="2762"/>
                  </a:lnTo>
                  <a:lnTo>
                    <a:pt x="8061" y="1857"/>
                  </a:lnTo>
                  <a:lnTo>
                    <a:pt x="7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1"/>
            <p:cNvSpPr/>
            <p:nvPr/>
          </p:nvSpPr>
          <p:spPr>
            <a:xfrm>
              <a:off x="797400" y="4301425"/>
              <a:ext cx="284600" cy="293500"/>
            </a:xfrm>
            <a:custGeom>
              <a:avLst/>
              <a:gdLst/>
              <a:ahLst/>
              <a:cxnLst/>
              <a:rect l="l" t="t" r="r" b="b"/>
              <a:pathLst>
                <a:path w="11384" h="11740" extrusionOk="0">
                  <a:moveTo>
                    <a:pt x="3573" y="0"/>
                  </a:moveTo>
                  <a:lnTo>
                    <a:pt x="1" y="8430"/>
                  </a:lnTo>
                  <a:lnTo>
                    <a:pt x="2204" y="9358"/>
                  </a:lnTo>
                  <a:lnTo>
                    <a:pt x="3573" y="6120"/>
                  </a:lnTo>
                  <a:lnTo>
                    <a:pt x="6978" y="7573"/>
                  </a:lnTo>
                  <a:lnTo>
                    <a:pt x="5609" y="10799"/>
                  </a:lnTo>
                  <a:lnTo>
                    <a:pt x="7811" y="11740"/>
                  </a:lnTo>
                  <a:lnTo>
                    <a:pt x="11383" y="3310"/>
                  </a:lnTo>
                  <a:lnTo>
                    <a:pt x="9181" y="2381"/>
                  </a:lnTo>
                  <a:lnTo>
                    <a:pt x="7728" y="5810"/>
                  </a:lnTo>
                  <a:lnTo>
                    <a:pt x="4323" y="4370"/>
                  </a:lnTo>
                  <a:lnTo>
                    <a:pt x="5775" y="929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1"/>
            <p:cNvSpPr/>
            <p:nvPr/>
          </p:nvSpPr>
          <p:spPr>
            <a:xfrm>
              <a:off x="5690275" y="4507700"/>
              <a:ext cx="368825" cy="373275"/>
            </a:xfrm>
            <a:custGeom>
              <a:avLst/>
              <a:gdLst/>
              <a:ahLst/>
              <a:cxnLst/>
              <a:rect l="l" t="t" r="r" b="b"/>
              <a:pathLst>
                <a:path w="14753" h="14931" extrusionOk="0">
                  <a:moveTo>
                    <a:pt x="8240" y="0"/>
                  </a:moveTo>
                  <a:lnTo>
                    <a:pt x="5918" y="1703"/>
                  </a:lnTo>
                  <a:lnTo>
                    <a:pt x="8585" y="5322"/>
                  </a:lnTo>
                  <a:lnTo>
                    <a:pt x="4990" y="7965"/>
                  </a:lnTo>
                  <a:lnTo>
                    <a:pt x="2334" y="4334"/>
                  </a:lnTo>
                  <a:lnTo>
                    <a:pt x="1" y="6037"/>
                  </a:lnTo>
                  <a:lnTo>
                    <a:pt x="6525" y="14931"/>
                  </a:lnTo>
                  <a:lnTo>
                    <a:pt x="8847" y="13228"/>
                  </a:lnTo>
                  <a:lnTo>
                    <a:pt x="6347" y="9811"/>
                  </a:lnTo>
                  <a:lnTo>
                    <a:pt x="9931" y="7180"/>
                  </a:lnTo>
                  <a:lnTo>
                    <a:pt x="12443" y="10585"/>
                  </a:lnTo>
                  <a:lnTo>
                    <a:pt x="14753" y="8882"/>
                  </a:lnTo>
                  <a:lnTo>
                    <a:pt x="8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1"/>
            <p:cNvSpPr/>
            <p:nvPr/>
          </p:nvSpPr>
          <p:spPr>
            <a:xfrm>
              <a:off x="6283800" y="3846000"/>
              <a:ext cx="126250" cy="128625"/>
            </a:xfrm>
            <a:custGeom>
              <a:avLst/>
              <a:gdLst/>
              <a:ahLst/>
              <a:cxnLst/>
              <a:rect l="l" t="t" r="r" b="b"/>
              <a:pathLst>
                <a:path w="5050" h="5145" extrusionOk="0">
                  <a:moveTo>
                    <a:pt x="3156" y="1"/>
                  </a:moveTo>
                  <a:lnTo>
                    <a:pt x="2263" y="489"/>
                  </a:lnTo>
                  <a:lnTo>
                    <a:pt x="3037" y="1882"/>
                  </a:lnTo>
                  <a:lnTo>
                    <a:pt x="1656" y="2644"/>
                  </a:lnTo>
                  <a:lnTo>
                    <a:pt x="894" y="1251"/>
                  </a:lnTo>
                  <a:lnTo>
                    <a:pt x="1" y="1751"/>
                  </a:lnTo>
                  <a:lnTo>
                    <a:pt x="1882" y="5144"/>
                  </a:lnTo>
                  <a:lnTo>
                    <a:pt x="2775" y="4656"/>
                  </a:lnTo>
                  <a:lnTo>
                    <a:pt x="2049" y="3358"/>
                  </a:lnTo>
                  <a:lnTo>
                    <a:pt x="3430" y="2596"/>
                  </a:lnTo>
                  <a:lnTo>
                    <a:pt x="4156" y="3894"/>
                  </a:lnTo>
                  <a:lnTo>
                    <a:pt x="5049" y="3406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1"/>
            <p:cNvSpPr/>
            <p:nvPr/>
          </p:nvSpPr>
          <p:spPr>
            <a:xfrm>
              <a:off x="3810000" y="4440125"/>
              <a:ext cx="126225" cy="128900"/>
            </a:xfrm>
            <a:custGeom>
              <a:avLst/>
              <a:gdLst/>
              <a:ahLst/>
              <a:cxnLst/>
              <a:rect l="l" t="t" r="r" b="b"/>
              <a:pathLst>
                <a:path w="5049" h="5156" extrusionOk="0">
                  <a:moveTo>
                    <a:pt x="3155" y="0"/>
                  </a:moveTo>
                  <a:lnTo>
                    <a:pt x="2262" y="501"/>
                  </a:lnTo>
                  <a:lnTo>
                    <a:pt x="3036" y="1882"/>
                  </a:lnTo>
                  <a:lnTo>
                    <a:pt x="1667" y="2644"/>
                  </a:lnTo>
                  <a:lnTo>
                    <a:pt x="893" y="1263"/>
                  </a:lnTo>
                  <a:lnTo>
                    <a:pt x="0" y="1751"/>
                  </a:lnTo>
                  <a:lnTo>
                    <a:pt x="1881" y="5156"/>
                  </a:lnTo>
                  <a:lnTo>
                    <a:pt x="2774" y="4668"/>
                  </a:lnTo>
                  <a:lnTo>
                    <a:pt x="2048" y="3358"/>
                  </a:lnTo>
                  <a:lnTo>
                    <a:pt x="3429" y="2596"/>
                  </a:lnTo>
                  <a:lnTo>
                    <a:pt x="4155" y="3906"/>
                  </a:lnTo>
                  <a:lnTo>
                    <a:pt x="5048" y="3406"/>
                  </a:lnTo>
                  <a:lnTo>
                    <a:pt x="31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1"/>
            <p:cNvSpPr/>
            <p:nvPr/>
          </p:nvSpPr>
          <p:spPr>
            <a:xfrm>
              <a:off x="3643000" y="1104600"/>
              <a:ext cx="126225" cy="128900"/>
            </a:xfrm>
            <a:custGeom>
              <a:avLst/>
              <a:gdLst/>
              <a:ahLst/>
              <a:cxnLst/>
              <a:rect l="l" t="t" r="r" b="b"/>
              <a:pathLst>
                <a:path w="5049" h="5156" extrusionOk="0">
                  <a:moveTo>
                    <a:pt x="3156" y="0"/>
                  </a:moveTo>
                  <a:lnTo>
                    <a:pt x="2263" y="488"/>
                  </a:lnTo>
                  <a:lnTo>
                    <a:pt x="3037" y="1881"/>
                  </a:lnTo>
                  <a:lnTo>
                    <a:pt x="1656" y="2643"/>
                  </a:lnTo>
                  <a:lnTo>
                    <a:pt x="882" y="1250"/>
                  </a:lnTo>
                  <a:lnTo>
                    <a:pt x="1" y="1750"/>
                  </a:lnTo>
                  <a:lnTo>
                    <a:pt x="1882" y="5156"/>
                  </a:lnTo>
                  <a:lnTo>
                    <a:pt x="2775" y="4655"/>
                  </a:lnTo>
                  <a:lnTo>
                    <a:pt x="2048" y="3358"/>
                  </a:lnTo>
                  <a:lnTo>
                    <a:pt x="3430" y="2596"/>
                  </a:lnTo>
                  <a:lnTo>
                    <a:pt x="4156" y="3893"/>
                  </a:lnTo>
                  <a:lnTo>
                    <a:pt x="5049" y="3405"/>
                  </a:lnTo>
                  <a:lnTo>
                    <a:pt x="3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1"/>
            <p:cNvSpPr/>
            <p:nvPr/>
          </p:nvSpPr>
          <p:spPr>
            <a:xfrm>
              <a:off x="724775" y="3013750"/>
              <a:ext cx="126225" cy="128625"/>
            </a:xfrm>
            <a:custGeom>
              <a:avLst/>
              <a:gdLst/>
              <a:ahLst/>
              <a:cxnLst/>
              <a:rect l="l" t="t" r="r" b="b"/>
              <a:pathLst>
                <a:path w="5049" h="5145" extrusionOk="0">
                  <a:moveTo>
                    <a:pt x="3168" y="1"/>
                  </a:moveTo>
                  <a:lnTo>
                    <a:pt x="2275" y="489"/>
                  </a:lnTo>
                  <a:lnTo>
                    <a:pt x="3037" y="1882"/>
                  </a:lnTo>
                  <a:lnTo>
                    <a:pt x="1668" y="2644"/>
                  </a:lnTo>
                  <a:lnTo>
                    <a:pt x="894" y="1251"/>
                  </a:lnTo>
                  <a:lnTo>
                    <a:pt x="1" y="1751"/>
                  </a:lnTo>
                  <a:lnTo>
                    <a:pt x="1894" y="5144"/>
                  </a:lnTo>
                  <a:lnTo>
                    <a:pt x="2787" y="4656"/>
                  </a:lnTo>
                  <a:lnTo>
                    <a:pt x="2061" y="3346"/>
                  </a:lnTo>
                  <a:lnTo>
                    <a:pt x="3430" y="2584"/>
                  </a:lnTo>
                  <a:lnTo>
                    <a:pt x="4156" y="3894"/>
                  </a:lnTo>
                  <a:lnTo>
                    <a:pt x="5049" y="3406"/>
                  </a:lnTo>
                  <a:lnTo>
                    <a:pt x="31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1"/>
            <p:cNvSpPr/>
            <p:nvPr/>
          </p:nvSpPr>
          <p:spPr>
            <a:xfrm>
              <a:off x="4773500" y="4462150"/>
              <a:ext cx="339950" cy="339950"/>
            </a:xfrm>
            <a:custGeom>
              <a:avLst/>
              <a:gdLst/>
              <a:ahLst/>
              <a:cxnLst/>
              <a:rect l="l" t="t" r="r" b="b"/>
              <a:pathLst>
                <a:path w="13598" h="13598" extrusionOk="0">
                  <a:moveTo>
                    <a:pt x="6358" y="1"/>
                  </a:moveTo>
                  <a:lnTo>
                    <a:pt x="1" y="6585"/>
                  </a:lnTo>
                  <a:lnTo>
                    <a:pt x="1536" y="8061"/>
                  </a:lnTo>
                  <a:lnTo>
                    <a:pt x="5549" y="3894"/>
                  </a:lnTo>
                  <a:lnTo>
                    <a:pt x="3691" y="8895"/>
                  </a:lnTo>
                  <a:lnTo>
                    <a:pt x="4823" y="9978"/>
                  </a:lnTo>
                  <a:lnTo>
                    <a:pt x="9740" y="7942"/>
                  </a:lnTo>
                  <a:lnTo>
                    <a:pt x="5727" y="12121"/>
                  </a:lnTo>
                  <a:lnTo>
                    <a:pt x="7251" y="13597"/>
                  </a:lnTo>
                  <a:lnTo>
                    <a:pt x="13597" y="7001"/>
                  </a:lnTo>
                  <a:lnTo>
                    <a:pt x="11716" y="5192"/>
                  </a:lnTo>
                  <a:lnTo>
                    <a:pt x="6263" y="7347"/>
                  </a:lnTo>
                  <a:lnTo>
                    <a:pt x="8228" y="1822"/>
                  </a:lnTo>
                  <a:lnTo>
                    <a:pt x="6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1"/>
            <p:cNvSpPr/>
            <p:nvPr/>
          </p:nvSpPr>
          <p:spPr>
            <a:xfrm>
              <a:off x="5297375" y="3752581"/>
              <a:ext cx="146475" cy="150650"/>
            </a:xfrm>
            <a:custGeom>
              <a:avLst/>
              <a:gdLst/>
              <a:ahLst/>
              <a:cxnLst/>
              <a:rect l="l" t="t" r="r" b="b"/>
              <a:pathLst>
                <a:path w="5859" h="6026" extrusionOk="0">
                  <a:moveTo>
                    <a:pt x="1917" y="1"/>
                  </a:moveTo>
                  <a:lnTo>
                    <a:pt x="1" y="4192"/>
                  </a:lnTo>
                  <a:lnTo>
                    <a:pt x="1096" y="4692"/>
                  </a:lnTo>
                  <a:lnTo>
                    <a:pt x="1572" y="3668"/>
                  </a:lnTo>
                  <a:lnTo>
                    <a:pt x="2382" y="3311"/>
                  </a:lnTo>
                  <a:lnTo>
                    <a:pt x="2727" y="5430"/>
                  </a:lnTo>
                  <a:lnTo>
                    <a:pt x="4037" y="6025"/>
                  </a:lnTo>
                  <a:lnTo>
                    <a:pt x="3513" y="2811"/>
                  </a:lnTo>
                  <a:lnTo>
                    <a:pt x="5858" y="1787"/>
                  </a:lnTo>
                  <a:lnTo>
                    <a:pt x="4584" y="1215"/>
                  </a:lnTo>
                  <a:lnTo>
                    <a:pt x="2203" y="2251"/>
                  </a:lnTo>
                  <a:lnTo>
                    <a:pt x="2203" y="2251"/>
                  </a:lnTo>
                  <a:lnTo>
                    <a:pt x="3013" y="501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1"/>
            <p:cNvSpPr/>
            <p:nvPr/>
          </p:nvSpPr>
          <p:spPr>
            <a:xfrm>
              <a:off x="5817075" y="1120197"/>
              <a:ext cx="319725" cy="307500"/>
            </a:xfrm>
            <a:custGeom>
              <a:avLst/>
              <a:gdLst/>
              <a:ahLst/>
              <a:cxnLst/>
              <a:rect l="l" t="t" r="r" b="b"/>
              <a:pathLst>
                <a:path w="12789" h="12300" extrusionOk="0">
                  <a:moveTo>
                    <a:pt x="9335" y="0"/>
                  </a:moveTo>
                  <a:lnTo>
                    <a:pt x="6918" y="989"/>
                  </a:lnTo>
                  <a:lnTo>
                    <a:pt x="6680" y="6858"/>
                  </a:lnTo>
                  <a:lnTo>
                    <a:pt x="2418" y="2822"/>
                  </a:lnTo>
                  <a:lnTo>
                    <a:pt x="1" y="3822"/>
                  </a:lnTo>
                  <a:lnTo>
                    <a:pt x="3454" y="12299"/>
                  </a:lnTo>
                  <a:lnTo>
                    <a:pt x="5430" y="11502"/>
                  </a:lnTo>
                  <a:lnTo>
                    <a:pt x="3239" y="6132"/>
                  </a:lnTo>
                  <a:lnTo>
                    <a:pt x="7049" y="9847"/>
                  </a:lnTo>
                  <a:lnTo>
                    <a:pt x="8502" y="9251"/>
                  </a:lnTo>
                  <a:lnTo>
                    <a:pt x="8633" y="3929"/>
                  </a:lnTo>
                  <a:lnTo>
                    <a:pt x="10836" y="9287"/>
                  </a:lnTo>
                  <a:lnTo>
                    <a:pt x="12788" y="8478"/>
                  </a:lnTo>
                  <a:lnTo>
                    <a:pt x="93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1"/>
            <p:cNvSpPr/>
            <p:nvPr/>
          </p:nvSpPr>
          <p:spPr>
            <a:xfrm>
              <a:off x="6645750" y="978375"/>
              <a:ext cx="303650" cy="302750"/>
            </a:xfrm>
            <a:custGeom>
              <a:avLst/>
              <a:gdLst/>
              <a:ahLst/>
              <a:cxnLst/>
              <a:rect l="l" t="t" r="r" b="b"/>
              <a:pathLst>
                <a:path w="12146" h="12110" extrusionOk="0">
                  <a:moveTo>
                    <a:pt x="8038" y="1"/>
                  </a:moveTo>
                  <a:lnTo>
                    <a:pt x="1" y="4370"/>
                  </a:lnTo>
                  <a:lnTo>
                    <a:pt x="1144" y="6478"/>
                  </a:lnTo>
                  <a:lnTo>
                    <a:pt x="3108" y="5406"/>
                  </a:lnTo>
                  <a:lnTo>
                    <a:pt x="4823" y="5811"/>
                  </a:lnTo>
                  <a:lnTo>
                    <a:pt x="2846" y="9597"/>
                  </a:lnTo>
                  <a:lnTo>
                    <a:pt x="4204" y="12110"/>
                  </a:lnTo>
                  <a:lnTo>
                    <a:pt x="7192" y="6371"/>
                  </a:lnTo>
                  <a:lnTo>
                    <a:pt x="12145" y="7538"/>
                  </a:lnTo>
                  <a:lnTo>
                    <a:pt x="12145" y="7538"/>
                  </a:lnTo>
                  <a:lnTo>
                    <a:pt x="10824" y="5109"/>
                  </a:lnTo>
                  <a:lnTo>
                    <a:pt x="5811" y="3930"/>
                  </a:lnTo>
                  <a:lnTo>
                    <a:pt x="9181" y="2096"/>
                  </a:lnTo>
                  <a:lnTo>
                    <a:pt x="8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1"/>
            <p:cNvSpPr/>
            <p:nvPr/>
          </p:nvSpPr>
          <p:spPr>
            <a:xfrm>
              <a:off x="4774400" y="1070617"/>
              <a:ext cx="217900" cy="236050"/>
            </a:xfrm>
            <a:custGeom>
              <a:avLst/>
              <a:gdLst/>
              <a:ahLst/>
              <a:cxnLst/>
              <a:rect l="l" t="t" r="r" b="b"/>
              <a:pathLst>
                <a:path w="8716" h="9442" extrusionOk="0">
                  <a:moveTo>
                    <a:pt x="4830" y="1"/>
                  </a:moveTo>
                  <a:cubicBezTo>
                    <a:pt x="4333" y="1"/>
                    <a:pt x="3836" y="53"/>
                    <a:pt x="3346" y="160"/>
                  </a:cubicBezTo>
                  <a:cubicBezTo>
                    <a:pt x="1191" y="636"/>
                    <a:pt x="0" y="2005"/>
                    <a:pt x="369" y="3672"/>
                  </a:cubicBezTo>
                  <a:cubicBezTo>
                    <a:pt x="1060" y="6839"/>
                    <a:pt x="5560" y="4887"/>
                    <a:pt x="5894" y="6411"/>
                  </a:cubicBezTo>
                  <a:cubicBezTo>
                    <a:pt x="6001" y="6875"/>
                    <a:pt x="5620" y="7232"/>
                    <a:pt x="4929" y="7375"/>
                  </a:cubicBezTo>
                  <a:cubicBezTo>
                    <a:pt x="4713" y="7425"/>
                    <a:pt x="4465" y="7449"/>
                    <a:pt x="4197" y="7449"/>
                  </a:cubicBezTo>
                  <a:cubicBezTo>
                    <a:pt x="3318" y="7449"/>
                    <a:pt x="2233" y="7189"/>
                    <a:pt x="1393" y="6732"/>
                  </a:cubicBezTo>
                  <a:lnTo>
                    <a:pt x="893" y="8756"/>
                  </a:lnTo>
                  <a:cubicBezTo>
                    <a:pt x="1760" y="9206"/>
                    <a:pt x="2822" y="9442"/>
                    <a:pt x="3885" y="9442"/>
                  </a:cubicBezTo>
                  <a:cubicBezTo>
                    <a:pt x="4370" y="9442"/>
                    <a:pt x="4856" y="9393"/>
                    <a:pt x="5322" y="9292"/>
                  </a:cubicBezTo>
                  <a:cubicBezTo>
                    <a:pt x="7311" y="8851"/>
                    <a:pt x="8716" y="7565"/>
                    <a:pt x="8323" y="5744"/>
                  </a:cubicBezTo>
                  <a:cubicBezTo>
                    <a:pt x="7620" y="2517"/>
                    <a:pt x="3096" y="4398"/>
                    <a:pt x="2774" y="2910"/>
                  </a:cubicBezTo>
                  <a:cubicBezTo>
                    <a:pt x="2679" y="2505"/>
                    <a:pt x="3001" y="2220"/>
                    <a:pt x="3572" y="2101"/>
                  </a:cubicBezTo>
                  <a:cubicBezTo>
                    <a:pt x="3767" y="2056"/>
                    <a:pt x="4002" y="2035"/>
                    <a:pt x="4263" y="2035"/>
                  </a:cubicBezTo>
                  <a:cubicBezTo>
                    <a:pt x="4977" y="2035"/>
                    <a:pt x="5880" y="2190"/>
                    <a:pt x="6656" y="2434"/>
                  </a:cubicBezTo>
                  <a:lnTo>
                    <a:pt x="7132" y="386"/>
                  </a:lnTo>
                  <a:cubicBezTo>
                    <a:pt x="6389" y="131"/>
                    <a:pt x="5611" y="1"/>
                    <a:pt x="4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1"/>
            <p:cNvSpPr/>
            <p:nvPr/>
          </p:nvSpPr>
          <p:spPr>
            <a:xfrm>
              <a:off x="1907675" y="544100"/>
              <a:ext cx="413750" cy="412225"/>
            </a:xfrm>
            <a:custGeom>
              <a:avLst/>
              <a:gdLst/>
              <a:ahLst/>
              <a:cxnLst/>
              <a:rect l="l" t="t" r="r" b="b"/>
              <a:pathLst>
                <a:path w="16550" h="16489" extrusionOk="0">
                  <a:moveTo>
                    <a:pt x="9454" y="1"/>
                  </a:moveTo>
                  <a:cubicBezTo>
                    <a:pt x="7632" y="120"/>
                    <a:pt x="5465" y="882"/>
                    <a:pt x="3715" y="2168"/>
                  </a:cubicBezTo>
                  <a:cubicBezTo>
                    <a:pt x="846" y="4287"/>
                    <a:pt x="0" y="7097"/>
                    <a:pt x="1643" y="9311"/>
                  </a:cubicBezTo>
                  <a:cubicBezTo>
                    <a:pt x="2511" y="10484"/>
                    <a:pt x="3553" y="10877"/>
                    <a:pt x="4637" y="10877"/>
                  </a:cubicBezTo>
                  <a:cubicBezTo>
                    <a:pt x="6841" y="10877"/>
                    <a:pt x="9220" y="9252"/>
                    <a:pt x="10663" y="9252"/>
                  </a:cubicBezTo>
                  <a:cubicBezTo>
                    <a:pt x="11061" y="9252"/>
                    <a:pt x="11388" y="9376"/>
                    <a:pt x="11621" y="9692"/>
                  </a:cubicBezTo>
                  <a:cubicBezTo>
                    <a:pt x="12085" y="10323"/>
                    <a:pt x="11752" y="11085"/>
                    <a:pt x="10835" y="11764"/>
                  </a:cubicBezTo>
                  <a:cubicBezTo>
                    <a:pt x="9716" y="12592"/>
                    <a:pt x="7645" y="13178"/>
                    <a:pt x="5781" y="13178"/>
                  </a:cubicBezTo>
                  <a:cubicBezTo>
                    <a:pt x="5581" y="13178"/>
                    <a:pt x="5384" y="13171"/>
                    <a:pt x="5191" y="13157"/>
                  </a:cubicBezTo>
                  <a:lnTo>
                    <a:pt x="5191" y="13157"/>
                  </a:lnTo>
                  <a:lnTo>
                    <a:pt x="5787" y="16479"/>
                  </a:lnTo>
                  <a:cubicBezTo>
                    <a:pt x="5924" y="16485"/>
                    <a:pt x="6062" y="16489"/>
                    <a:pt x="6201" y="16489"/>
                  </a:cubicBezTo>
                  <a:cubicBezTo>
                    <a:pt x="8393" y="16489"/>
                    <a:pt x="10810" y="15700"/>
                    <a:pt x="12668" y="14312"/>
                  </a:cubicBezTo>
                  <a:cubicBezTo>
                    <a:pt x="15324" y="12359"/>
                    <a:pt x="16550" y="9538"/>
                    <a:pt x="14752" y="7109"/>
                  </a:cubicBezTo>
                  <a:cubicBezTo>
                    <a:pt x="13852" y="5890"/>
                    <a:pt x="12766" y="5486"/>
                    <a:pt x="11640" y="5486"/>
                  </a:cubicBezTo>
                  <a:cubicBezTo>
                    <a:pt x="9433" y="5486"/>
                    <a:pt x="7070" y="7037"/>
                    <a:pt x="5648" y="7037"/>
                  </a:cubicBezTo>
                  <a:cubicBezTo>
                    <a:pt x="5252" y="7037"/>
                    <a:pt x="4929" y="6917"/>
                    <a:pt x="4703" y="6609"/>
                  </a:cubicBezTo>
                  <a:cubicBezTo>
                    <a:pt x="4298" y="6073"/>
                    <a:pt x="4596" y="5430"/>
                    <a:pt x="5334" y="4882"/>
                  </a:cubicBezTo>
                  <a:cubicBezTo>
                    <a:pt x="6322" y="4156"/>
                    <a:pt x="8335" y="3537"/>
                    <a:pt x="10109" y="3323"/>
                  </a:cubicBezTo>
                  <a:lnTo>
                    <a:pt x="9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1"/>
            <p:cNvSpPr/>
            <p:nvPr/>
          </p:nvSpPr>
          <p:spPr>
            <a:xfrm>
              <a:off x="1896650" y="1172750"/>
              <a:ext cx="265825" cy="244100"/>
            </a:xfrm>
            <a:custGeom>
              <a:avLst/>
              <a:gdLst/>
              <a:ahLst/>
              <a:cxnLst/>
              <a:rect l="l" t="t" r="r" b="b"/>
              <a:pathLst>
                <a:path w="10633" h="9764" extrusionOk="0">
                  <a:moveTo>
                    <a:pt x="560" y="1"/>
                  </a:moveTo>
                  <a:lnTo>
                    <a:pt x="1" y="9145"/>
                  </a:lnTo>
                  <a:lnTo>
                    <a:pt x="2120" y="9276"/>
                  </a:lnTo>
                  <a:lnTo>
                    <a:pt x="2489" y="3489"/>
                  </a:lnTo>
                  <a:lnTo>
                    <a:pt x="4311" y="8490"/>
                  </a:lnTo>
                  <a:lnTo>
                    <a:pt x="5870" y="8597"/>
                  </a:lnTo>
                  <a:lnTo>
                    <a:pt x="8299" y="3846"/>
                  </a:lnTo>
                  <a:lnTo>
                    <a:pt x="7954" y="9633"/>
                  </a:lnTo>
                  <a:lnTo>
                    <a:pt x="10061" y="9764"/>
                  </a:lnTo>
                  <a:lnTo>
                    <a:pt x="10633" y="620"/>
                  </a:lnTo>
                  <a:lnTo>
                    <a:pt x="8025" y="465"/>
                  </a:lnTo>
                  <a:lnTo>
                    <a:pt x="5263" y="5644"/>
                  </a:lnTo>
                  <a:lnTo>
                    <a:pt x="3168" y="16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1"/>
            <p:cNvSpPr/>
            <p:nvPr/>
          </p:nvSpPr>
          <p:spPr>
            <a:xfrm>
              <a:off x="4257375" y="1467547"/>
              <a:ext cx="175925" cy="163450"/>
            </a:xfrm>
            <a:custGeom>
              <a:avLst/>
              <a:gdLst/>
              <a:ahLst/>
              <a:cxnLst/>
              <a:rect l="l" t="t" r="r" b="b"/>
              <a:pathLst>
                <a:path w="7037" h="6538" extrusionOk="0">
                  <a:moveTo>
                    <a:pt x="6334" y="1"/>
                  </a:moveTo>
                  <a:lnTo>
                    <a:pt x="5001" y="168"/>
                  </a:lnTo>
                  <a:lnTo>
                    <a:pt x="5441" y="3811"/>
                  </a:lnTo>
                  <a:lnTo>
                    <a:pt x="3727" y="906"/>
                  </a:lnTo>
                  <a:lnTo>
                    <a:pt x="2739" y="1025"/>
                  </a:lnTo>
                  <a:lnTo>
                    <a:pt x="1786" y="4263"/>
                  </a:lnTo>
                  <a:lnTo>
                    <a:pt x="1334" y="620"/>
                  </a:lnTo>
                  <a:lnTo>
                    <a:pt x="0" y="775"/>
                  </a:lnTo>
                  <a:lnTo>
                    <a:pt x="714" y="6537"/>
                  </a:lnTo>
                  <a:lnTo>
                    <a:pt x="2346" y="6335"/>
                  </a:lnTo>
                  <a:lnTo>
                    <a:pt x="3465" y="2787"/>
                  </a:lnTo>
                  <a:lnTo>
                    <a:pt x="5406" y="5966"/>
                  </a:lnTo>
                  <a:lnTo>
                    <a:pt x="7037" y="5764"/>
                  </a:lnTo>
                  <a:lnTo>
                    <a:pt x="6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1"/>
            <p:cNvSpPr/>
            <p:nvPr/>
          </p:nvSpPr>
          <p:spPr>
            <a:xfrm>
              <a:off x="2922075" y="3764150"/>
              <a:ext cx="175950" cy="163425"/>
            </a:xfrm>
            <a:custGeom>
              <a:avLst/>
              <a:gdLst/>
              <a:ahLst/>
              <a:cxnLst/>
              <a:rect l="l" t="t" r="r" b="b"/>
              <a:pathLst>
                <a:path w="7038" h="6537" extrusionOk="0">
                  <a:moveTo>
                    <a:pt x="6335" y="0"/>
                  </a:moveTo>
                  <a:lnTo>
                    <a:pt x="5001" y="167"/>
                  </a:lnTo>
                  <a:lnTo>
                    <a:pt x="5442" y="3810"/>
                  </a:lnTo>
                  <a:lnTo>
                    <a:pt x="3727" y="905"/>
                  </a:lnTo>
                  <a:lnTo>
                    <a:pt x="2751" y="1024"/>
                  </a:lnTo>
                  <a:lnTo>
                    <a:pt x="1787" y="4263"/>
                  </a:lnTo>
                  <a:lnTo>
                    <a:pt x="1334" y="620"/>
                  </a:lnTo>
                  <a:lnTo>
                    <a:pt x="1" y="786"/>
                  </a:lnTo>
                  <a:lnTo>
                    <a:pt x="715" y="6537"/>
                  </a:lnTo>
                  <a:lnTo>
                    <a:pt x="2346" y="6335"/>
                  </a:lnTo>
                  <a:lnTo>
                    <a:pt x="3465" y="2798"/>
                  </a:lnTo>
                  <a:lnTo>
                    <a:pt x="5394" y="5965"/>
                  </a:lnTo>
                  <a:lnTo>
                    <a:pt x="7037" y="5763"/>
                  </a:lnTo>
                  <a:lnTo>
                    <a:pt x="63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1"/>
            <p:cNvSpPr/>
            <p:nvPr/>
          </p:nvSpPr>
          <p:spPr>
            <a:xfrm>
              <a:off x="5285775" y="1245919"/>
              <a:ext cx="181000" cy="169400"/>
            </a:xfrm>
            <a:custGeom>
              <a:avLst/>
              <a:gdLst/>
              <a:ahLst/>
              <a:cxnLst/>
              <a:rect l="l" t="t" r="r" b="b"/>
              <a:pathLst>
                <a:path w="7240" h="6776" extrusionOk="0">
                  <a:moveTo>
                    <a:pt x="953" y="1"/>
                  </a:moveTo>
                  <a:lnTo>
                    <a:pt x="0" y="5716"/>
                  </a:lnTo>
                  <a:lnTo>
                    <a:pt x="1334" y="5942"/>
                  </a:lnTo>
                  <a:lnTo>
                    <a:pt x="1929" y="2322"/>
                  </a:lnTo>
                  <a:lnTo>
                    <a:pt x="2751" y="5597"/>
                  </a:lnTo>
                  <a:lnTo>
                    <a:pt x="3727" y="5751"/>
                  </a:lnTo>
                  <a:lnTo>
                    <a:pt x="5560" y="2930"/>
                  </a:lnTo>
                  <a:lnTo>
                    <a:pt x="4965" y="6549"/>
                  </a:lnTo>
                  <a:lnTo>
                    <a:pt x="6299" y="6775"/>
                  </a:lnTo>
                  <a:lnTo>
                    <a:pt x="7239" y="1049"/>
                  </a:lnTo>
                  <a:lnTo>
                    <a:pt x="5608" y="787"/>
                  </a:lnTo>
                  <a:lnTo>
                    <a:pt x="3536" y="3870"/>
                  </a:lnTo>
                  <a:lnTo>
                    <a:pt x="2572" y="275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1"/>
            <p:cNvSpPr/>
            <p:nvPr/>
          </p:nvSpPr>
          <p:spPr>
            <a:xfrm>
              <a:off x="2505950" y="1147642"/>
              <a:ext cx="200050" cy="234000"/>
            </a:xfrm>
            <a:custGeom>
              <a:avLst/>
              <a:gdLst/>
              <a:ahLst/>
              <a:cxnLst/>
              <a:rect l="l" t="t" r="r" b="b"/>
              <a:pathLst>
                <a:path w="8002" h="9360" extrusionOk="0">
                  <a:moveTo>
                    <a:pt x="4201" y="1"/>
                  </a:moveTo>
                  <a:cubicBezTo>
                    <a:pt x="3980" y="1"/>
                    <a:pt x="3759" y="11"/>
                    <a:pt x="3537" y="32"/>
                  </a:cubicBezTo>
                  <a:cubicBezTo>
                    <a:pt x="1346" y="246"/>
                    <a:pt x="1" y="1472"/>
                    <a:pt x="167" y="3175"/>
                  </a:cubicBezTo>
                  <a:cubicBezTo>
                    <a:pt x="489" y="6401"/>
                    <a:pt x="5192" y="4985"/>
                    <a:pt x="5347" y="6532"/>
                  </a:cubicBezTo>
                  <a:cubicBezTo>
                    <a:pt x="5394" y="7021"/>
                    <a:pt x="4978" y="7318"/>
                    <a:pt x="4275" y="7390"/>
                  </a:cubicBezTo>
                  <a:cubicBezTo>
                    <a:pt x="4187" y="7398"/>
                    <a:pt x="4094" y="7403"/>
                    <a:pt x="3997" y="7403"/>
                  </a:cubicBezTo>
                  <a:cubicBezTo>
                    <a:pt x="3052" y="7403"/>
                    <a:pt x="1752" y="6990"/>
                    <a:pt x="834" y="6342"/>
                  </a:cubicBezTo>
                  <a:lnTo>
                    <a:pt x="96" y="8283"/>
                  </a:lnTo>
                  <a:cubicBezTo>
                    <a:pt x="1115" y="8972"/>
                    <a:pt x="2481" y="9359"/>
                    <a:pt x="3809" y="9359"/>
                  </a:cubicBezTo>
                  <a:cubicBezTo>
                    <a:pt x="4017" y="9359"/>
                    <a:pt x="4225" y="9350"/>
                    <a:pt x="4430" y="9330"/>
                  </a:cubicBezTo>
                  <a:cubicBezTo>
                    <a:pt x="6466" y="9140"/>
                    <a:pt x="8002" y="8021"/>
                    <a:pt x="7823" y="6163"/>
                  </a:cubicBezTo>
                  <a:cubicBezTo>
                    <a:pt x="7502" y="2889"/>
                    <a:pt x="2787" y="4211"/>
                    <a:pt x="2644" y="2710"/>
                  </a:cubicBezTo>
                  <a:cubicBezTo>
                    <a:pt x="2608" y="2294"/>
                    <a:pt x="2965" y="2044"/>
                    <a:pt x="3537" y="1996"/>
                  </a:cubicBezTo>
                  <a:cubicBezTo>
                    <a:pt x="3619" y="1987"/>
                    <a:pt x="3708" y="1983"/>
                    <a:pt x="3802" y="1983"/>
                  </a:cubicBezTo>
                  <a:cubicBezTo>
                    <a:pt x="4561" y="1983"/>
                    <a:pt x="5660" y="2272"/>
                    <a:pt x="6561" y="2675"/>
                  </a:cubicBezTo>
                  <a:lnTo>
                    <a:pt x="7275" y="710"/>
                  </a:lnTo>
                  <a:cubicBezTo>
                    <a:pt x="6310" y="237"/>
                    <a:pt x="5263" y="1"/>
                    <a:pt x="4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1"/>
            <p:cNvSpPr/>
            <p:nvPr/>
          </p:nvSpPr>
          <p:spPr>
            <a:xfrm>
              <a:off x="4929475" y="1510567"/>
              <a:ext cx="166700" cy="155775"/>
            </a:xfrm>
            <a:custGeom>
              <a:avLst/>
              <a:gdLst/>
              <a:ahLst/>
              <a:cxnLst/>
              <a:rect l="l" t="t" r="r" b="b"/>
              <a:pathLst>
                <a:path w="6668" h="6231" extrusionOk="0">
                  <a:moveTo>
                    <a:pt x="3204" y="0"/>
                  </a:moveTo>
                  <a:cubicBezTo>
                    <a:pt x="2546" y="0"/>
                    <a:pt x="1974" y="286"/>
                    <a:pt x="1643" y="933"/>
                  </a:cubicBezTo>
                  <a:cubicBezTo>
                    <a:pt x="655" y="2850"/>
                    <a:pt x="3739" y="3803"/>
                    <a:pt x="3275" y="4684"/>
                  </a:cubicBezTo>
                  <a:cubicBezTo>
                    <a:pt x="3209" y="4821"/>
                    <a:pt x="3093" y="4883"/>
                    <a:pt x="2946" y="4883"/>
                  </a:cubicBezTo>
                  <a:cubicBezTo>
                    <a:pt x="2827" y="4883"/>
                    <a:pt x="2686" y="4842"/>
                    <a:pt x="2536" y="4767"/>
                  </a:cubicBezTo>
                  <a:cubicBezTo>
                    <a:pt x="2096" y="4541"/>
                    <a:pt x="1513" y="3910"/>
                    <a:pt x="1096" y="3302"/>
                  </a:cubicBezTo>
                  <a:lnTo>
                    <a:pt x="0" y="4136"/>
                  </a:lnTo>
                  <a:cubicBezTo>
                    <a:pt x="441" y="4862"/>
                    <a:pt x="1072" y="5458"/>
                    <a:pt x="1822" y="5839"/>
                  </a:cubicBezTo>
                  <a:cubicBezTo>
                    <a:pt x="2332" y="6101"/>
                    <a:pt x="2822" y="6230"/>
                    <a:pt x="3260" y="6230"/>
                  </a:cubicBezTo>
                  <a:cubicBezTo>
                    <a:pt x="3936" y="6230"/>
                    <a:pt x="4488" y="5922"/>
                    <a:pt x="4799" y="5315"/>
                  </a:cubicBezTo>
                  <a:cubicBezTo>
                    <a:pt x="5775" y="3422"/>
                    <a:pt x="2679" y="2517"/>
                    <a:pt x="3144" y="1612"/>
                  </a:cubicBezTo>
                  <a:cubicBezTo>
                    <a:pt x="3230" y="1452"/>
                    <a:pt x="3373" y="1374"/>
                    <a:pt x="3553" y="1374"/>
                  </a:cubicBezTo>
                  <a:cubicBezTo>
                    <a:pt x="3694" y="1374"/>
                    <a:pt x="3858" y="1422"/>
                    <a:pt x="4037" y="1517"/>
                  </a:cubicBezTo>
                  <a:cubicBezTo>
                    <a:pt x="4596" y="1802"/>
                    <a:pt x="5251" y="2576"/>
                    <a:pt x="5561" y="3326"/>
                  </a:cubicBezTo>
                  <a:lnTo>
                    <a:pt x="6668" y="2517"/>
                  </a:lnTo>
                  <a:cubicBezTo>
                    <a:pt x="6251" y="1600"/>
                    <a:pt x="5537" y="850"/>
                    <a:pt x="4644" y="385"/>
                  </a:cubicBezTo>
                  <a:cubicBezTo>
                    <a:pt x="4157" y="137"/>
                    <a:pt x="3660" y="0"/>
                    <a:pt x="3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1"/>
            <p:cNvSpPr/>
            <p:nvPr/>
          </p:nvSpPr>
          <p:spPr>
            <a:xfrm>
              <a:off x="1425164" y="999074"/>
              <a:ext cx="208675" cy="261350"/>
            </a:xfrm>
            <a:custGeom>
              <a:avLst/>
              <a:gdLst/>
              <a:ahLst/>
              <a:cxnLst/>
              <a:rect l="l" t="t" r="r" b="b"/>
              <a:pathLst>
                <a:path w="8347" h="10454" extrusionOk="0">
                  <a:moveTo>
                    <a:pt x="7191" y="0"/>
                  </a:moveTo>
                  <a:lnTo>
                    <a:pt x="0" y="3155"/>
                  </a:lnTo>
                  <a:lnTo>
                    <a:pt x="786" y="4953"/>
                  </a:lnTo>
                  <a:lnTo>
                    <a:pt x="3274" y="3870"/>
                  </a:lnTo>
                  <a:lnTo>
                    <a:pt x="6156" y="10454"/>
                  </a:lnTo>
                  <a:lnTo>
                    <a:pt x="8346" y="9490"/>
                  </a:lnTo>
                  <a:lnTo>
                    <a:pt x="5465" y="2905"/>
                  </a:lnTo>
                  <a:lnTo>
                    <a:pt x="7977" y="1810"/>
                  </a:lnTo>
                  <a:lnTo>
                    <a:pt x="7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1"/>
            <p:cNvSpPr/>
            <p:nvPr/>
          </p:nvSpPr>
          <p:spPr>
            <a:xfrm>
              <a:off x="4018050" y="870050"/>
              <a:ext cx="357800" cy="394400"/>
            </a:xfrm>
            <a:custGeom>
              <a:avLst/>
              <a:gdLst/>
              <a:ahLst/>
              <a:cxnLst/>
              <a:rect l="l" t="t" r="r" b="b"/>
              <a:pathLst>
                <a:path w="14312" h="15776" extrusionOk="0">
                  <a:moveTo>
                    <a:pt x="9656" y="0"/>
                  </a:moveTo>
                  <a:lnTo>
                    <a:pt x="0" y="3524"/>
                  </a:lnTo>
                  <a:lnTo>
                    <a:pt x="4477" y="15776"/>
                  </a:lnTo>
                  <a:lnTo>
                    <a:pt x="14312" y="12180"/>
                  </a:lnTo>
                  <a:lnTo>
                    <a:pt x="13371" y="9632"/>
                  </a:lnTo>
                  <a:lnTo>
                    <a:pt x="6739" y="12061"/>
                  </a:lnTo>
                  <a:lnTo>
                    <a:pt x="5894" y="9751"/>
                  </a:lnTo>
                  <a:lnTo>
                    <a:pt x="11728" y="7608"/>
                  </a:lnTo>
                  <a:lnTo>
                    <a:pt x="10799" y="5072"/>
                  </a:lnTo>
                  <a:lnTo>
                    <a:pt x="4965" y="7191"/>
                  </a:lnTo>
                  <a:lnTo>
                    <a:pt x="4120" y="4905"/>
                  </a:lnTo>
                  <a:lnTo>
                    <a:pt x="10585" y="2548"/>
                  </a:lnTo>
                  <a:lnTo>
                    <a:pt x="96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1"/>
            <p:cNvSpPr/>
            <p:nvPr/>
          </p:nvSpPr>
          <p:spPr>
            <a:xfrm>
              <a:off x="6510925" y="1431725"/>
              <a:ext cx="183675" cy="219975"/>
            </a:xfrm>
            <a:custGeom>
              <a:avLst/>
              <a:gdLst/>
              <a:ahLst/>
              <a:cxnLst/>
              <a:rect l="l" t="t" r="r" b="b"/>
              <a:pathLst>
                <a:path w="7347" h="8799" extrusionOk="0">
                  <a:moveTo>
                    <a:pt x="5418" y="0"/>
                  </a:moveTo>
                  <a:lnTo>
                    <a:pt x="0" y="7382"/>
                  </a:lnTo>
                  <a:lnTo>
                    <a:pt x="1929" y="8799"/>
                  </a:lnTo>
                  <a:lnTo>
                    <a:pt x="7346" y="141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1"/>
            <p:cNvSpPr/>
            <p:nvPr/>
          </p:nvSpPr>
          <p:spPr>
            <a:xfrm>
              <a:off x="1015600" y="1352250"/>
              <a:ext cx="132775" cy="235750"/>
            </a:xfrm>
            <a:custGeom>
              <a:avLst/>
              <a:gdLst/>
              <a:ahLst/>
              <a:cxnLst/>
              <a:rect l="l" t="t" r="r" b="b"/>
              <a:pathLst>
                <a:path w="5311" h="9430" extrusionOk="0">
                  <a:moveTo>
                    <a:pt x="2250" y="0"/>
                  </a:moveTo>
                  <a:lnTo>
                    <a:pt x="0" y="798"/>
                  </a:lnTo>
                  <a:lnTo>
                    <a:pt x="3048" y="9430"/>
                  </a:lnTo>
                  <a:lnTo>
                    <a:pt x="5310" y="8632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1"/>
            <p:cNvSpPr/>
            <p:nvPr/>
          </p:nvSpPr>
          <p:spPr>
            <a:xfrm>
              <a:off x="3363500" y="1309675"/>
              <a:ext cx="200950" cy="244100"/>
            </a:xfrm>
            <a:custGeom>
              <a:avLst/>
              <a:gdLst/>
              <a:ahLst/>
              <a:cxnLst/>
              <a:rect l="l" t="t" r="r" b="b"/>
              <a:pathLst>
                <a:path w="8038" h="9764" extrusionOk="0">
                  <a:moveTo>
                    <a:pt x="274" y="1"/>
                  </a:moveTo>
                  <a:lnTo>
                    <a:pt x="1" y="1953"/>
                  </a:lnTo>
                  <a:lnTo>
                    <a:pt x="2691" y="2322"/>
                  </a:lnTo>
                  <a:lnTo>
                    <a:pt x="1715" y="9442"/>
                  </a:lnTo>
                  <a:lnTo>
                    <a:pt x="4084" y="9764"/>
                  </a:lnTo>
                  <a:lnTo>
                    <a:pt x="5061" y="2656"/>
                  </a:lnTo>
                  <a:lnTo>
                    <a:pt x="7764" y="3025"/>
                  </a:lnTo>
                  <a:lnTo>
                    <a:pt x="8037" y="107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1"/>
            <p:cNvSpPr/>
            <p:nvPr/>
          </p:nvSpPr>
          <p:spPr>
            <a:xfrm>
              <a:off x="4760400" y="693525"/>
              <a:ext cx="201550" cy="258400"/>
            </a:xfrm>
            <a:custGeom>
              <a:avLst/>
              <a:gdLst/>
              <a:ahLst/>
              <a:cxnLst/>
              <a:rect l="l" t="t" r="r" b="b"/>
              <a:pathLst>
                <a:path w="8062" h="10336" extrusionOk="0">
                  <a:moveTo>
                    <a:pt x="7406" y="1"/>
                  </a:moveTo>
                  <a:lnTo>
                    <a:pt x="1" y="2584"/>
                  </a:lnTo>
                  <a:lnTo>
                    <a:pt x="644" y="4442"/>
                  </a:lnTo>
                  <a:lnTo>
                    <a:pt x="3215" y="3549"/>
                  </a:lnTo>
                  <a:lnTo>
                    <a:pt x="5573" y="10335"/>
                  </a:lnTo>
                  <a:lnTo>
                    <a:pt x="7835" y="9549"/>
                  </a:lnTo>
                  <a:lnTo>
                    <a:pt x="5466" y="2763"/>
                  </a:lnTo>
                  <a:lnTo>
                    <a:pt x="8061" y="18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1"/>
            <p:cNvSpPr/>
            <p:nvPr/>
          </p:nvSpPr>
          <p:spPr>
            <a:xfrm>
              <a:off x="5711609" y="1492811"/>
              <a:ext cx="132777" cy="137255"/>
            </a:xfrm>
            <a:custGeom>
              <a:avLst/>
              <a:gdLst/>
              <a:ahLst/>
              <a:cxnLst/>
              <a:rect l="l" t="t" r="r" b="b"/>
              <a:pathLst>
                <a:path w="6728" h="6954" extrusionOk="0">
                  <a:moveTo>
                    <a:pt x="2119" y="0"/>
                  </a:moveTo>
                  <a:lnTo>
                    <a:pt x="0" y="4989"/>
                  </a:lnTo>
                  <a:lnTo>
                    <a:pt x="1298" y="5548"/>
                  </a:lnTo>
                  <a:lnTo>
                    <a:pt x="2167" y="3512"/>
                  </a:lnTo>
                  <a:lnTo>
                    <a:pt x="4179" y="4358"/>
                  </a:lnTo>
                  <a:lnTo>
                    <a:pt x="3310" y="6406"/>
                  </a:lnTo>
                  <a:lnTo>
                    <a:pt x="4620" y="6953"/>
                  </a:lnTo>
                  <a:lnTo>
                    <a:pt x="6727" y="1965"/>
                  </a:lnTo>
                  <a:lnTo>
                    <a:pt x="5429" y="1417"/>
                  </a:lnTo>
                  <a:lnTo>
                    <a:pt x="4620" y="3322"/>
                  </a:lnTo>
                  <a:lnTo>
                    <a:pt x="2607" y="2477"/>
                  </a:lnTo>
                  <a:lnTo>
                    <a:pt x="3417" y="560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1"/>
            <p:cNvSpPr/>
            <p:nvPr/>
          </p:nvSpPr>
          <p:spPr>
            <a:xfrm>
              <a:off x="6099250" y="676275"/>
              <a:ext cx="368825" cy="373275"/>
            </a:xfrm>
            <a:custGeom>
              <a:avLst/>
              <a:gdLst/>
              <a:ahLst/>
              <a:cxnLst/>
              <a:rect l="l" t="t" r="r" b="b"/>
              <a:pathLst>
                <a:path w="14753" h="14931" extrusionOk="0">
                  <a:moveTo>
                    <a:pt x="8240" y="0"/>
                  </a:moveTo>
                  <a:lnTo>
                    <a:pt x="5918" y="1703"/>
                  </a:lnTo>
                  <a:lnTo>
                    <a:pt x="8573" y="5334"/>
                  </a:lnTo>
                  <a:lnTo>
                    <a:pt x="4990" y="7965"/>
                  </a:lnTo>
                  <a:lnTo>
                    <a:pt x="2323" y="4334"/>
                  </a:lnTo>
                  <a:lnTo>
                    <a:pt x="1" y="6037"/>
                  </a:lnTo>
                  <a:lnTo>
                    <a:pt x="6526" y="14930"/>
                  </a:lnTo>
                  <a:lnTo>
                    <a:pt x="8847" y="13228"/>
                  </a:lnTo>
                  <a:lnTo>
                    <a:pt x="6347" y="9823"/>
                  </a:lnTo>
                  <a:lnTo>
                    <a:pt x="9931" y="7180"/>
                  </a:lnTo>
                  <a:lnTo>
                    <a:pt x="12443" y="10597"/>
                  </a:lnTo>
                  <a:lnTo>
                    <a:pt x="14753" y="8894"/>
                  </a:lnTo>
                  <a:lnTo>
                    <a:pt x="8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1"/>
            <p:cNvSpPr/>
            <p:nvPr/>
          </p:nvSpPr>
          <p:spPr>
            <a:xfrm>
              <a:off x="1667450" y="1495125"/>
              <a:ext cx="126250" cy="128600"/>
            </a:xfrm>
            <a:custGeom>
              <a:avLst/>
              <a:gdLst/>
              <a:ahLst/>
              <a:cxnLst/>
              <a:rect l="l" t="t" r="r" b="b"/>
              <a:pathLst>
                <a:path w="5050" h="5144" extrusionOk="0">
                  <a:moveTo>
                    <a:pt x="3168" y="0"/>
                  </a:moveTo>
                  <a:lnTo>
                    <a:pt x="2275" y="488"/>
                  </a:lnTo>
                  <a:lnTo>
                    <a:pt x="3001" y="1798"/>
                  </a:lnTo>
                  <a:lnTo>
                    <a:pt x="1620" y="2560"/>
                  </a:lnTo>
                  <a:lnTo>
                    <a:pt x="894" y="1250"/>
                  </a:lnTo>
                  <a:lnTo>
                    <a:pt x="1" y="1738"/>
                  </a:lnTo>
                  <a:lnTo>
                    <a:pt x="1894" y="5144"/>
                  </a:lnTo>
                  <a:lnTo>
                    <a:pt x="2787" y="4655"/>
                  </a:lnTo>
                  <a:lnTo>
                    <a:pt x="2013" y="3262"/>
                  </a:lnTo>
                  <a:lnTo>
                    <a:pt x="3394" y="2500"/>
                  </a:lnTo>
                  <a:lnTo>
                    <a:pt x="4156" y="3893"/>
                  </a:lnTo>
                  <a:lnTo>
                    <a:pt x="5049" y="3393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1"/>
            <p:cNvSpPr/>
            <p:nvPr/>
          </p:nvSpPr>
          <p:spPr>
            <a:xfrm>
              <a:off x="5301850" y="580125"/>
              <a:ext cx="340225" cy="339650"/>
            </a:xfrm>
            <a:custGeom>
              <a:avLst/>
              <a:gdLst/>
              <a:ahLst/>
              <a:cxnLst/>
              <a:rect l="l" t="t" r="r" b="b"/>
              <a:pathLst>
                <a:path w="13609" h="13586" extrusionOk="0">
                  <a:moveTo>
                    <a:pt x="6358" y="0"/>
                  </a:moveTo>
                  <a:lnTo>
                    <a:pt x="0" y="6585"/>
                  </a:lnTo>
                  <a:lnTo>
                    <a:pt x="1536" y="8061"/>
                  </a:lnTo>
                  <a:lnTo>
                    <a:pt x="5560" y="3894"/>
                  </a:lnTo>
                  <a:lnTo>
                    <a:pt x="3703" y="8882"/>
                  </a:lnTo>
                  <a:lnTo>
                    <a:pt x="4822" y="9978"/>
                  </a:lnTo>
                  <a:lnTo>
                    <a:pt x="9751" y="7942"/>
                  </a:lnTo>
                  <a:lnTo>
                    <a:pt x="9751" y="7942"/>
                  </a:lnTo>
                  <a:lnTo>
                    <a:pt x="5727" y="12121"/>
                  </a:lnTo>
                  <a:lnTo>
                    <a:pt x="7251" y="13585"/>
                  </a:lnTo>
                  <a:lnTo>
                    <a:pt x="13609" y="6989"/>
                  </a:lnTo>
                  <a:lnTo>
                    <a:pt x="11728" y="5191"/>
                  </a:lnTo>
                  <a:lnTo>
                    <a:pt x="6275" y="7347"/>
                  </a:lnTo>
                  <a:lnTo>
                    <a:pt x="8227" y="1810"/>
                  </a:lnTo>
                  <a:lnTo>
                    <a:pt x="63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1"/>
            <p:cNvSpPr/>
            <p:nvPr/>
          </p:nvSpPr>
          <p:spPr>
            <a:xfrm>
              <a:off x="2734906" y="1514908"/>
              <a:ext cx="149150" cy="150050"/>
            </a:xfrm>
            <a:custGeom>
              <a:avLst/>
              <a:gdLst/>
              <a:ahLst/>
              <a:cxnLst/>
              <a:rect l="l" t="t" r="r" b="b"/>
              <a:pathLst>
                <a:path w="5966" h="6002" extrusionOk="0">
                  <a:moveTo>
                    <a:pt x="3930" y="0"/>
                  </a:moveTo>
                  <a:lnTo>
                    <a:pt x="2667" y="584"/>
                  </a:lnTo>
                  <a:lnTo>
                    <a:pt x="1917" y="3072"/>
                  </a:lnTo>
                  <a:lnTo>
                    <a:pt x="1096" y="1322"/>
                  </a:lnTo>
                  <a:lnTo>
                    <a:pt x="0" y="1822"/>
                  </a:lnTo>
                  <a:lnTo>
                    <a:pt x="1941" y="6001"/>
                  </a:lnTo>
                  <a:lnTo>
                    <a:pt x="3037" y="5501"/>
                  </a:lnTo>
                  <a:lnTo>
                    <a:pt x="2560" y="4477"/>
                  </a:lnTo>
                  <a:lnTo>
                    <a:pt x="2822" y="3632"/>
                  </a:lnTo>
                  <a:lnTo>
                    <a:pt x="4656" y="4751"/>
                  </a:lnTo>
                  <a:lnTo>
                    <a:pt x="5966" y="4144"/>
                  </a:lnTo>
                  <a:lnTo>
                    <a:pt x="3179" y="2453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1"/>
            <p:cNvSpPr/>
            <p:nvPr/>
          </p:nvSpPr>
          <p:spPr>
            <a:xfrm>
              <a:off x="758700" y="750523"/>
              <a:ext cx="403650" cy="419725"/>
            </a:xfrm>
            <a:custGeom>
              <a:avLst/>
              <a:gdLst/>
              <a:ahLst/>
              <a:cxnLst/>
              <a:rect l="l" t="t" r="r" b="b"/>
              <a:pathLst>
                <a:path w="16146" h="16789" extrusionOk="0">
                  <a:moveTo>
                    <a:pt x="3930" y="0"/>
                  </a:moveTo>
                  <a:lnTo>
                    <a:pt x="1" y="13014"/>
                  </a:lnTo>
                  <a:lnTo>
                    <a:pt x="3394" y="14038"/>
                  </a:lnTo>
                  <a:lnTo>
                    <a:pt x="4358" y="10871"/>
                  </a:lnTo>
                  <a:lnTo>
                    <a:pt x="6585" y="9513"/>
                  </a:lnTo>
                  <a:lnTo>
                    <a:pt x="8442" y="15562"/>
                  </a:lnTo>
                  <a:lnTo>
                    <a:pt x="12502" y="16788"/>
                  </a:lnTo>
                  <a:lnTo>
                    <a:pt x="9692" y="7608"/>
                  </a:lnTo>
                  <a:lnTo>
                    <a:pt x="16146" y="3691"/>
                  </a:lnTo>
                  <a:lnTo>
                    <a:pt x="12205" y="2501"/>
                  </a:lnTo>
                  <a:lnTo>
                    <a:pt x="5680" y="6477"/>
                  </a:lnTo>
                  <a:lnTo>
                    <a:pt x="7323" y="1024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1"/>
            <p:cNvSpPr/>
            <p:nvPr/>
          </p:nvSpPr>
          <p:spPr>
            <a:xfrm>
              <a:off x="3098000" y="4212725"/>
              <a:ext cx="403350" cy="419700"/>
            </a:xfrm>
            <a:custGeom>
              <a:avLst/>
              <a:gdLst/>
              <a:ahLst/>
              <a:cxnLst/>
              <a:rect l="l" t="t" r="r" b="b"/>
              <a:pathLst>
                <a:path w="16134" h="16788" extrusionOk="0">
                  <a:moveTo>
                    <a:pt x="3929" y="0"/>
                  </a:moveTo>
                  <a:lnTo>
                    <a:pt x="0" y="13002"/>
                  </a:lnTo>
                  <a:lnTo>
                    <a:pt x="3394" y="14038"/>
                  </a:lnTo>
                  <a:lnTo>
                    <a:pt x="4358" y="10859"/>
                  </a:lnTo>
                  <a:lnTo>
                    <a:pt x="6584" y="9513"/>
                  </a:lnTo>
                  <a:lnTo>
                    <a:pt x="8442" y="15562"/>
                  </a:lnTo>
                  <a:lnTo>
                    <a:pt x="12502" y="16788"/>
                  </a:lnTo>
                  <a:lnTo>
                    <a:pt x="9680" y="7620"/>
                  </a:lnTo>
                  <a:lnTo>
                    <a:pt x="16133" y="3691"/>
                  </a:lnTo>
                  <a:lnTo>
                    <a:pt x="12204" y="2500"/>
                  </a:lnTo>
                  <a:lnTo>
                    <a:pt x="5680" y="6477"/>
                  </a:lnTo>
                  <a:lnTo>
                    <a:pt x="7323" y="1024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1"/>
            <p:cNvSpPr/>
            <p:nvPr/>
          </p:nvSpPr>
          <p:spPr>
            <a:xfrm>
              <a:off x="196750" y="3913275"/>
              <a:ext cx="328925" cy="318525"/>
            </a:xfrm>
            <a:custGeom>
              <a:avLst/>
              <a:gdLst/>
              <a:ahLst/>
              <a:cxnLst/>
              <a:rect l="l" t="t" r="r" b="b"/>
              <a:pathLst>
                <a:path w="13157" h="12741" extrusionOk="0">
                  <a:moveTo>
                    <a:pt x="4191" y="0"/>
                  </a:moveTo>
                  <a:lnTo>
                    <a:pt x="0" y="8144"/>
                  </a:lnTo>
                  <a:lnTo>
                    <a:pt x="1893" y="9109"/>
                  </a:lnTo>
                  <a:lnTo>
                    <a:pt x="4548" y="3953"/>
                  </a:lnTo>
                  <a:lnTo>
                    <a:pt x="4203" y="9275"/>
                  </a:lnTo>
                  <a:lnTo>
                    <a:pt x="5608" y="9990"/>
                  </a:lnTo>
                  <a:lnTo>
                    <a:pt x="9727" y="6620"/>
                  </a:lnTo>
                  <a:lnTo>
                    <a:pt x="7084" y="11788"/>
                  </a:lnTo>
                  <a:lnTo>
                    <a:pt x="8977" y="12740"/>
                  </a:lnTo>
                  <a:lnTo>
                    <a:pt x="13156" y="4596"/>
                  </a:lnTo>
                  <a:lnTo>
                    <a:pt x="10835" y="3406"/>
                  </a:lnTo>
                  <a:lnTo>
                    <a:pt x="6227" y="7049"/>
                  </a:lnTo>
                  <a:lnTo>
                    <a:pt x="6227" y="7049"/>
                  </a:lnTo>
                  <a:lnTo>
                    <a:pt x="6513" y="1191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1"/>
            <p:cNvSpPr/>
            <p:nvPr/>
          </p:nvSpPr>
          <p:spPr>
            <a:xfrm>
              <a:off x="192875" y="3016425"/>
              <a:ext cx="214025" cy="210475"/>
            </a:xfrm>
            <a:custGeom>
              <a:avLst/>
              <a:gdLst/>
              <a:ahLst/>
              <a:cxnLst/>
              <a:rect l="l" t="t" r="r" b="b"/>
              <a:pathLst>
                <a:path w="8561" h="8419" extrusionOk="0">
                  <a:moveTo>
                    <a:pt x="3358" y="1"/>
                  </a:moveTo>
                  <a:lnTo>
                    <a:pt x="0" y="4728"/>
                  </a:lnTo>
                  <a:lnTo>
                    <a:pt x="1096" y="5502"/>
                  </a:lnTo>
                  <a:lnTo>
                    <a:pt x="3227" y="2513"/>
                  </a:lnTo>
                  <a:lnTo>
                    <a:pt x="2536" y="5811"/>
                  </a:lnTo>
                  <a:lnTo>
                    <a:pt x="3334" y="6383"/>
                  </a:lnTo>
                  <a:lnTo>
                    <a:pt x="6227" y="4644"/>
                  </a:lnTo>
                  <a:lnTo>
                    <a:pt x="4108" y="7645"/>
                  </a:lnTo>
                  <a:lnTo>
                    <a:pt x="5203" y="8419"/>
                  </a:lnTo>
                  <a:lnTo>
                    <a:pt x="8561" y="3692"/>
                  </a:lnTo>
                  <a:lnTo>
                    <a:pt x="7215" y="2739"/>
                  </a:lnTo>
                  <a:lnTo>
                    <a:pt x="4001" y="4609"/>
                  </a:lnTo>
                  <a:lnTo>
                    <a:pt x="4703" y="953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1"/>
            <p:cNvSpPr/>
            <p:nvPr/>
          </p:nvSpPr>
          <p:spPr>
            <a:xfrm>
              <a:off x="302100" y="1742475"/>
              <a:ext cx="215250" cy="214025"/>
            </a:xfrm>
            <a:custGeom>
              <a:avLst/>
              <a:gdLst/>
              <a:ahLst/>
              <a:cxnLst/>
              <a:rect l="l" t="t" r="r" b="b"/>
              <a:pathLst>
                <a:path w="8610" h="8561" extrusionOk="0">
                  <a:moveTo>
                    <a:pt x="3763" y="0"/>
                  </a:moveTo>
                  <a:lnTo>
                    <a:pt x="1" y="4406"/>
                  </a:lnTo>
                  <a:lnTo>
                    <a:pt x="1013" y="5275"/>
                  </a:lnTo>
                  <a:lnTo>
                    <a:pt x="3406" y="2489"/>
                  </a:lnTo>
                  <a:lnTo>
                    <a:pt x="2418" y="5715"/>
                  </a:lnTo>
                  <a:lnTo>
                    <a:pt x="3168" y="6358"/>
                  </a:lnTo>
                  <a:lnTo>
                    <a:pt x="6204" y="4882"/>
                  </a:lnTo>
                  <a:lnTo>
                    <a:pt x="6204" y="4882"/>
                  </a:lnTo>
                  <a:lnTo>
                    <a:pt x="3823" y="7680"/>
                  </a:lnTo>
                  <a:lnTo>
                    <a:pt x="4847" y="8561"/>
                  </a:lnTo>
                  <a:lnTo>
                    <a:pt x="8609" y="4156"/>
                  </a:lnTo>
                  <a:lnTo>
                    <a:pt x="7359" y="3072"/>
                  </a:lnTo>
                  <a:lnTo>
                    <a:pt x="3989" y="4644"/>
                  </a:lnTo>
                  <a:lnTo>
                    <a:pt x="5025" y="107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1"/>
            <p:cNvSpPr/>
            <p:nvPr/>
          </p:nvSpPr>
          <p:spPr>
            <a:xfrm>
              <a:off x="575950" y="3647800"/>
              <a:ext cx="245900" cy="236325"/>
            </a:xfrm>
            <a:custGeom>
              <a:avLst/>
              <a:gdLst/>
              <a:ahLst/>
              <a:cxnLst/>
              <a:rect l="l" t="t" r="r" b="b"/>
              <a:pathLst>
                <a:path w="9836" h="9453" extrusionOk="0">
                  <a:moveTo>
                    <a:pt x="4956" y="1"/>
                  </a:moveTo>
                  <a:cubicBezTo>
                    <a:pt x="3749" y="1"/>
                    <a:pt x="2803" y="568"/>
                    <a:pt x="2382" y="1654"/>
                  </a:cubicBezTo>
                  <a:cubicBezTo>
                    <a:pt x="1203" y="4678"/>
                    <a:pt x="6037" y="5547"/>
                    <a:pt x="5466" y="7000"/>
                  </a:cubicBezTo>
                  <a:cubicBezTo>
                    <a:pt x="5361" y="7283"/>
                    <a:pt x="5122" y="7422"/>
                    <a:pt x="4797" y="7422"/>
                  </a:cubicBezTo>
                  <a:cubicBezTo>
                    <a:pt x="4602" y="7422"/>
                    <a:pt x="4377" y="7372"/>
                    <a:pt x="4132" y="7274"/>
                  </a:cubicBezTo>
                  <a:cubicBezTo>
                    <a:pt x="3239" y="6929"/>
                    <a:pt x="2120" y="5869"/>
                    <a:pt x="1537" y="4773"/>
                  </a:cubicBezTo>
                  <a:lnTo>
                    <a:pt x="1" y="6178"/>
                  </a:lnTo>
                  <a:cubicBezTo>
                    <a:pt x="691" y="7417"/>
                    <a:pt x="1965" y="8512"/>
                    <a:pt x="3382" y="9072"/>
                  </a:cubicBezTo>
                  <a:cubicBezTo>
                    <a:pt x="4023" y="9320"/>
                    <a:pt x="4662" y="9453"/>
                    <a:pt x="5253" y="9453"/>
                  </a:cubicBezTo>
                  <a:cubicBezTo>
                    <a:pt x="6418" y="9453"/>
                    <a:pt x="7397" y="8939"/>
                    <a:pt x="7847" y="7786"/>
                  </a:cubicBezTo>
                  <a:cubicBezTo>
                    <a:pt x="9049" y="4726"/>
                    <a:pt x="4251" y="3773"/>
                    <a:pt x="4799" y="2357"/>
                  </a:cubicBezTo>
                  <a:cubicBezTo>
                    <a:pt x="4896" y="2117"/>
                    <a:pt x="5102" y="2004"/>
                    <a:pt x="5375" y="2004"/>
                  </a:cubicBezTo>
                  <a:cubicBezTo>
                    <a:pt x="5535" y="2004"/>
                    <a:pt x="5719" y="2043"/>
                    <a:pt x="5918" y="2118"/>
                  </a:cubicBezTo>
                  <a:cubicBezTo>
                    <a:pt x="6620" y="2392"/>
                    <a:pt x="7609" y="3249"/>
                    <a:pt x="8299" y="4119"/>
                  </a:cubicBezTo>
                  <a:lnTo>
                    <a:pt x="9835" y="2678"/>
                  </a:lnTo>
                  <a:cubicBezTo>
                    <a:pt x="9049" y="1654"/>
                    <a:pt x="8002" y="856"/>
                    <a:pt x="6799" y="380"/>
                  </a:cubicBezTo>
                  <a:cubicBezTo>
                    <a:pt x="6145" y="125"/>
                    <a:pt x="5522" y="1"/>
                    <a:pt x="49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1"/>
            <p:cNvSpPr/>
            <p:nvPr/>
          </p:nvSpPr>
          <p:spPr>
            <a:xfrm>
              <a:off x="346750" y="2538700"/>
              <a:ext cx="167900" cy="166425"/>
            </a:xfrm>
            <a:custGeom>
              <a:avLst/>
              <a:gdLst/>
              <a:ahLst/>
              <a:cxnLst/>
              <a:rect l="l" t="t" r="r" b="b"/>
              <a:pathLst>
                <a:path w="6716" h="6657" extrusionOk="0">
                  <a:moveTo>
                    <a:pt x="2727" y="0"/>
                  </a:moveTo>
                  <a:cubicBezTo>
                    <a:pt x="1822" y="417"/>
                    <a:pt x="1072" y="1132"/>
                    <a:pt x="608" y="2024"/>
                  </a:cubicBezTo>
                  <a:cubicBezTo>
                    <a:pt x="1" y="3215"/>
                    <a:pt x="60" y="4453"/>
                    <a:pt x="1144" y="5025"/>
                  </a:cubicBezTo>
                  <a:cubicBezTo>
                    <a:pt x="1413" y="5163"/>
                    <a:pt x="1663" y="5221"/>
                    <a:pt x="1896" y="5221"/>
                  </a:cubicBezTo>
                  <a:cubicBezTo>
                    <a:pt x="3216" y="5221"/>
                    <a:pt x="4001" y="3346"/>
                    <a:pt x="4715" y="3346"/>
                  </a:cubicBezTo>
                  <a:cubicBezTo>
                    <a:pt x="4779" y="3346"/>
                    <a:pt x="4843" y="3361"/>
                    <a:pt x="4906" y="3394"/>
                  </a:cubicBezTo>
                  <a:cubicBezTo>
                    <a:pt x="5144" y="3513"/>
                    <a:pt x="5156" y="3799"/>
                    <a:pt x="4978" y="4132"/>
                  </a:cubicBezTo>
                  <a:cubicBezTo>
                    <a:pt x="4751" y="4572"/>
                    <a:pt x="4144" y="5168"/>
                    <a:pt x="3525" y="5561"/>
                  </a:cubicBezTo>
                  <a:lnTo>
                    <a:pt x="4358" y="6656"/>
                  </a:lnTo>
                  <a:cubicBezTo>
                    <a:pt x="5085" y="6215"/>
                    <a:pt x="5668" y="5584"/>
                    <a:pt x="6061" y="4834"/>
                  </a:cubicBezTo>
                  <a:cubicBezTo>
                    <a:pt x="6716" y="3548"/>
                    <a:pt x="6525" y="2370"/>
                    <a:pt x="5525" y="1858"/>
                  </a:cubicBezTo>
                  <a:cubicBezTo>
                    <a:pt x="5265" y="1723"/>
                    <a:pt x="5023" y="1666"/>
                    <a:pt x="4798" y="1666"/>
                  </a:cubicBezTo>
                  <a:cubicBezTo>
                    <a:pt x="3501" y="1666"/>
                    <a:pt x="2744" y="3561"/>
                    <a:pt x="2016" y="3561"/>
                  </a:cubicBezTo>
                  <a:cubicBezTo>
                    <a:pt x="1952" y="3561"/>
                    <a:pt x="1887" y="3546"/>
                    <a:pt x="1822" y="3513"/>
                  </a:cubicBezTo>
                  <a:cubicBezTo>
                    <a:pt x="1549" y="3358"/>
                    <a:pt x="1525" y="3037"/>
                    <a:pt x="1739" y="2620"/>
                  </a:cubicBezTo>
                  <a:cubicBezTo>
                    <a:pt x="2025" y="2060"/>
                    <a:pt x="2787" y="1405"/>
                    <a:pt x="3549" y="1096"/>
                  </a:cubicBezTo>
                  <a:lnTo>
                    <a:pt x="2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1"/>
            <p:cNvSpPr/>
            <p:nvPr/>
          </p:nvSpPr>
          <p:spPr>
            <a:xfrm>
              <a:off x="2240450" y="4623475"/>
              <a:ext cx="168200" cy="166725"/>
            </a:xfrm>
            <a:custGeom>
              <a:avLst/>
              <a:gdLst/>
              <a:ahLst/>
              <a:cxnLst/>
              <a:rect l="l" t="t" r="r" b="b"/>
              <a:pathLst>
                <a:path w="6728" h="6669" extrusionOk="0">
                  <a:moveTo>
                    <a:pt x="2739" y="1"/>
                  </a:moveTo>
                  <a:cubicBezTo>
                    <a:pt x="1822" y="417"/>
                    <a:pt x="1072" y="1132"/>
                    <a:pt x="619" y="2025"/>
                  </a:cubicBezTo>
                  <a:cubicBezTo>
                    <a:pt x="0" y="3215"/>
                    <a:pt x="60" y="4466"/>
                    <a:pt x="1155" y="5025"/>
                  </a:cubicBezTo>
                  <a:cubicBezTo>
                    <a:pt x="1424" y="5163"/>
                    <a:pt x="1674" y="5222"/>
                    <a:pt x="1908" y="5222"/>
                  </a:cubicBezTo>
                  <a:cubicBezTo>
                    <a:pt x="3227" y="5222"/>
                    <a:pt x="4011" y="3346"/>
                    <a:pt x="4717" y="3346"/>
                  </a:cubicBezTo>
                  <a:cubicBezTo>
                    <a:pt x="4781" y="3346"/>
                    <a:pt x="4843" y="3361"/>
                    <a:pt x="4906" y="3394"/>
                  </a:cubicBezTo>
                  <a:cubicBezTo>
                    <a:pt x="5156" y="3513"/>
                    <a:pt x="5156" y="3799"/>
                    <a:pt x="4989" y="4132"/>
                  </a:cubicBezTo>
                  <a:cubicBezTo>
                    <a:pt x="4763" y="4573"/>
                    <a:pt x="4144" y="5168"/>
                    <a:pt x="3525" y="5573"/>
                  </a:cubicBezTo>
                  <a:lnTo>
                    <a:pt x="4370" y="6668"/>
                  </a:lnTo>
                  <a:cubicBezTo>
                    <a:pt x="5084" y="6228"/>
                    <a:pt x="5680" y="5597"/>
                    <a:pt x="6073" y="4835"/>
                  </a:cubicBezTo>
                  <a:cubicBezTo>
                    <a:pt x="6727" y="3549"/>
                    <a:pt x="6537" y="2370"/>
                    <a:pt x="5537" y="1858"/>
                  </a:cubicBezTo>
                  <a:cubicBezTo>
                    <a:pt x="5277" y="1724"/>
                    <a:pt x="5036" y="1667"/>
                    <a:pt x="4811" y="1667"/>
                  </a:cubicBezTo>
                  <a:cubicBezTo>
                    <a:pt x="3513" y="1667"/>
                    <a:pt x="2749" y="3563"/>
                    <a:pt x="2030" y="3563"/>
                  </a:cubicBezTo>
                  <a:cubicBezTo>
                    <a:pt x="1964" y="3563"/>
                    <a:pt x="1899" y="3547"/>
                    <a:pt x="1834" y="3513"/>
                  </a:cubicBezTo>
                  <a:cubicBezTo>
                    <a:pt x="1548" y="3370"/>
                    <a:pt x="1536" y="3037"/>
                    <a:pt x="1739" y="2620"/>
                  </a:cubicBezTo>
                  <a:cubicBezTo>
                    <a:pt x="2024" y="2072"/>
                    <a:pt x="2798" y="1406"/>
                    <a:pt x="3548" y="1108"/>
                  </a:cubicBezTo>
                  <a:lnTo>
                    <a:pt x="2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1"/>
            <p:cNvSpPr/>
            <p:nvPr/>
          </p:nvSpPr>
          <p:spPr>
            <a:xfrm>
              <a:off x="68150" y="4636875"/>
              <a:ext cx="260775" cy="204800"/>
            </a:xfrm>
            <a:custGeom>
              <a:avLst/>
              <a:gdLst/>
              <a:ahLst/>
              <a:cxnLst/>
              <a:rect l="l" t="t" r="r" b="b"/>
              <a:pathLst>
                <a:path w="10431" h="8192" extrusionOk="0">
                  <a:moveTo>
                    <a:pt x="7466" y="1"/>
                  </a:moveTo>
                  <a:lnTo>
                    <a:pt x="5632" y="751"/>
                  </a:lnTo>
                  <a:lnTo>
                    <a:pt x="6656" y="3263"/>
                  </a:lnTo>
                  <a:lnTo>
                    <a:pt x="1" y="5977"/>
                  </a:lnTo>
                  <a:lnTo>
                    <a:pt x="905" y="8192"/>
                  </a:lnTo>
                  <a:lnTo>
                    <a:pt x="7561" y="5477"/>
                  </a:lnTo>
                  <a:lnTo>
                    <a:pt x="8597" y="8013"/>
                  </a:lnTo>
                  <a:lnTo>
                    <a:pt x="10430" y="7275"/>
                  </a:lnTo>
                  <a:lnTo>
                    <a:pt x="7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1"/>
            <p:cNvSpPr/>
            <p:nvPr/>
          </p:nvSpPr>
          <p:spPr>
            <a:xfrm>
              <a:off x="189900" y="868550"/>
              <a:ext cx="219975" cy="183675"/>
            </a:xfrm>
            <a:custGeom>
              <a:avLst/>
              <a:gdLst/>
              <a:ahLst/>
              <a:cxnLst/>
              <a:rect l="l" t="t" r="r" b="b"/>
              <a:pathLst>
                <a:path w="8799" h="7347" extrusionOk="0">
                  <a:moveTo>
                    <a:pt x="1417" y="1"/>
                  </a:moveTo>
                  <a:lnTo>
                    <a:pt x="0" y="1929"/>
                  </a:lnTo>
                  <a:lnTo>
                    <a:pt x="7382" y="7347"/>
                  </a:lnTo>
                  <a:lnTo>
                    <a:pt x="8799" y="5418"/>
                  </a:lnTo>
                  <a:lnTo>
                    <a:pt x="14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1"/>
            <p:cNvSpPr/>
            <p:nvPr/>
          </p:nvSpPr>
          <p:spPr>
            <a:xfrm>
              <a:off x="231850" y="1367425"/>
              <a:ext cx="258400" cy="201525"/>
            </a:xfrm>
            <a:custGeom>
              <a:avLst/>
              <a:gdLst/>
              <a:ahLst/>
              <a:cxnLst/>
              <a:rect l="l" t="t" r="r" b="b"/>
              <a:pathLst>
                <a:path w="10336" h="8061" extrusionOk="0">
                  <a:moveTo>
                    <a:pt x="7764" y="0"/>
                  </a:moveTo>
                  <a:lnTo>
                    <a:pt x="5895" y="643"/>
                  </a:lnTo>
                  <a:lnTo>
                    <a:pt x="6788" y="3215"/>
                  </a:lnTo>
                  <a:lnTo>
                    <a:pt x="1" y="5572"/>
                  </a:lnTo>
                  <a:lnTo>
                    <a:pt x="799" y="7835"/>
                  </a:lnTo>
                  <a:lnTo>
                    <a:pt x="7573" y="5465"/>
                  </a:lnTo>
                  <a:lnTo>
                    <a:pt x="8478" y="8061"/>
                  </a:lnTo>
                  <a:lnTo>
                    <a:pt x="10336" y="7406"/>
                  </a:lnTo>
                  <a:lnTo>
                    <a:pt x="7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1"/>
            <p:cNvSpPr/>
            <p:nvPr/>
          </p:nvSpPr>
          <p:spPr>
            <a:xfrm>
              <a:off x="700945" y="1895303"/>
              <a:ext cx="173875" cy="168500"/>
            </a:xfrm>
            <a:custGeom>
              <a:avLst/>
              <a:gdLst/>
              <a:ahLst/>
              <a:cxnLst/>
              <a:rect l="l" t="t" r="r" b="b"/>
              <a:pathLst>
                <a:path w="6955" h="6740" extrusionOk="0">
                  <a:moveTo>
                    <a:pt x="1965" y="0"/>
                  </a:moveTo>
                  <a:lnTo>
                    <a:pt x="1406" y="1298"/>
                  </a:lnTo>
                  <a:lnTo>
                    <a:pt x="3323" y="2108"/>
                  </a:lnTo>
                  <a:lnTo>
                    <a:pt x="2466" y="4132"/>
                  </a:lnTo>
                  <a:lnTo>
                    <a:pt x="549" y="3310"/>
                  </a:lnTo>
                  <a:lnTo>
                    <a:pt x="1" y="4620"/>
                  </a:lnTo>
                  <a:lnTo>
                    <a:pt x="4990" y="6739"/>
                  </a:lnTo>
                  <a:lnTo>
                    <a:pt x="5537" y="5429"/>
                  </a:lnTo>
                  <a:lnTo>
                    <a:pt x="3501" y="4572"/>
                  </a:lnTo>
                  <a:lnTo>
                    <a:pt x="4359" y="2548"/>
                  </a:lnTo>
                  <a:lnTo>
                    <a:pt x="6395" y="3417"/>
                  </a:lnTo>
                  <a:lnTo>
                    <a:pt x="6954" y="2119"/>
                  </a:lnTo>
                  <a:lnTo>
                    <a:pt x="1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1"/>
            <p:cNvSpPr/>
            <p:nvPr/>
          </p:nvSpPr>
          <p:spPr>
            <a:xfrm>
              <a:off x="1072150" y="3364700"/>
              <a:ext cx="132475" cy="138125"/>
            </a:xfrm>
            <a:custGeom>
              <a:avLst/>
              <a:gdLst/>
              <a:ahLst/>
              <a:cxnLst/>
              <a:rect l="l" t="t" r="r" b="b"/>
              <a:pathLst>
                <a:path w="5299" h="5525" extrusionOk="0">
                  <a:moveTo>
                    <a:pt x="1096" y="0"/>
                  </a:moveTo>
                  <a:lnTo>
                    <a:pt x="0" y="4477"/>
                  </a:lnTo>
                  <a:lnTo>
                    <a:pt x="1167" y="4763"/>
                  </a:lnTo>
                  <a:lnTo>
                    <a:pt x="1441" y="3667"/>
                  </a:lnTo>
                  <a:lnTo>
                    <a:pt x="2167" y="3167"/>
                  </a:lnTo>
                  <a:lnTo>
                    <a:pt x="2905" y="5191"/>
                  </a:lnTo>
                  <a:lnTo>
                    <a:pt x="4298" y="5525"/>
                  </a:lnTo>
                  <a:lnTo>
                    <a:pt x="3179" y="2477"/>
                  </a:lnTo>
                  <a:lnTo>
                    <a:pt x="5299" y="1036"/>
                  </a:lnTo>
                  <a:lnTo>
                    <a:pt x="3941" y="703"/>
                  </a:lnTo>
                  <a:lnTo>
                    <a:pt x="1810" y="2167"/>
                  </a:lnTo>
                  <a:lnTo>
                    <a:pt x="2263" y="286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1"/>
            <p:cNvSpPr/>
            <p:nvPr/>
          </p:nvSpPr>
          <p:spPr>
            <a:xfrm>
              <a:off x="6570150" y="4422575"/>
              <a:ext cx="457825" cy="419100"/>
            </a:xfrm>
            <a:custGeom>
              <a:avLst/>
              <a:gdLst/>
              <a:ahLst/>
              <a:cxnLst/>
              <a:rect l="l" t="t" r="r" b="b"/>
              <a:pathLst>
                <a:path w="18313" h="16764" extrusionOk="0">
                  <a:moveTo>
                    <a:pt x="703" y="0"/>
                  </a:moveTo>
                  <a:lnTo>
                    <a:pt x="1" y="15990"/>
                  </a:lnTo>
                  <a:lnTo>
                    <a:pt x="3715" y="16145"/>
                  </a:lnTo>
                  <a:lnTo>
                    <a:pt x="4168" y="6025"/>
                  </a:lnTo>
                  <a:lnTo>
                    <a:pt x="7502" y="14728"/>
                  </a:lnTo>
                  <a:lnTo>
                    <a:pt x="10240" y="14847"/>
                  </a:lnTo>
                  <a:lnTo>
                    <a:pt x="14336" y="6477"/>
                  </a:lnTo>
                  <a:lnTo>
                    <a:pt x="13907" y="16597"/>
                  </a:lnTo>
                  <a:lnTo>
                    <a:pt x="17598" y="16764"/>
                  </a:lnTo>
                  <a:lnTo>
                    <a:pt x="18312" y="774"/>
                  </a:lnTo>
                  <a:lnTo>
                    <a:pt x="13752" y="572"/>
                  </a:lnTo>
                  <a:lnTo>
                    <a:pt x="9097" y="9716"/>
                  </a:lnTo>
                  <a:lnTo>
                    <a:pt x="5263" y="20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1"/>
            <p:cNvSpPr/>
            <p:nvPr/>
          </p:nvSpPr>
          <p:spPr>
            <a:xfrm>
              <a:off x="2964950" y="644425"/>
              <a:ext cx="534300" cy="506925"/>
            </a:xfrm>
            <a:custGeom>
              <a:avLst/>
              <a:gdLst/>
              <a:ahLst/>
              <a:cxnLst/>
              <a:rect l="l" t="t" r="r" b="b"/>
              <a:pathLst>
                <a:path w="21372" h="20277" extrusionOk="0">
                  <a:moveTo>
                    <a:pt x="4453" y="0"/>
                  </a:moveTo>
                  <a:lnTo>
                    <a:pt x="0" y="15371"/>
                  </a:lnTo>
                  <a:lnTo>
                    <a:pt x="3572" y="16407"/>
                  </a:lnTo>
                  <a:lnTo>
                    <a:pt x="6382" y="6680"/>
                  </a:lnTo>
                  <a:lnTo>
                    <a:pt x="7584" y="15907"/>
                  </a:lnTo>
                  <a:lnTo>
                    <a:pt x="10216" y="16669"/>
                  </a:lnTo>
                  <a:lnTo>
                    <a:pt x="16169" y="9501"/>
                  </a:lnTo>
                  <a:lnTo>
                    <a:pt x="13371" y="19252"/>
                  </a:lnTo>
                  <a:lnTo>
                    <a:pt x="16919" y="20276"/>
                  </a:lnTo>
                  <a:lnTo>
                    <a:pt x="21372" y="4905"/>
                  </a:lnTo>
                  <a:lnTo>
                    <a:pt x="16990" y="3632"/>
                  </a:lnTo>
                  <a:lnTo>
                    <a:pt x="10311" y="11418"/>
                  </a:lnTo>
                  <a:lnTo>
                    <a:pt x="8835" y="1274"/>
                  </a:lnTo>
                  <a:lnTo>
                    <a:pt x="4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1"/>
            <p:cNvSpPr/>
            <p:nvPr/>
          </p:nvSpPr>
          <p:spPr>
            <a:xfrm>
              <a:off x="6766336" y="3078050"/>
              <a:ext cx="210450" cy="205100"/>
            </a:xfrm>
            <a:custGeom>
              <a:avLst/>
              <a:gdLst/>
              <a:ahLst/>
              <a:cxnLst/>
              <a:rect l="l" t="t" r="r" b="b"/>
              <a:pathLst>
                <a:path w="8418" h="8204" extrusionOk="0">
                  <a:moveTo>
                    <a:pt x="5549" y="1"/>
                  </a:moveTo>
                  <a:lnTo>
                    <a:pt x="4108" y="822"/>
                  </a:lnTo>
                  <a:lnTo>
                    <a:pt x="4453" y="4525"/>
                  </a:lnTo>
                  <a:lnTo>
                    <a:pt x="1441" y="2346"/>
                  </a:lnTo>
                  <a:lnTo>
                    <a:pt x="0" y="3168"/>
                  </a:lnTo>
                  <a:lnTo>
                    <a:pt x="2882" y="8204"/>
                  </a:lnTo>
                  <a:lnTo>
                    <a:pt x="4048" y="7537"/>
                  </a:lnTo>
                  <a:lnTo>
                    <a:pt x="2227" y="4346"/>
                  </a:lnTo>
                  <a:lnTo>
                    <a:pt x="4929" y="6358"/>
                  </a:lnTo>
                  <a:lnTo>
                    <a:pt x="5787" y="5870"/>
                  </a:lnTo>
                  <a:lnTo>
                    <a:pt x="5429" y="2513"/>
                  </a:lnTo>
                  <a:lnTo>
                    <a:pt x="7251" y="5704"/>
                  </a:lnTo>
                  <a:lnTo>
                    <a:pt x="8418" y="5037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1"/>
            <p:cNvSpPr/>
            <p:nvPr/>
          </p:nvSpPr>
          <p:spPr>
            <a:xfrm>
              <a:off x="6763625" y="1933850"/>
              <a:ext cx="170300" cy="182500"/>
            </a:xfrm>
            <a:custGeom>
              <a:avLst/>
              <a:gdLst/>
              <a:ahLst/>
              <a:cxnLst/>
              <a:rect l="l" t="t" r="r" b="b"/>
              <a:pathLst>
                <a:path w="6812" h="7300" extrusionOk="0">
                  <a:moveTo>
                    <a:pt x="5704" y="1"/>
                  </a:moveTo>
                  <a:lnTo>
                    <a:pt x="1" y="1013"/>
                  </a:lnTo>
                  <a:lnTo>
                    <a:pt x="227" y="2346"/>
                  </a:lnTo>
                  <a:lnTo>
                    <a:pt x="3846" y="1704"/>
                  </a:lnTo>
                  <a:lnTo>
                    <a:pt x="1037" y="3573"/>
                  </a:lnTo>
                  <a:lnTo>
                    <a:pt x="1215" y="4549"/>
                  </a:lnTo>
                  <a:lnTo>
                    <a:pt x="4489" y="5335"/>
                  </a:lnTo>
                  <a:lnTo>
                    <a:pt x="870" y="5978"/>
                  </a:lnTo>
                  <a:lnTo>
                    <a:pt x="1108" y="7299"/>
                  </a:lnTo>
                  <a:lnTo>
                    <a:pt x="6811" y="6287"/>
                  </a:lnTo>
                  <a:lnTo>
                    <a:pt x="6525" y="4668"/>
                  </a:lnTo>
                  <a:lnTo>
                    <a:pt x="2930" y="3739"/>
                  </a:lnTo>
                  <a:lnTo>
                    <a:pt x="5990" y="1632"/>
                  </a:lnTo>
                  <a:lnTo>
                    <a:pt x="57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1"/>
            <p:cNvSpPr/>
            <p:nvPr/>
          </p:nvSpPr>
          <p:spPr>
            <a:xfrm>
              <a:off x="6746675" y="3673025"/>
              <a:ext cx="240525" cy="195100"/>
            </a:xfrm>
            <a:custGeom>
              <a:avLst/>
              <a:gdLst/>
              <a:ahLst/>
              <a:cxnLst/>
              <a:rect l="l" t="t" r="r" b="b"/>
              <a:pathLst>
                <a:path w="9621" h="7804" extrusionOk="0">
                  <a:moveTo>
                    <a:pt x="6578" y="0"/>
                  </a:moveTo>
                  <a:cubicBezTo>
                    <a:pt x="6456" y="0"/>
                    <a:pt x="6331" y="9"/>
                    <a:pt x="6203" y="26"/>
                  </a:cubicBezTo>
                  <a:cubicBezTo>
                    <a:pt x="2989" y="455"/>
                    <a:pt x="4560" y="5110"/>
                    <a:pt x="3012" y="5312"/>
                  </a:cubicBezTo>
                  <a:cubicBezTo>
                    <a:pt x="2981" y="5316"/>
                    <a:pt x="2951" y="5318"/>
                    <a:pt x="2922" y="5318"/>
                  </a:cubicBezTo>
                  <a:cubicBezTo>
                    <a:pt x="2495" y="5318"/>
                    <a:pt x="2208" y="4922"/>
                    <a:pt x="2119" y="4276"/>
                  </a:cubicBezTo>
                  <a:cubicBezTo>
                    <a:pt x="2000" y="3336"/>
                    <a:pt x="2381" y="1848"/>
                    <a:pt x="3060" y="800"/>
                  </a:cubicBezTo>
                  <a:lnTo>
                    <a:pt x="1084" y="133"/>
                  </a:lnTo>
                  <a:cubicBezTo>
                    <a:pt x="310" y="1443"/>
                    <a:pt x="0" y="2979"/>
                    <a:pt x="191" y="4503"/>
                  </a:cubicBezTo>
                  <a:cubicBezTo>
                    <a:pt x="433" y="6368"/>
                    <a:pt x="1454" y="7804"/>
                    <a:pt x="3072" y="7804"/>
                  </a:cubicBezTo>
                  <a:cubicBezTo>
                    <a:pt x="3200" y="7804"/>
                    <a:pt x="3330" y="7795"/>
                    <a:pt x="3465" y="7777"/>
                  </a:cubicBezTo>
                  <a:cubicBezTo>
                    <a:pt x="6727" y="7348"/>
                    <a:pt x="5239" y="2681"/>
                    <a:pt x="6739" y="2479"/>
                  </a:cubicBezTo>
                  <a:cubicBezTo>
                    <a:pt x="6765" y="2476"/>
                    <a:pt x="6790" y="2474"/>
                    <a:pt x="6814" y="2474"/>
                  </a:cubicBezTo>
                  <a:cubicBezTo>
                    <a:pt x="7186" y="2474"/>
                    <a:pt x="7411" y="2811"/>
                    <a:pt x="7489" y="3348"/>
                  </a:cubicBezTo>
                  <a:cubicBezTo>
                    <a:pt x="7584" y="4098"/>
                    <a:pt x="7322" y="5372"/>
                    <a:pt x="6918" y="6408"/>
                  </a:cubicBezTo>
                  <a:lnTo>
                    <a:pt x="8906" y="7051"/>
                  </a:lnTo>
                  <a:cubicBezTo>
                    <a:pt x="9430" y="5872"/>
                    <a:pt x="9620" y="4562"/>
                    <a:pt x="9454" y="3288"/>
                  </a:cubicBezTo>
                  <a:cubicBezTo>
                    <a:pt x="9189" y="1263"/>
                    <a:pt x="8080" y="0"/>
                    <a:pt x="6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1"/>
            <p:cNvSpPr/>
            <p:nvPr/>
          </p:nvSpPr>
          <p:spPr>
            <a:xfrm>
              <a:off x="3328975" y="4744300"/>
              <a:ext cx="240825" cy="194800"/>
            </a:xfrm>
            <a:custGeom>
              <a:avLst/>
              <a:gdLst/>
              <a:ahLst/>
              <a:cxnLst/>
              <a:rect l="l" t="t" r="r" b="b"/>
              <a:pathLst>
                <a:path w="9633" h="7792" extrusionOk="0">
                  <a:moveTo>
                    <a:pt x="6581" y="0"/>
                  </a:moveTo>
                  <a:cubicBezTo>
                    <a:pt x="6458" y="0"/>
                    <a:pt x="6332" y="8"/>
                    <a:pt x="6204" y="25"/>
                  </a:cubicBezTo>
                  <a:cubicBezTo>
                    <a:pt x="3001" y="454"/>
                    <a:pt x="4561" y="5109"/>
                    <a:pt x="3025" y="5312"/>
                  </a:cubicBezTo>
                  <a:cubicBezTo>
                    <a:pt x="2993" y="5316"/>
                    <a:pt x="2962" y="5318"/>
                    <a:pt x="2932" y="5318"/>
                  </a:cubicBezTo>
                  <a:cubicBezTo>
                    <a:pt x="2497" y="5318"/>
                    <a:pt x="2221" y="4921"/>
                    <a:pt x="2132" y="4264"/>
                  </a:cubicBezTo>
                  <a:cubicBezTo>
                    <a:pt x="2001" y="3324"/>
                    <a:pt x="2382" y="1835"/>
                    <a:pt x="3072" y="799"/>
                  </a:cubicBezTo>
                  <a:lnTo>
                    <a:pt x="1096" y="121"/>
                  </a:lnTo>
                  <a:cubicBezTo>
                    <a:pt x="322" y="1442"/>
                    <a:pt x="1" y="2978"/>
                    <a:pt x="203" y="4490"/>
                  </a:cubicBezTo>
                  <a:cubicBezTo>
                    <a:pt x="446" y="6366"/>
                    <a:pt x="1455" y="7792"/>
                    <a:pt x="3080" y="7792"/>
                  </a:cubicBezTo>
                  <a:cubicBezTo>
                    <a:pt x="3209" y="7792"/>
                    <a:pt x="3341" y="7783"/>
                    <a:pt x="3477" y="7765"/>
                  </a:cubicBezTo>
                  <a:cubicBezTo>
                    <a:pt x="6739" y="7336"/>
                    <a:pt x="5251" y="2669"/>
                    <a:pt x="6751" y="2478"/>
                  </a:cubicBezTo>
                  <a:cubicBezTo>
                    <a:pt x="6782" y="2474"/>
                    <a:pt x="6811" y="2472"/>
                    <a:pt x="6840" y="2472"/>
                  </a:cubicBezTo>
                  <a:cubicBezTo>
                    <a:pt x="7194" y="2472"/>
                    <a:pt x="7423" y="2807"/>
                    <a:pt x="7490" y="3335"/>
                  </a:cubicBezTo>
                  <a:cubicBezTo>
                    <a:pt x="7597" y="4086"/>
                    <a:pt x="7323" y="5359"/>
                    <a:pt x="6918" y="6395"/>
                  </a:cubicBezTo>
                  <a:lnTo>
                    <a:pt x="8918" y="7038"/>
                  </a:lnTo>
                  <a:cubicBezTo>
                    <a:pt x="9442" y="5860"/>
                    <a:pt x="9633" y="4562"/>
                    <a:pt x="9466" y="3276"/>
                  </a:cubicBezTo>
                  <a:cubicBezTo>
                    <a:pt x="9191" y="1261"/>
                    <a:pt x="8091" y="0"/>
                    <a:pt x="65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1"/>
            <p:cNvSpPr/>
            <p:nvPr/>
          </p:nvSpPr>
          <p:spPr>
            <a:xfrm>
              <a:off x="7203575" y="2266596"/>
              <a:ext cx="168200" cy="166725"/>
            </a:xfrm>
            <a:custGeom>
              <a:avLst/>
              <a:gdLst/>
              <a:ahLst/>
              <a:cxnLst/>
              <a:rect l="l" t="t" r="r" b="b"/>
              <a:pathLst>
                <a:path w="6728" h="6669" extrusionOk="0">
                  <a:moveTo>
                    <a:pt x="2739" y="1"/>
                  </a:moveTo>
                  <a:cubicBezTo>
                    <a:pt x="1822" y="429"/>
                    <a:pt x="1072" y="1144"/>
                    <a:pt x="619" y="2037"/>
                  </a:cubicBezTo>
                  <a:cubicBezTo>
                    <a:pt x="0" y="3227"/>
                    <a:pt x="60" y="4466"/>
                    <a:pt x="1155" y="5037"/>
                  </a:cubicBezTo>
                  <a:cubicBezTo>
                    <a:pt x="1424" y="5175"/>
                    <a:pt x="1674" y="5234"/>
                    <a:pt x="1907" y="5234"/>
                  </a:cubicBezTo>
                  <a:cubicBezTo>
                    <a:pt x="3224" y="5234"/>
                    <a:pt x="4002" y="3358"/>
                    <a:pt x="4715" y="3358"/>
                  </a:cubicBezTo>
                  <a:cubicBezTo>
                    <a:pt x="4779" y="3358"/>
                    <a:pt x="4842" y="3373"/>
                    <a:pt x="4906" y="3406"/>
                  </a:cubicBezTo>
                  <a:cubicBezTo>
                    <a:pt x="5156" y="3525"/>
                    <a:pt x="5167" y="3811"/>
                    <a:pt x="4989" y="4144"/>
                  </a:cubicBezTo>
                  <a:cubicBezTo>
                    <a:pt x="4763" y="4585"/>
                    <a:pt x="4144" y="5180"/>
                    <a:pt x="3524" y="5573"/>
                  </a:cubicBezTo>
                  <a:lnTo>
                    <a:pt x="4370" y="6668"/>
                  </a:lnTo>
                  <a:cubicBezTo>
                    <a:pt x="5084" y="6228"/>
                    <a:pt x="5679" y="5597"/>
                    <a:pt x="6060" y="4847"/>
                  </a:cubicBezTo>
                  <a:cubicBezTo>
                    <a:pt x="6727" y="3561"/>
                    <a:pt x="6537" y="2382"/>
                    <a:pt x="5537" y="1870"/>
                  </a:cubicBezTo>
                  <a:cubicBezTo>
                    <a:pt x="5276" y="1736"/>
                    <a:pt x="5034" y="1678"/>
                    <a:pt x="4808" y="1678"/>
                  </a:cubicBezTo>
                  <a:cubicBezTo>
                    <a:pt x="3510" y="1678"/>
                    <a:pt x="2746" y="3573"/>
                    <a:pt x="2026" y="3573"/>
                  </a:cubicBezTo>
                  <a:cubicBezTo>
                    <a:pt x="1961" y="3573"/>
                    <a:pt x="1898" y="3558"/>
                    <a:pt x="1834" y="3525"/>
                  </a:cubicBezTo>
                  <a:cubicBezTo>
                    <a:pt x="1548" y="3370"/>
                    <a:pt x="1536" y="3049"/>
                    <a:pt x="1738" y="2632"/>
                  </a:cubicBezTo>
                  <a:cubicBezTo>
                    <a:pt x="2024" y="2072"/>
                    <a:pt x="2798" y="1418"/>
                    <a:pt x="3548" y="1108"/>
                  </a:cubicBezTo>
                  <a:lnTo>
                    <a:pt x="2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1"/>
            <p:cNvSpPr/>
            <p:nvPr/>
          </p:nvSpPr>
          <p:spPr>
            <a:xfrm>
              <a:off x="7298825" y="990000"/>
              <a:ext cx="394400" cy="357800"/>
            </a:xfrm>
            <a:custGeom>
              <a:avLst/>
              <a:gdLst/>
              <a:ahLst/>
              <a:cxnLst/>
              <a:rect l="l" t="t" r="r" b="b"/>
              <a:pathLst>
                <a:path w="15776" h="14312" extrusionOk="0">
                  <a:moveTo>
                    <a:pt x="12240" y="0"/>
                  </a:moveTo>
                  <a:lnTo>
                    <a:pt x="0" y="4477"/>
                  </a:lnTo>
                  <a:lnTo>
                    <a:pt x="3596" y="14312"/>
                  </a:lnTo>
                  <a:lnTo>
                    <a:pt x="6144" y="13383"/>
                  </a:lnTo>
                  <a:lnTo>
                    <a:pt x="3715" y="6739"/>
                  </a:lnTo>
                  <a:lnTo>
                    <a:pt x="6025" y="5906"/>
                  </a:lnTo>
                  <a:lnTo>
                    <a:pt x="8180" y="11728"/>
                  </a:lnTo>
                  <a:lnTo>
                    <a:pt x="10704" y="10799"/>
                  </a:lnTo>
                  <a:lnTo>
                    <a:pt x="8573" y="4965"/>
                  </a:lnTo>
                  <a:lnTo>
                    <a:pt x="10859" y="4132"/>
                  </a:lnTo>
                  <a:lnTo>
                    <a:pt x="13228" y="10597"/>
                  </a:lnTo>
                  <a:lnTo>
                    <a:pt x="15776" y="9668"/>
                  </a:lnTo>
                  <a:lnTo>
                    <a:pt x="12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1"/>
            <p:cNvSpPr/>
            <p:nvPr/>
          </p:nvSpPr>
          <p:spPr>
            <a:xfrm>
              <a:off x="7011275" y="1457325"/>
              <a:ext cx="258400" cy="201525"/>
            </a:xfrm>
            <a:custGeom>
              <a:avLst/>
              <a:gdLst/>
              <a:ahLst/>
              <a:cxnLst/>
              <a:rect l="l" t="t" r="r" b="b"/>
              <a:pathLst>
                <a:path w="10336" h="8061" extrusionOk="0">
                  <a:moveTo>
                    <a:pt x="7752" y="0"/>
                  </a:moveTo>
                  <a:lnTo>
                    <a:pt x="5882" y="643"/>
                  </a:lnTo>
                  <a:lnTo>
                    <a:pt x="6775" y="3215"/>
                  </a:lnTo>
                  <a:lnTo>
                    <a:pt x="1" y="5572"/>
                  </a:lnTo>
                  <a:lnTo>
                    <a:pt x="787" y="7834"/>
                  </a:lnTo>
                  <a:lnTo>
                    <a:pt x="7561" y="5465"/>
                  </a:lnTo>
                  <a:lnTo>
                    <a:pt x="8466" y="8061"/>
                  </a:lnTo>
                  <a:lnTo>
                    <a:pt x="10335" y="7406"/>
                  </a:lnTo>
                  <a:lnTo>
                    <a:pt x="77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1"/>
            <p:cNvSpPr/>
            <p:nvPr/>
          </p:nvSpPr>
          <p:spPr>
            <a:xfrm>
              <a:off x="6859475" y="2563700"/>
              <a:ext cx="203925" cy="195300"/>
            </a:xfrm>
            <a:custGeom>
              <a:avLst/>
              <a:gdLst/>
              <a:ahLst/>
              <a:cxnLst/>
              <a:rect l="l" t="t" r="r" b="b"/>
              <a:pathLst>
                <a:path w="8157" h="7812" extrusionOk="0">
                  <a:moveTo>
                    <a:pt x="4096" y="1"/>
                  </a:moveTo>
                  <a:lnTo>
                    <a:pt x="2906" y="1024"/>
                  </a:lnTo>
                  <a:lnTo>
                    <a:pt x="4311" y="2656"/>
                  </a:lnTo>
                  <a:lnTo>
                    <a:pt x="1" y="6382"/>
                  </a:lnTo>
                  <a:lnTo>
                    <a:pt x="1239" y="7811"/>
                  </a:lnTo>
                  <a:lnTo>
                    <a:pt x="5549" y="4096"/>
                  </a:lnTo>
                  <a:lnTo>
                    <a:pt x="6966" y="5739"/>
                  </a:lnTo>
                  <a:lnTo>
                    <a:pt x="8156" y="4727"/>
                  </a:lnTo>
                  <a:lnTo>
                    <a:pt x="4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1"/>
            <p:cNvSpPr/>
            <p:nvPr/>
          </p:nvSpPr>
          <p:spPr>
            <a:xfrm>
              <a:off x="3603700" y="3925475"/>
              <a:ext cx="204225" cy="195300"/>
            </a:xfrm>
            <a:custGeom>
              <a:avLst/>
              <a:gdLst/>
              <a:ahLst/>
              <a:cxnLst/>
              <a:rect l="l" t="t" r="r" b="b"/>
              <a:pathLst>
                <a:path w="8169" h="7812" extrusionOk="0">
                  <a:moveTo>
                    <a:pt x="4109" y="1"/>
                  </a:moveTo>
                  <a:lnTo>
                    <a:pt x="2918" y="1013"/>
                  </a:lnTo>
                  <a:lnTo>
                    <a:pt x="4323" y="2656"/>
                  </a:lnTo>
                  <a:lnTo>
                    <a:pt x="1" y="6370"/>
                  </a:lnTo>
                  <a:lnTo>
                    <a:pt x="1239" y="7811"/>
                  </a:lnTo>
                  <a:lnTo>
                    <a:pt x="5561" y="4084"/>
                  </a:lnTo>
                  <a:lnTo>
                    <a:pt x="6978" y="5739"/>
                  </a:lnTo>
                  <a:lnTo>
                    <a:pt x="8169" y="4715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1"/>
            <p:cNvSpPr/>
            <p:nvPr/>
          </p:nvSpPr>
          <p:spPr>
            <a:xfrm rot="-1919558">
              <a:off x="797410" y="2339819"/>
              <a:ext cx="173872" cy="168497"/>
            </a:xfrm>
            <a:custGeom>
              <a:avLst/>
              <a:gdLst/>
              <a:ahLst/>
              <a:cxnLst/>
              <a:rect l="l" t="t" r="r" b="b"/>
              <a:pathLst>
                <a:path w="6955" h="6740" extrusionOk="0">
                  <a:moveTo>
                    <a:pt x="1965" y="1"/>
                  </a:moveTo>
                  <a:lnTo>
                    <a:pt x="1406" y="1299"/>
                  </a:lnTo>
                  <a:lnTo>
                    <a:pt x="3323" y="2120"/>
                  </a:lnTo>
                  <a:lnTo>
                    <a:pt x="2465" y="4132"/>
                  </a:lnTo>
                  <a:lnTo>
                    <a:pt x="548" y="3311"/>
                  </a:lnTo>
                  <a:lnTo>
                    <a:pt x="1" y="4620"/>
                  </a:lnTo>
                  <a:lnTo>
                    <a:pt x="4990" y="6740"/>
                  </a:lnTo>
                  <a:lnTo>
                    <a:pt x="5537" y="5430"/>
                  </a:lnTo>
                  <a:lnTo>
                    <a:pt x="3501" y="4573"/>
                  </a:lnTo>
                  <a:lnTo>
                    <a:pt x="4358" y="2561"/>
                  </a:lnTo>
                  <a:lnTo>
                    <a:pt x="6394" y="3418"/>
                  </a:lnTo>
                  <a:lnTo>
                    <a:pt x="6954" y="2120"/>
                  </a:lnTo>
                  <a:lnTo>
                    <a:pt x="19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1"/>
            <p:cNvSpPr/>
            <p:nvPr/>
          </p:nvSpPr>
          <p:spPr>
            <a:xfrm>
              <a:off x="7333650" y="3913575"/>
              <a:ext cx="280400" cy="298875"/>
            </a:xfrm>
            <a:custGeom>
              <a:avLst/>
              <a:gdLst/>
              <a:ahLst/>
              <a:cxnLst/>
              <a:rect l="l" t="t" r="r" b="b"/>
              <a:pathLst>
                <a:path w="11216" h="11955" extrusionOk="0">
                  <a:moveTo>
                    <a:pt x="10156" y="0"/>
                  </a:moveTo>
                  <a:lnTo>
                    <a:pt x="7287" y="274"/>
                  </a:lnTo>
                  <a:lnTo>
                    <a:pt x="7715" y="4751"/>
                  </a:lnTo>
                  <a:lnTo>
                    <a:pt x="3286" y="5180"/>
                  </a:lnTo>
                  <a:lnTo>
                    <a:pt x="2858" y="703"/>
                  </a:lnTo>
                  <a:lnTo>
                    <a:pt x="0" y="977"/>
                  </a:lnTo>
                  <a:lnTo>
                    <a:pt x="1060" y="11954"/>
                  </a:lnTo>
                  <a:lnTo>
                    <a:pt x="3917" y="11680"/>
                  </a:lnTo>
                  <a:lnTo>
                    <a:pt x="3513" y="7466"/>
                  </a:lnTo>
                  <a:lnTo>
                    <a:pt x="7942" y="7037"/>
                  </a:lnTo>
                  <a:lnTo>
                    <a:pt x="8346" y="11252"/>
                  </a:lnTo>
                  <a:lnTo>
                    <a:pt x="11216" y="10978"/>
                  </a:lnTo>
                  <a:lnTo>
                    <a:pt x="10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1"/>
            <p:cNvSpPr/>
            <p:nvPr/>
          </p:nvSpPr>
          <p:spPr>
            <a:xfrm>
              <a:off x="7239993" y="3525125"/>
              <a:ext cx="115800" cy="120275"/>
            </a:xfrm>
            <a:custGeom>
              <a:avLst/>
              <a:gdLst/>
              <a:ahLst/>
              <a:cxnLst/>
              <a:rect l="l" t="t" r="r" b="b"/>
              <a:pathLst>
                <a:path w="4632" h="4811" extrusionOk="0">
                  <a:moveTo>
                    <a:pt x="4310" y="1"/>
                  </a:moveTo>
                  <a:lnTo>
                    <a:pt x="2917" y="72"/>
                  </a:lnTo>
                  <a:lnTo>
                    <a:pt x="1286" y="2084"/>
                  </a:lnTo>
                  <a:lnTo>
                    <a:pt x="1191" y="144"/>
                  </a:lnTo>
                  <a:lnTo>
                    <a:pt x="0" y="203"/>
                  </a:lnTo>
                  <a:lnTo>
                    <a:pt x="203" y="4811"/>
                  </a:lnTo>
                  <a:lnTo>
                    <a:pt x="1405" y="4751"/>
                  </a:lnTo>
                  <a:lnTo>
                    <a:pt x="1357" y="3632"/>
                  </a:lnTo>
                  <a:lnTo>
                    <a:pt x="1917" y="2942"/>
                  </a:lnTo>
                  <a:lnTo>
                    <a:pt x="3191" y="4668"/>
                  </a:lnTo>
                  <a:lnTo>
                    <a:pt x="4632" y="4608"/>
                  </a:lnTo>
                  <a:lnTo>
                    <a:pt x="2703" y="1989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TITLE_1">
    <p:bg>
      <p:bgPr>
        <a:solidFill>
          <a:schemeClr val="lt1"/>
        </a:solidFill>
        <a:effectLst/>
      </p:bgPr>
    </p:bg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5" name="Google Shape;1835;p52"/>
          <p:cNvGrpSpPr/>
          <p:nvPr/>
        </p:nvGrpSpPr>
        <p:grpSpPr>
          <a:xfrm>
            <a:off x="3" y="-1792"/>
            <a:ext cx="3890501" cy="5147091"/>
            <a:chOff x="502375" y="762350"/>
            <a:chExt cx="1285181" cy="1700225"/>
          </a:xfrm>
        </p:grpSpPr>
        <p:sp>
          <p:nvSpPr>
            <p:cNvPr id="1836" name="Google Shape;1836;p52"/>
            <p:cNvSpPr/>
            <p:nvPr/>
          </p:nvSpPr>
          <p:spPr>
            <a:xfrm>
              <a:off x="857675" y="1703600"/>
              <a:ext cx="130525" cy="135050"/>
            </a:xfrm>
            <a:custGeom>
              <a:avLst/>
              <a:gdLst/>
              <a:ahLst/>
              <a:cxnLst/>
              <a:rect l="l" t="t" r="r" b="b"/>
              <a:pathLst>
                <a:path w="5221" h="5402" extrusionOk="0">
                  <a:moveTo>
                    <a:pt x="4246" y="996"/>
                  </a:moveTo>
                  <a:lnTo>
                    <a:pt x="3613" y="2996"/>
                  </a:lnTo>
                  <a:lnTo>
                    <a:pt x="2370" y="1956"/>
                  </a:lnTo>
                  <a:lnTo>
                    <a:pt x="4246" y="996"/>
                  </a:lnTo>
                  <a:close/>
                  <a:moveTo>
                    <a:pt x="4522" y="0"/>
                  </a:moveTo>
                  <a:lnTo>
                    <a:pt x="0" y="2232"/>
                  </a:lnTo>
                  <a:lnTo>
                    <a:pt x="706" y="2821"/>
                  </a:lnTo>
                  <a:lnTo>
                    <a:pt x="1643" y="2334"/>
                  </a:lnTo>
                  <a:lnTo>
                    <a:pt x="3374" y="3788"/>
                  </a:lnTo>
                  <a:lnTo>
                    <a:pt x="3054" y="4798"/>
                  </a:lnTo>
                  <a:lnTo>
                    <a:pt x="3781" y="5402"/>
                  </a:lnTo>
                  <a:lnTo>
                    <a:pt x="5220" y="589"/>
                  </a:lnTo>
                  <a:lnTo>
                    <a:pt x="45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2"/>
            <p:cNvSpPr/>
            <p:nvPr/>
          </p:nvSpPr>
          <p:spPr>
            <a:xfrm>
              <a:off x="1597175" y="2401475"/>
              <a:ext cx="62000" cy="61100"/>
            </a:xfrm>
            <a:custGeom>
              <a:avLst/>
              <a:gdLst/>
              <a:ahLst/>
              <a:cxnLst/>
              <a:rect l="l" t="t" r="r" b="b"/>
              <a:pathLst>
                <a:path w="2480" h="2444" extrusionOk="0">
                  <a:moveTo>
                    <a:pt x="982" y="517"/>
                  </a:moveTo>
                  <a:lnTo>
                    <a:pt x="1513" y="1448"/>
                  </a:lnTo>
                  <a:lnTo>
                    <a:pt x="699" y="1549"/>
                  </a:lnTo>
                  <a:lnTo>
                    <a:pt x="982" y="517"/>
                  </a:lnTo>
                  <a:close/>
                  <a:moveTo>
                    <a:pt x="1164" y="1"/>
                  </a:moveTo>
                  <a:lnTo>
                    <a:pt x="699" y="59"/>
                  </a:lnTo>
                  <a:lnTo>
                    <a:pt x="1" y="2444"/>
                  </a:lnTo>
                  <a:lnTo>
                    <a:pt x="452" y="2444"/>
                  </a:lnTo>
                  <a:lnTo>
                    <a:pt x="582" y="1956"/>
                  </a:lnTo>
                  <a:lnTo>
                    <a:pt x="1731" y="1804"/>
                  </a:lnTo>
                  <a:lnTo>
                    <a:pt x="2000" y="2276"/>
                  </a:lnTo>
                  <a:lnTo>
                    <a:pt x="2480" y="2211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2"/>
            <p:cNvSpPr/>
            <p:nvPr/>
          </p:nvSpPr>
          <p:spPr>
            <a:xfrm>
              <a:off x="635950" y="858950"/>
              <a:ext cx="229925" cy="224575"/>
            </a:xfrm>
            <a:custGeom>
              <a:avLst/>
              <a:gdLst/>
              <a:ahLst/>
              <a:cxnLst/>
              <a:rect l="l" t="t" r="r" b="b"/>
              <a:pathLst>
                <a:path w="9197" h="8983" extrusionOk="0">
                  <a:moveTo>
                    <a:pt x="4331" y="1457"/>
                  </a:moveTo>
                  <a:cubicBezTo>
                    <a:pt x="4606" y="1457"/>
                    <a:pt x="4843" y="1581"/>
                    <a:pt x="5016" y="1829"/>
                  </a:cubicBezTo>
                  <a:cubicBezTo>
                    <a:pt x="5358" y="2331"/>
                    <a:pt x="5184" y="2883"/>
                    <a:pt x="4558" y="3319"/>
                  </a:cubicBezTo>
                  <a:lnTo>
                    <a:pt x="3025" y="4388"/>
                  </a:lnTo>
                  <a:lnTo>
                    <a:pt x="1949" y="2854"/>
                  </a:lnTo>
                  <a:lnTo>
                    <a:pt x="3490" y="1778"/>
                  </a:lnTo>
                  <a:cubicBezTo>
                    <a:pt x="3788" y="1564"/>
                    <a:pt x="4076" y="1457"/>
                    <a:pt x="4331" y="1457"/>
                  </a:cubicBezTo>
                  <a:close/>
                  <a:moveTo>
                    <a:pt x="6342" y="3927"/>
                  </a:moveTo>
                  <a:cubicBezTo>
                    <a:pt x="6647" y="3927"/>
                    <a:pt x="6902" y="4054"/>
                    <a:pt x="7081" y="4308"/>
                  </a:cubicBezTo>
                  <a:lnTo>
                    <a:pt x="7074" y="4308"/>
                  </a:lnTo>
                  <a:cubicBezTo>
                    <a:pt x="7452" y="4853"/>
                    <a:pt x="7212" y="5486"/>
                    <a:pt x="6434" y="6016"/>
                  </a:cubicBezTo>
                  <a:lnTo>
                    <a:pt x="4900" y="7085"/>
                  </a:lnTo>
                  <a:lnTo>
                    <a:pt x="3730" y="5413"/>
                  </a:lnTo>
                  <a:lnTo>
                    <a:pt x="5271" y="4337"/>
                  </a:lnTo>
                  <a:cubicBezTo>
                    <a:pt x="5659" y="4063"/>
                    <a:pt x="6027" y="3927"/>
                    <a:pt x="6342" y="3927"/>
                  </a:cubicBezTo>
                  <a:close/>
                  <a:moveTo>
                    <a:pt x="4672" y="0"/>
                  </a:moveTo>
                  <a:cubicBezTo>
                    <a:pt x="4115" y="0"/>
                    <a:pt x="3478" y="229"/>
                    <a:pt x="2821" y="688"/>
                  </a:cubicBezTo>
                  <a:lnTo>
                    <a:pt x="0" y="2643"/>
                  </a:lnTo>
                  <a:lnTo>
                    <a:pt x="4413" y="8982"/>
                  </a:lnTo>
                  <a:lnTo>
                    <a:pt x="7314" y="6969"/>
                  </a:lnTo>
                  <a:cubicBezTo>
                    <a:pt x="8760" y="5958"/>
                    <a:pt x="9197" y="4671"/>
                    <a:pt x="8440" y="3588"/>
                  </a:cubicBezTo>
                  <a:cubicBezTo>
                    <a:pt x="8042" y="3018"/>
                    <a:pt x="7487" y="2717"/>
                    <a:pt x="6878" y="2717"/>
                  </a:cubicBezTo>
                  <a:cubicBezTo>
                    <a:pt x="6586" y="2717"/>
                    <a:pt x="6282" y="2786"/>
                    <a:pt x="5976" y="2927"/>
                  </a:cubicBezTo>
                  <a:cubicBezTo>
                    <a:pt x="6543" y="2272"/>
                    <a:pt x="6587" y="1451"/>
                    <a:pt x="6100" y="753"/>
                  </a:cubicBezTo>
                  <a:cubicBezTo>
                    <a:pt x="5754" y="251"/>
                    <a:pt x="5256" y="0"/>
                    <a:pt x="46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2"/>
            <p:cNvSpPr/>
            <p:nvPr/>
          </p:nvSpPr>
          <p:spPr>
            <a:xfrm>
              <a:off x="1423075" y="2201400"/>
              <a:ext cx="69625" cy="70625"/>
            </a:xfrm>
            <a:custGeom>
              <a:avLst/>
              <a:gdLst/>
              <a:ahLst/>
              <a:cxnLst/>
              <a:rect l="l" t="t" r="r" b="b"/>
              <a:pathLst>
                <a:path w="2785" h="2825" extrusionOk="0">
                  <a:moveTo>
                    <a:pt x="1498" y="582"/>
                  </a:moveTo>
                  <a:lnTo>
                    <a:pt x="1985" y="909"/>
                  </a:lnTo>
                  <a:cubicBezTo>
                    <a:pt x="2181" y="1040"/>
                    <a:pt x="2247" y="1207"/>
                    <a:pt x="2145" y="1359"/>
                  </a:cubicBezTo>
                  <a:cubicBezTo>
                    <a:pt x="2089" y="1440"/>
                    <a:pt x="2008" y="1482"/>
                    <a:pt x="1914" y="1482"/>
                  </a:cubicBezTo>
                  <a:cubicBezTo>
                    <a:pt x="1838" y="1482"/>
                    <a:pt x="1753" y="1454"/>
                    <a:pt x="1665" y="1396"/>
                  </a:cubicBezTo>
                  <a:lnTo>
                    <a:pt x="1658" y="1396"/>
                  </a:lnTo>
                  <a:lnTo>
                    <a:pt x="1178" y="1069"/>
                  </a:lnTo>
                  <a:lnTo>
                    <a:pt x="1498" y="582"/>
                  </a:lnTo>
                  <a:close/>
                  <a:moveTo>
                    <a:pt x="960" y="1396"/>
                  </a:moveTo>
                  <a:lnTo>
                    <a:pt x="1447" y="1716"/>
                  </a:lnTo>
                  <a:cubicBezTo>
                    <a:pt x="1694" y="1876"/>
                    <a:pt x="1767" y="2072"/>
                    <a:pt x="1665" y="2239"/>
                  </a:cubicBezTo>
                  <a:lnTo>
                    <a:pt x="1658" y="2239"/>
                  </a:lnTo>
                  <a:cubicBezTo>
                    <a:pt x="1602" y="2324"/>
                    <a:pt x="1518" y="2368"/>
                    <a:pt x="1417" y="2368"/>
                  </a:cubicBezTo>
                  <a:cubicBezTo>
                    <a:pt x="1320" y="2368"/>
                    <a:pt x="1208" y="2328"/>
                    <a:pt x="1091" y="2246"/>
                  </a:cubicBezTo>
                  <a:lnTo>
                    <a:pt x="604" y="1919"/>
                  </a:lnTo>
                  <a:lnTo>
                    <a:pt x="960" y="1396"/>
                  </a:lnTo>
                  <a:close/>
                  <a:moveTo>
                    <a:pt x="1338" y="0"/>
                  </a:moveTo>
                  <a:lnTo>
                    <a:pt x="0" y="1999"/>
                  </a:lnTo>
                  <a:lnTo>
                    <a:pt x="916" y="2610"/>
                  </a:lnTo>
                  <a:cubicBezTo>
                    <a:pt x="1131" y="2753"/>
                    <a:pt x="1338" y="2824"/>
                    <a:pt x="1521" y="2824"/>
                  </a:cubicBezTo>
                  <a:cubicBezTo>
                    <a:pt x="1728" y="2824"/>
                    <a:pt x="1905" y="2733"/>
                    <a:pt x="2029" y="2552"/>
                  </a:cubicBezTo>
                  <a:cubicBezTo>
                    <a:pt x="2203" y="2304"/>
                    <a:pt x="2167" y="1963"/>
                    <a:pt x="1934" y="1759"/>
                  </a:cubicBezTo>
                  <a:lnTo>
                    <a:pt x="1934" y="1759"/>
                  </a:lnTo>
                  <a:cubicBezTo>
                    <a:pt x="2000" y="1787"/>
                    <a:pt x="2067" y="1800"/>
                    <a:pt x="2134" y="1800"/>
                  </a:cubicBezTo>
                  <a:cubicBezTo>
                    <a:pt x="2311" y="1800"/>
                    <a:pt x="2481" y="1707"/>
                    <a:pt x="2581" y="1548"/>
                  </a:cubicBezTo>
                  <a:cubicBezTo>
                    <a:pt x="2785" y="1243"/>
                    <a:pt x="2654" y="872"/>
                    <a:pt x="2225" y="589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2"/>
            <p:cNvSpPr/>
            <p:nvPr/>
          </p:nvSpPr>
          <p:spPr>
            <a:xfrm>
              <a:off x="605050" y="1165200"/>
              <a:ext cx="197400" cy="186200"/>
            </a:xfrm>
            <a:custGeom>
              <a:avLst/>
              <a:gdLst/>
              <a:ahLst/>
              <a:cxnLst/>
              <a:rect l="l" t="t" r="r" b="b"/>
              <a:pathLst>
                <a:path w="7896" h="7448" extrusionOk="0">
                  <a:moveTo>
                    <a:pt x="3991" y="0"/>
                  </a:moveTo>
                  <a:cubicBezTo>
                    <a:pt x="3074" y="0"/>
                    <a:pt x="2172" y="351"/>
                    <a:pt x="1469" y="1058"/>
                  </a:cubicBezTo>
                  <a:cubicBezTo>
                    <a:pt x="1" y="2534"/>
                    <a:pt x="37" y="4823"/>
                    <a:pt x="1542" y="6314"/>
                  </a:cubicBezTo>
                  <a:cubicBezTo>
                    <a:pt x="2269" y="7042"/>
                    <a:pt x="3354" y="7448"/>
                    <a:pt x="4400" y="7448"/>
                  </a:cubicBezTo>
                  <a:cubicBezTo>
                    <a:pt x="4409" y="7448"/>
                    <a:pt x="4419" y="7448"/>
                    <a:pt x="4428" y="7448"/>
                  </a:cubicBezTo>
                  <a:lnTo>
                    <a:pt x="4486" y="6226"/>
                  </a:lnTo>
                  <a:cubicBezTo>
                    <a:pt x="3737" y="6226"/>
                    <a:pt x="2996" y="5936"/>
                    <a:pt x="2509" y="5449"/>
                  </a:cubicBezTo>
                  <a:cubicBezTo>
                    <a:pt x="1542" y="4518"/>
                    <a:pt x="1534" y="2984"/>
                    <a:pt x="2487" y="2039"/>
                  </a:cubicBezTo>
                  <a:cubicBezTo>
                    <a:pt x="2954" y="1568"/>
                    <a:pt x="3560" y="1332"/>
                    <a:pt x="4169" y="1332"/>
                  </a:cubicBezTo>
                  <a:cubicBezTo>
                    <a:pt x="4783" y="1332"/>
                    <a:pt x="5400" y="1572"/>
                    <a:pt x="5882" y="2054"/>
                  </a:cubicBezTo>
                  <a:cubicBezTo>
                    <a:pt x="6391" y="2555"/>
                    <a:pt x="6652" y="3326"/>
                    <a:pt x="6609" y="4096"/>
                  </a:cubicBezTo>
                  <a:lnTo>
                    <a:pt x="7895" y="3951"/>
                  </a:lnTo>
                  <a:cubicBezTo>
                    <a:pt x="7881" y="2912"/>
                    <a:pt x="7466" y="1908"/>
                    <a:pt x="6732" y="1174"/>
                  </a:cubicBezTo>
                  <a:cubicBezTo>
                    <a:pt x="5947" y="393"/>
                    <a:pt x="4961" y="0"/>
                    <a:pt x="39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2"/>
            <p:cNvSpPr/>
            <p:nvPr/>
          </p:nvSpPr>
          <p:spPr>
            <a:xfrm>
              <a:off x="845850" y="2261125"/>
              <a:ext cx="76175" cy="72175"/>
            </a:xfrm>
            <a:custGeom>
              <a:avLst/>
              <a:gdLst/>
              <a:ahLst/>
              <a:cxnLst/>
              <a:rect l="l" t="t" r="r" b="b"/>
              <a:pathLst>
                <a:path w="3047" h="2887" extrusionOk="0">
                  <a:moveTo>
                    <a:pt x="1718" y="1"/>
                  </a:moveTo>
                  <a:cubicBezTo>
                    <a:pt x="1538" y="1"/>
                    <a:pt x="1358" y="32"/>
                    <a:pt x="1186" y="97"/>
                  </a:cubicBezTo>
                  <a:cubicBezTo>
                    <a:pt x="393" y="388"/>
                    <a:pt x="1" y="1195"/>
                    <a:pt x="277" y="1951"/>
                  </a:cubicBezTo>
                  <a:cubicBezTo>
                    <a:pt x="490" y="2532"/>
                    <a:pt x="1033" y="2886"/>
                    <a:pt x="1627" y="2886"/>
                  </a:cubicBezTo>
                  <a:cubicBezTo>
                    <a:pt x="1805" y="2886"/>
                    <a:pt x="1988" y="2854"/>
                    <a:pt x="2167" y="2787"/>
                  </a:cubicBezTo>
                  <a:cubicBezTo>
                    <a:pt x="2560" y="2634"/>
                    <a:pt x="2872" y="2329"/>
                    <a:pt x="3047" y="1951"/>
                  </a:cubicBezTo>
                  <a:lnTo>
                    <a:pt x="2618" y="1726"/>
                  </a:lnTo>
                  <a:cubicBezTo>
                    <a:pt x="2502" y="1987"/>
                    <a:pt x="2284" y="2191"/>
                    <a:pt x="2015" y="2300"/>
                  </a:cubicBezTo>
                  <a:cubicBezTo>
                    <a:pt x="1906" y="2340"/>
                    <a:pt x="1795" y="2360"/>
                    <a:pt x="1686" y="2360"/>
                  </a:cubicBezTo>
                  <a:cubicBezTo>
                    <a:pt x="1305" y="2360"/>
                    <a:pt x="949" y="2126"/>
                    <a:pt x="808" y="1747"/>
                  </a:cubicBezTo>
                  <a:cubicBezTo>
                    <a:pt x="626" y="1260"/>
                    <a:pt x="873" y="722"/>
                    <a:pt x="1360" y="541"/>
                  </a:cubicBezTo>
                  <a:cubicBezTo>
                    <a:pt x="1470" y="504"/>
                    <a:pt x="1583" y="486"/>
                    <a:pt x="1695" y="486"/>
                  </a:cubicBezTo>
                  <a:cubicBezTo>
                    <a:pt x="1873" y="486"/>
                    <a:pt x="2050" y="531"/>
                    <a:pt x="2211" y="621"/>
                  </a:cubicBezTo>
                  <a:lnTo>
                    <a:pt x="2371" y="141"/>
                  </a:lnTo>
                  <a:cubicBezTo>
                    <a:pt x="2162" y="49"/>
                    <a:pt x="1940" y="1"/>
                    <a:pt x="1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2"/>
            <p:cNvSpPr/>
            <p:nvPr/>
          </p:nvSpPr>
          <p:spPr>
            <a:xfrm>
              <a:off x="1587271" y="1170025"/>
              <a:ext cx="81800" cy="75950"/>
            </a:xfrm>
            <a:custGeom>
              <a:avLst/>
              <a:gdLst/>
              <a:ahLst/>
              <a:cxnLst/>
              <a:rect l="l" t="t" r="r" b="b"/>
              <a:pathLst>
                <a:path w="3272" h="3038" extrusionOk="0">
                  <a:moveTo>
                    <a:pt x="1841" y="0"/>
                  </a:moveTo>
                  <a:cubicBezTo>
                    <a:pt x="1538" y="0"/>
                    <a:pt x="1237" y="87"/>
                    <a:pt x="975" y="250"/>
                  </a:cubicBezTo>
                  <a:cubicBezTo>
                    <a:pt x="233" y="715"/>
                    <a:pt x="1" y="1624"/>
                    <a:pt x="451" y="2336"/>
                  </a:cubicBezTo>
                  <a:cubicBezTo>
                    <a:pt x="743" y="2790"/>
                    <a:pt x="1220" y="3037"/>
                    <a:pt x="1717" y="3037"/>
                  </a:cubicBezTo>
                  <a:cubicBezTo>
                    <a:pt x="2002" y="3037"/>
                    <a:pt x="2293" y="2956"/>
                    <a:pt x="2560" y="2787"/>
                  </a:cubicBezTo>
                  <a:cubicBezTo>
                    <a:pt x="2923" y="2540"/>
                    <a:pt x="3185" y="2162"/>
                    <a:pt x="3272" y="1733"/>
                  </a:cubicBezTo>
                  <a:lnTo>
                    <a:pt x="2792" y="1602"/>
                  </a:lnTo>
                  <a:cubicBezTo>
                    <a:pt x="2727" y="1893"/>
                    <a:pt x="2552" y="2155"/>
                    <a:pt x="2298" y="2322"/>
                  </a:cubicBezTo>
                  <a:cubicBezTo>
                    <a:pt x="2129" y="2437"/>
                    <a:pt x="1938" y="2492"/>
                    <a:pt x="1749" y="2492"/>
                  </a:cubicBezTo>
                  <a:cubicBezTo>
                    <a:pt x="1425" y="2492"/>
                    <a:pt x="1108" y="2330"/>
                    <a:pt x="924" y="2031"/>
                  </a:cubicBezTo>
                  <a:cubicBezTo>
                    <a:pt x="626" y="1566"/>
                    <a:pt x="771" y="948"/>
                    <a:pt x="1251" y="664"/>
                  </a:cubicBezTo>
                  <a:cubicBezTo>
                    <a:pt x="1424" y="566"/>
                    <a:pt x="1618" y="516"/>
                    <a:pt x="1812" y="516"/>
                  </a:cubicBezTo>
                  <a:cubicBezTo>
                    <a:pt x="1920" y="516"/>
                    <a:pt x="2027" y="531"/>
                    <a:pt x="2131" y="563"/>
                  </a:cubicBezTo>
                  <a:lnTo>
                    <a:pt x="2189" y="39"/>
                  </a:lnTo>
                  <a:cubicBezTo>
                    <a:pt x="2074" y="13"/>
                    <a:pt x="1957" y="0"/>
                    <a:pt x="1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2"/>
            <p:cNvSpPr/>
            <p:nvPr/>
          </p:nvSpPr>
          <p:spPr>
            <a:xfrm>
              <a:off x="1133925" y="1885525"/>
              <a:ext cx="128325" cy="126525"/>
            </a:xfrm>
            <a:custGeom>
              <a:avLst/>
              <a:gdLst/>
              <a:ahLst/>
              <a:cxnLst/>
              <a:rect l="l" t="t" r="r" b="b"/>
              <a:pathLst>
                <a:path w="5133" h="5061" extrusionOk="0">
                  <a:moveTo>
                    <a:pt x="2477" y="793"/>
                  </a:moveTo>
                  <a:cubicBezTo>
                    <a:pt x="3138" y="793"/>
                    <a:pt x="3713" y="1221"/>
                    <a:pt x="3911" y="1941"/>
                  </a:cubicBezTo>
                  <a:cubicBezTo>
                    <a:pt x="4151" y="2799"/>
                    <a:pt x="3701" y="3577"/>
                    <a:pt x="2886" y="3795"/>
                  </a:cubicBezTo>
                  <a:lnTo>
                    <a:pt x="1869" y="4071"/>
                  </a:lnTo>
                  <a:lnTo>
                    <a:pt x="1062" y="1127"/>
                  </a:lnTo>
                  <a:lnTo>
                    <a:pt x="2050" y="851"/>
                  </a:lnTo>
                  <a:cubicBezTo>
                    <a:pt x="2195" y="812"/>
                    <a:pt x="2338" y="793"/>
                    <a:pt x="2477" y="793"/>
                  </a:cubicBezTo>
                  <a:close/>
                  <a:moveTo>
                    <a:pt x="2584" y="0"/>
                  </a:moveTo>
                  <a:cubicBezTo>
                    <a:pt x="2348" y="0"/>
                    <a:pt x="2103" y="33"/>
                    <a:pt x="1854" y="102"/>
                  </a:cubicBezTo>
                  <a:lnTo>
                    <a:pt x="0" y="604"/>
                  </a:lnTo>
                  <a:lnTo>
                    <a:pt x="1222" y="5060"/>
                  </a:lnTo>
                  <a:lnTo>
                    <a:pt x="3039" y="4558"/>
                  </a:lnTo>
                  <a:cubicBezTo>
                    <a:pt x="4406" y="4188"/>
                    <a:pt x="5133" y="2995"/>
                    <a:pt x="4777" y="1694"/>
                  </a:cubicBezTo>
                  <a:cubicBezTo>
                    <a:pt x="4492" y="640"/>
                    <a:pt x="3624" y="0"/>
                    <a:pt x="2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2"/>
            <p:cNvSpPr/>
            <p:nvPr/>
          </p:nvSpPr>
          <p:spPr>
            <a:xfrm>
              <a:off x="988175" y="1059150"/>
              <a:ext cx="124325" cy="118500"/>
            </a:xfrm>
            <a:custGeom>
              <a:avLst/>
              <a:gdLst/>
              <a:ahLst/>
              <a:cxnLst/>
              <a:rect l="l" t="t" r="r" b="b"/>
              <a:pathLst>
                <a:path w="4973" h="4740" extrusionOk="0">
                  <a:moveTo>
                    <a:pt x="2952" y="1032"/>
                  </a:moveTo>
                  <a:lnTo>
                    <a:pt x="3584" y="1672"/>
                  </a:lnTo>
                  <a:cubicBezTo>
                    <a:pt x="4122" y="2210"/>
                    <a:pt x="4129" y="3010"/>
                    <a:pt x="3569" y="3577"/>
                  </a:cubicBezTo>
                  <a:cubicBezTo>
                    <a:pt x="3286" y="3857"/>
                    <a:pt x="2948" y="3993"/>
                    <a:pt x="2615" y="3993"/>
                  </a:cubicBezTo>
                  <a:cubicBezTo>
                    <a:pt x="2283" y="3993"/>
                    <a:pt x="1956" y="3857"/>
                    <a:pt x="1694" y="3591"/>
                  </a:cubicBezTo>
                  <a:lnTo>
                    <a:pt x="1040" y="2937"/>
                  </a:lnTo>
                  <a:lnTo>
                    <a:pt x="2952" y="1032"/>
                  </a:lnTo>
                  <a:close/>
                  <a:moveTo>
                    <a:pt x="2886" y="0"/>
                  </a:moveTo>
                  <a:lnTo>
                    <a:pt x="0" y="2864"/>
                  </a:lnTo>
                  <a:lnTo>
                    <a:pt x="1170" y="4049"/>
                  </a:lnTo>
                  <a:cubicBezTo>
                    <a:pt x="1630" y="4509"/>
                    <a:pt x="2181" y="4740"/>
                    <a:pt x="2722" y="4740"/>
                  </a:cubicBezTo>
                  <a:cubicBezTo>
                    <a:pt x="3227" y="4740"/>
                    <a:pt x="3723" y="4540"/>
                    <a:pt x="4129" y="4137"/>
                  </a:cubicBezTo>
                  <a:cubicBezTo>
                    <a:pt x="4973" y="3301"/>
                    <a:pt x="4951" y="2072"/>
                    <a:pt x="4078" y="1200"/>
                  </a:cubicBezTo>
                  <a:lnTo>
                    <a:pt x="2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2"/>
            <p:cNvSpPr/>
            <p:nvPr/>
          </p:nvSpPr>
          <p:spPr>
            <a:xfrm>
              <a:off x="1211350" y="1471875"/>
              <a:ext cx="140500" cy="142500"/>
            </a:xfrm>
            <a:custGeom>
              <a:avLst/>
              <a:gdLst/>
              <a:ahLst/>
              <a:cxnLst/>
              <a:rect l="l" t="t" r="r" b="b"/>
              <a:pathLst>
                <a:path w="5620" h="5700" extrusionOk="0">
                  <a:moveTo>
                    <a:pt x="2574" y="1"/>
                  </a:moveTo>
                  <a:lnTo>
                    <a:pt x="0" y="2189"/>
                  </a:lnTo>
                  <a:lnTo>
                    <a:pt x="2988" y="5700"/>
                  </a:lnTo>
                  <a:lnTo>
                    <a:pt x="5620" y="3461"/>
                  </a:lnTo>
                  <a:lnTo>
                    <a:pt x="5125" y="2872"/>
                  </a:lnTo>
                  <a:lnTo>
                    <a:pt x="3155" y="4544"/>
                  </a:lnTo>
                  <a:lnTo>
                    <a:pt x="2407" y="3657"/>
                  </a:lnTo>
                  <a:lnTo>
                    <a:pt x="4115" y="2211"/>
                  </a:lnTo>
                  <a:lnTo>
                    <a:pt x="3613" y="1622"/>
                  </a:lnTo>
                  <a:lnTo>
                    <a:pt x="1905" y="3068"/>
                  </a:lnTo>
                  <a:lnTo>
                    <a:pt x="1171" y="2203"/>
                  </a:lnTo>
                  <a:lnTo>
                    <a:pt x="3075" y="582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2"/>
            <p:cNvSpPr/>
            <p:nvPr/>
          </p:nvSpPr>
          <p:spPr>
            <a:xfrm>
              <a:off x="1046500" y="2047450"/>
              <a:ext cx="86900" cy="65275"/>
            </a:xfrm>
            <a:custGeom>
              <a:avLst/>
              <a:gdLst/>
              <a:ahLst/>
              <a:cxnLst/>
              <a:rect l="l" t="t" r="r" b="b"/>
              <a:pathLst>
                <a:path w="3476" h="2611" extrusionOk="0">
                  <a:moveTo>
                    <a:pt x="1934" y="1"/>
                  </a:moveTo>
                  <a:lnTo>
                    <a:pt x="1" y="2240"/>
                  </a:lnTo>
                  <a:lnTo>
                    <a:pt x="430" y="2610"/>
                  </a:lnTo>
                  <a:lnTo>
                    <a:pt x="1193" y="1724"/>
                  </a:lnTo>
                  <a:lnTo>
                    <a:pt x="2203" y="2596"/>
                  </a:lnTo>
                  <a:lnTo>
                    <a:pt x="2530" y="2225"/>
                  </a:lnTo>
                  <a:lnTo>
                    <a:pt x="1513" y="1353"/>
                  </a:lnTo>
                  <a:lnTo>
                    <a:pt x="2036" y="749"/>
                  </a:lnTo>
                  <a:lnTo>
                    <a:pt x="3148" y="1709"/>
                  </a:lnTo>
                  <a:lnTo>
                    <a:pt x="3476" y="1338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2"/>
            <p:cNvSpPr/>
            <p:nvPr/>
          </p:nvSpPr>
          <p:spPr>
            <a:xfrm>
              <a:off x="1252050" y="1145650"/>
              <a:ext cx="122350" cy="124700"/>
            </a:xfrm>
            <a:custGeom>
              <a:avLst/>
              <a:gdLst/>
              <a:ahLst/>
              <a:cxnLst/>
              <a:rect l="l" t="t" r="r" b="b"/>
              <a:pathLst>
                <a:path w="4894" h="4988" extrusionOk="0">
                  <a:moveTo>
                    <a:pt x="1673" y="1"/>
                  </a:moveTo>
                  <a:lnTo>
                    <a:pt x="1" y="4668"/>
                  </a:lnTo>
                  <a:lnTo>
                    <a:pt x="895" y="4988"/>
                  </a:lnTo>
                  <a:lnTo>
                    <a:pt x="1556" y="3141"/>
                  </a:lnTo>
                  <a:lnTo>
                    <a:pt x="3672" y="3897"/>
                  </a:lnTo>
                  <a:lnTo>
                    <a:pt x="3948" y="3119"/>
                  </a:lnTo>
                  <a:lnTo>
                    <a:pt x="1833" y="2363"/>
                  </a:lnTo>
                  <a:lnTo>
                    <a:pt x="2283" y="1098"/>
                  </a:lnTo>
                  <a:lnTo>
                    <a:pt x="4610" y="1927"/>
                  </a:lnTo>
                  <a:lnTo>
                    <a:pt x="4893" y="1149"/>
                  </a:lnTo>
                  <a:lnTo>
                    <a:pt x="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2"/>
            <p:cNvSpPr/>
            <p:nvPr/>
          </p:nvSpPr>
          <p:spPr>
            <a:xfrm>
              <a:off x="712450" y="1489925"/>
              <a:ext cx="119800" cy="117675"/>
            </a:xfrm>
            <a:custGeom>
              <a:avLst/>
              <a:gdLst/>
              <a:ahLst/>
              <a:cxnLst/>
              <a:rect l="l" t="t" r="r" b="b"/>
              <a:pathLst>
                <a:path w="4792" h="4707" extrusionOk="0">
                  <a:moveTo>
                    <a:pt x="2790" y="1"/>
                  </a:moveTo>
                  <a:cubicBezTo>
                    <a:pt x="2604" y="1"/>
                    <a:pt x="2417" y="19"/>
                    <a:pt x="2233" y="56"/>
                  </a:cubicBezTo>
                  <a:cubicBezTo>
                    <a:pt x="851" y="340"/>
                    <a:pt x="1" y="1547"/>
                    <a:pt x="263" y="2848"/>
                  </a:cubicBezTo>
                  <a:cubicBezTo>
                    <a:pt x="495" y="3967"/>
                    <a:pt x="1457" y="4706"/>
                    <a:pt x="2588" y="4706"/>
                  </a:cubicBezTo>
                  <a:cubicBezTo>
                    <a:pt x="2764" y="4706"/>
                    <a:pt x="2945" y="4688"/>
                    <a:pt x="3127" y="4651"/>
                  </a:cubicBezTo>
                  <a:cubicBezTo>
                    <a:pt x="3767" y="4505"/>
                    <a:pt x="4348" y="4171"/>
                    <a:pt x="4792" y="3691"/>
                  </a:cubicBezTo>
                  <a:lnTo>
                    <a:pt x="4443" y="1997"/>
                  </a:lnTo>
                  <a:lnTo>
                    <a:pt x="3687" y="2150"/>
                  </a:lnTo>
                  <a:lnTo>
                    <a:pt x="3941" y="3379"/>
                  </a:lnTo>
                  <a:cubicBezTo>
                    <a:pt x="3679" y="3611"/>
                    <a:pt x="3367" y="3779"/>
                    <a:pt x="3025" y="3866"/>
                  </a:cubicBezTo>
                  <a:cubicBezTo>
                    <a:pt x="2909" y="3890"/>
                    <a:pt x="2793" y="3902"/>
                    <a:pt x="2679" y="3902"/>
                  </a:cubicBezTo>
                  <a:cubicBezTo>
                    <a:pt x="1943" y="3902"/>
                    <a:pt x="1301" y="3409"/>
                    <a:pt x="1150" y="2666"/>
                  </a:cubicBezTo>
                  <a:cubicBezTo>
                    <a:pt x="968" y="1801"/>
                    <a:pt x="1520" y="1009"/>
                    <a:pt x="2393" y="827"/>
                  </a:cubicBezTo>
                  <a:cubicBezTo>
                    <a:pt x="2517" y="802"/>
                    <a:pt x="2642" y="790"/>
                    <a:pt x="2768" y="790"/>
                  </a:cubicBezTo>
                  <a:cubicBezTo>
                    <a:pt x="3119" y="790"/>
                    <a:pt x="3468" y="887"/>
                    <a:pt x="3774" y="1074"/>
                  </a:cubicBezTo>
                  <a:lnTo>
                    <a:pt x="4137" y="340"/>
                  </a:lnTo>
                  <a:cubicBezTo>
                    <a:pt x="3722" y="116"/>
                    <a:pt x="3257" y="1"/>
                    <a:pt x="2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2"/>
            <p:cNvSpPr/>
            <p:nvPr/>
          </p:nvSpPr>
          <p:spPr>
            <a:xfrm>
              <a:off x="502375" y="1597275"/>
              <a:ext cx="154850" cy="203025"/>
            </a:xfrm>
            <a:custGeom>
              <a:avLst/>
              <a:gdLst/>
              <a:ahLst/>
              <a:cxnLst/>
              <a:rect l="l" t="t" r="r" b="b"/>
              <a:pathLst>
                <a:path w="6194" h="8121" extrusionOk="0">
                  <a:moveTo>
                    <a:pt x="5045" y="1"/>
                  </a:moveTo>
                  <a:lnTo>
                    <a:pt x="3686" y="219"/>
                  </a:lnTo>
                  <a:lnTo>
                    <a:pt x="4173" y="3265"/>
                  </a:lnTo>
                  <a:lnTo>
                    <a:pt x="625" y="3832"/>
                  </a:lnTo>
                  <a:lnTo>
                    <a:pt x="138" y="793"/>
                  </a:lnTo>
                  <a:lnTo>
                    <a:pt x="0" y="815"/>
                  </a:lnTo>
                  <a:lnTo>
                    <a:pt x="0" y="8121"/>
                  </a:lnTo>
                  <a:lnTo>
                    <a:pt x="1287" y="7910"/>
                  </a:lnTo>
                  <a:lnTo>
                    <a:pt x="822" y="5024"/>
                  </a:lnTo>
                  <a:lnTo>
                    <a:pt x="4369" y="4450"/>
                  </a:lnTo>
                  <a:lnTo>
                    <a:pt x="4834" y="7336"/>
                  </a:lnTo>
                  <a:lnTo>
                    <a:pt x="6194" y="7118"/>
                  </a:lnTo>
                  <a:lnTo>
                    <a:pt x="5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2"/>
            <p:cNvSpPr/>
            <p:nvPr/>
          </p:nvSpPr>
          <p:spPr>
            <a:xfrm>
              <a:off x="1696306" y="1351399"/>
              <a:ext cx="91250" cy="95075"/>
            </a:xfrm>
            <a:custGeom>
              <a:avLst/>
              <a:gdLst/>
              <a:ahLst/>
              <a:cxnLst/>
              <a:rect l="l" t="t" r="r" b="b"/>
              <a:pathLst>
                <a:path w="3650" h="3803" extrusionOk="0">
                  <a:moveTo>
                    <a:pt x="1324" y="1"/>
                  </a:moveTo>
                  <a:lnTo>
                    <a:pt x="0" y="2647"/>
                  </a:lnTo>
                  <a:lnTo>
                    <a:pt x="509" y="2894"/>
                  </a:lnTo>
                  <a:lnTo>
                    <a:pt x="1047" y="1826"/>
                  </a:lnTo>
                  <a:lnTo>
                    <a:pt x="2363" y="2480"/>
                  </a:lnTo>
                  <a:lnTo>
                    <a:pt x="1825" y="3556"/>
                  </a:lnTo>
                  <a:lnTo>
                    <a:pt x="2334" y="3803"/>
                  </a:lnTo>
                  <a:lnTo>
                    <a:pt x="3650" y="1164"/>
                  </a:lnTo>
                  <a:lnTo>
                    <a:pt x="3141" y="910"/>
                  </a:lnTo>
                  <a:lnTo>
                    <a:pt x="2581" y="2036"/>
                  </a:lnTo>
                  <a:lnTo>
                    <a:pt x="1265" y="1382"/>
                  </a:lnTo>
                  <a:lnTo>
                    <a:pt x="1825" y="255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2"/>
            <p:cNvSpPr/>
            <p:nvPr/>
          </p:nvSpPr>
          <p:spPr>
            <a:xfrm>
              <a:off x="1114850" y="2268825"/>
              <a:ext cx="69450" cy="72525"/>
            </a:xfrm>
            <a:custGeom>
              <a:avLst/>
              <a:gdLst/>
              <a:ahLst/>
              <a:cxnLst/>
              <a:rect l="l" t="t" r="r" b="b"/>
              <a:pathLst>
                <a:path w="2778" h="2901" extrusionOk="0">
                  <a:moveTo>
                    <a:pt x="1003" y="0"/>
                  </a:moveTo>
                  <a:lnTo>
                    <a:pt x="0" y="2014"/>
                  </a:lnTo>
                  <a:lnTo>
                    <a:pt x="385" y="2203"/>
                  </a:lnTo>
                  <a:lnTo>
                    <a:pt x="792" y="1389"/>
                  </a:lnTo>
                  <a:lnTo>
                    <a:pt x="1796" y="1890"/>
                  </a:lnTo>
                  <a:lnTo>
                    <a:pt x="1389" y="2704"/>
                  </a:lnTo>
                  <a:lnTo>
                    <a:pt x="1774" y="2901"/>
                  </a:lnTo>
                  <a:lnTo>
                    <a:pt x="2777" y="887"/>
                  </a:lnTo>
                  <a:lnTo>
                    <a:pt x="2392" y="698"/>
                  </a:lnTo>
                  <a:lnTo>
                    <a:pt x="1963" y="1556"/>
                  </a:lnTo>
                  <a:lnTo>
                    <a:pt x="960" y="1054"/>
                  </a:lnTo>
                  <a:lnTo>
                    <a:pt x="1389" y="196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2"/>
            <p:cNvSpPr/>
            <p:nvPr/>
          </p:nvSpPr>
          <p:spPr>
            <a:xfrm>
              <a:off x="653400" y="1844450"/>
              <a:ext cx="70175" cy="113425"/>
            </a:xfrm>
            <a:custGeom>
              <a:avLst/>
              <a:gdLst/>
              <a:ahLst/>
              <a:cxnLst/>
              <a:rect l="l" t="t" r="r" b="b"/>
              <a:pathLst>
                <a:path w="2807" h="4537" extrusionOk="0">
                  <a:moveTo>
                    <a:pt x="2014" y="0"/>
                  </a:moveTo>
                  <a:lnTo>
                    <a:pt x="0" y="4151"/>
                  </a:lnTo>
                  <a:lnTo>
                    <a:pt x="793" y="4537"/>
                  </a:lnTo>
                  <a:lnTo>
                    <a:pt x="2806" y="386"/>
                  </a:lnTo>
                  <a:lnTo>
                    <a:pt x="20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2"/>
            <p:cNvSpPr/>
            <p:nvPr/>
          </p:nvSpPr>
          <p:spPr>
            <a:xfrm>
              <a:off x="1004350" y="1572550"/>
              <a:ext cx="116150" cy="59100"/>
            </a:xfrm>
            <a:custGeom>
              <a:avLst/>
              <a:gdLst/>
              <a:ahLst/>
              <a:cxnLst/>
              <a:rect l="l" t="t" r="r" b="b"/>
              <a:pathLst>
                <a:path w="4646" h="2364" extrusionOk="0">
                  <a:moveTo>
                    <a:pt x="4355" y="1"/>
                  </a:moveTo>
                  <a:lnTo>
                    <a:pt x="0" y="1528"/>
                  </a:lnTo>
                  <a:lnTo>
                    <a:pt x="291" y="2364"/>
                  </a:lnTo>
                  <a:lnTo>
                    <a:pt x="4645" y="837"/>
                  </a:lnTo>
                  <a:lnTo>
                    <a:pt x="43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2"/>
            <p:cNvSpPr/>
            <p:nvPr/>
          </p:nvSpPr>
          <p:spPr>
            <a:xfrm>
              <a:off x="1674700" y="1614371"/>
              <a:ext cx="38375" cy="74350"/>
            </a:xfrm>
            <a:custGeom>
              <a:avLst/>
              <a:gdLst/>
              <a:ahLst/>
              <a:cxnLst/>
              <a:rect l="l" t="t" r="r" b="b"/>
              <a:pathLst>
                <a:path w="1535" h="2974" extrusionOk="0">
                  <a:moveTo>
                    <a:pt x="539" y="0"/>
                  </a:moveTo>
                  <a:lnTo>
                    <a:pt x="1" y="197"/>
                  </a:lnTo>
                  <a:lnTo>
                    <a:pt x="1004" y="2974"/>
                  </a:lnTo>
                  <a:lnTo>
                    <a:pt x="1534" y="277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2"/>
            <p:cNvSpPr/>
            <p:nvPr/>
          </p:nvSpPr>
          <p:spPr>
            <a:xfrm>
              <a:off x="1681325" y="2242650"/>
              <a:ext cx="42375" cy="55275"/>
            </a:xfrm>
            <a:custGeom>
              <a:avLst/>
              <a:gdLst/>
              <a:ahLst/>
              <a:cxnLst/>
              <a:rect l="l" t="t" r="r" b="b"/>
              <a:pathLst>
                <a:path w="1695" h="2211" extrusionOk="0">
                  <a:moveTo>
                    <a:pt x="371" y="0"/>
                  </a:moveTo>
                  <a:lnTo>
                    <a:pt x="1" y="255"/>
                  </a:lnTo>
                  <a:lnTo>
                    <a:pt x="1324" y="2210"/>
                  </a:lnTo>
                  <a:lnTo>
                    <a:pt x="1695" y="1956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2"/>
            <p:cNvSpPr/>
            <p:nvPr/>
          </p:nvSpPr>
          <p:spPr>
            <a:xfrm>
              <a:off x="762625" y="1999825"/>
              <a:ext cx="118525" cy="116250"/>
            </a:xfrm>
            <a:custGeom>
              <a:avLst/>
              <a:gdLst/>
              <a:ahLst/>
              <a:cxnLst/>
              <a:rect l="l" t="t" r="r" b="b"/>
              <a:pathLst>
                <a:path w="4741" h="4650" extrusionOk="0">
                  <a:moveTo>
                    <a:pt x="2792" y="1"/>
                  </a:moveTo>
                  <a:lnTo>
                    <a:pt x="2305" y="619"/>
                  </a:lnTo>
                  <a:lnTo>
                    <a:pt x="3555" y="1608"/>
                  </a:lnTo>
                  <a:lnTo>
                    <a:pt x="2087" y="3461"/>
                  </a:lnTo>
                  <a:cubicBezTo>
                    <a:pt x="1926" y="3656"/>
                    <a:pt x="1750" y="3753"/>
                    <a:pt x="1570" y="3753"/>
                  </a:cubicBezTo>
                  <a:cubicBezTo>
                    <a:pt x="1442" y="3753"/>
                    <a:pt x="1312" y="3704"/>
                    <a:pt x="1185" y="3607"/>
                  </a:cubicBezTo>
                  <a:cubicBezTo>
                    <a:pt x="953" y="3418"/>
                    <a:pt x="771" y="3047"/>
                    <a:pt x="742" y="2589"/>
                  </a:cubicBezTo>
                  <a:lnTo>
                    <a:pt x="0" y="2851"/>
                  </a:lnTo>
                  <a:cubicBezTo>
                    <a:pt x="0" y="3403"/>
                    <a:pt x="248" y="3934"/>
                    <a:pt x="691" y="4276"/>
                  </a:cubicBezTo>
                  <a:cubicBezTo>
                    <a:pt x="1004" y="4524"/>
                    <a:pt x="1329" y="4650"/>
                    <a:pt x="1645" y="4650"/>
                  </a:cubicBezTo>
                  <a:cubicBezTo>
                    <a:pt x="2050" y="4650"/>
                    <a:pt x="2440" y="4444"/>
                    <a:pt x="2770" y="4028"/>
                  </a:cubicBezTo>
                  <a:lnTo>
                    <a:pt x="4740" y="1549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2"/>
            <p:cNvSpPr/>
            <p:nvPr/>
          </p:nvSpPr>
          <p:spPr>
            <a:xfrm>
              <a:off x="993975" y="1274875"/>
              <a:ext cx="148325" cy="153775"/>
            </a:xfrm>
            <a:custGeom>
              <a:avLst/>
              <a:gdLst/>
              <a:ahLst/>
              <a:cxnLst/>
              <a:rect l="l" t="t" r="r" b="b"/>
              <a:pathLst>
                <a:path w="5933" h="6151" extrusionOk="0">
                  <a:moveTo>
                    <a:pt x="2676" y="0"/>
                  </a:moveTo>
                  <a:lnTo>
                    <a:pt x="1" y="3759"/>
                  </a:lnTo>
                  <a:lnTo>
                    <a:pt x="720" y="4275"/>
                  </a:lnTo>
                  <a:lnTo>
                    <a:pt x="1396" y="3323"/>
                  </a:lnTo>
                  <a:lnTo>
                    <a:pt x="2465" y="3090"/>
                  </a:lnTo>
                  <a:lnTo>
                    <a:pt x="2494" y="5532"/>
                  </a:lnTo>
                  <a:lnTo>
                    <a:pt x="3367" y="6150"/>
                  </a:lnTo>
                  <a:lnTo>
                    <a:pt x="3374" y="2886"/>
                  </a:lnTo>
                  <a:lnTo>
                    <a:pt x="5933" y="2319"/>
                  </a:lnTo>
                  <a:lnTo>
                    <a:pt x="5097" y="1723"/>
                  </a:lnTo>
                  <a:lnTo>
                    <a:pt x="2087" y="2348"/>
                  </a:lnTo>
                  <a:lnTo>
                    <a:pt x="2087" y="2348"/>
                  </a:lnTo>
                  <a:lnTo>
                    <a:pt x="3396" y="509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2"/>
            <p:cNvSpPr/>
            <p:nvPr/>
          </p:nvSpPr>
          <p:spPr>
            <a:xfrm>
              <a:off x="502375" y="2008025"/>
              <a:ext cx="35275" cy="30725"/>
            </a:xfrm>
            <a:custGeom>
              <a:avLst/>
              <a:gdLst/>
              <a:ahLst/>
              <a:cxnLst/>
              <a:rect l="l" t="t" r="r" b="b"/>
              <a:pathLst>
                <a:path w="1411" h="1229" extrusionOk="0">
                  <a:moveTo>
                    <a:pt x="1156" y="0"/>
                  </a:moveTo>
                  <a:lnTo>
                    <a:pt x="0" y="385"/>
                  </a:lnTo>
                  <a:lnTo>
                    <a:pt x="0" y="1229"/>
                  </a:lnTo>
                  <a:lnTo>
                    <a:pt x="1410" y="756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2"/>
            <p:cNvSpPr/>
            <p:nvPr/>
          </p:nvSpPr>
          <p:spPr>
            <a:xfrm>
              <a:off x="1344550" y="1981300"/>
              <a:ext cx="93825" cy="89975"/>
            </a:xfrm>
            <a:custGeom>
              <a:avLst/>
              <a:gdLst/>
              <a:ahLst/>
              <a:cxnLst/>
              <a:rect l="l" t="t" r="r" b="b"/>
              <a:pathLst>
                <a:path w="3753" h="3599" extrusionOk="0">
                  <a:moveTo>
                    <a:pt x="3076" y="0"/>
                  </a:moveTo>
                  <a:lnTo>
                    <a:pt x="2444" y="153"/>
                  </a:lnTo>
                  <a:lnTo>
                    <a:pt x="1978" y="2203"/>
                  </a:lnTo>
                  <a:lnTo>
                    <a:pt x="641" y="575"/>
                  </a:lnTo>
                  <a:lnTo>
                    <a:pt x="1" y="727"/>
                  </a:lnTo>
                  <a:lnTo>
                    <a:pt x="677" y="3599"/>
                  </a:lnTo>
                  <a:lnTo>
                    <a:pt x="1186" y="3475"/>
                  </a:lnTo>
                  <a:lnTo>
                    <a:pt x="706" y="1425"/>
                  </a:lnTo>
                  <a:lnTo>
                    <a:pt x="1971" y="2981"/>
                  </a:lnTo>
                  <a:lnTo>
                    <a:pt x="2327" y="2901"/>
                  </a:lnTo>
                  <a:lnTo>
                    <a:pt x="2763" y="946"/>
                  </a:lnTo>
                  <a:lnTo>
                    <a:pt x="3250" y="2996"/>
                  </a:lnTo>
                  <a:lnTo>
                    <a:pt x="3752" y="2879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2"/>
            <p:cNvSpPr/>
            <p:nvPr/>
          </p:nvSpPr>
          <p:spPr>
            <a:xfrm>
              <a:off x="502375" y="838700"/>
              <a:ext cx="53800" cy="184475"/>
            </a:xfrm>
            <a:custGeom>
              <a:avLst/>
              <a:gdLst/>
              <a:ahLst/>
              <a:cxnLst/>
              <a:rect l="l" t="t" r="r" b="b"/>
              <a:pathLst>
                <a:path w="2152" h="7379" extrusionOk="0">
                  <a:moveTo>
                    <a:pt x="611" y="0"/>
                  </a:moveTo>
                  <a:lnTo>
                    <a:pt x="0" y="749"/>
                  </a:lnTo>
                  <a:lnTo>
                    <a:pt x="0" y="2653"/>
                  </a:lnTo>
                  <a:lnTo>
                    <a:pt x="458" y="2079"/>
                  </a:lnTo>
                  <a:lnTo>
                    <a:pt x="0" y="4107"/>
                  </a:lnTo>
                  <a:lnTo>
                    <a:pt x="0" y="7255"/>
                  </a:lnTo>
                  <a:lnTo>
                    <a:pt x="553" y="7379"/>
                  </a:lnTo>
                  <a:lnTo>
                    <a:pt x="2152" y="349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2"/>
            <p:cNvSpPr/>
            <p:nvPr/>
          </p:nvSpPr>
          <p:spPr>
            <a:xfrm>
              <a:off x="1288775" y="843950"/>
              <a:ext cx="260625" cy="262825"/>
            </a:xfrm>
            <a:custGeom>
              <a:avLst/>
              <a:gdLst/>
              <a:ahLst/>
              <a:cxnLst/>
              <a:rect l="l" t="t" r="r" b="b"/>
              <a:pathLst>
                <a:path w="10425" h="10513" extrusionOk="0">
                  <a:moveTo>
                    <a:pt x="4755" y="1"/>
                  </a:moveTo>
                  <a:lnTo>
                    <a:pt x="3780" y="1244"/>
                  </a:lnTo>
                  <a:lnTo>
                    <a:pt x="6019" y="5875"/>
                  </a:lnTo>
                  <a:lnTo>
                    <a:pt x="982" y="4799"/>
                  </a:lnTo>
                  <a:lnTo>
                    <a:pt x="0" y="6057"/>
                  </a:lnTo>
                  <a:lnTo>
                    <a:pt x="5663" y="10513"/>
                  </a:lnTo>
                  <a:lnTo>
                    <a:pt x="6456" y="9502"/>
                  </a:lnTo>
                  <a:lnTo>
                    <a:pt x="2406" y="6325"/>
                  </a:lnTo>
                  <a:lnTo>
                    <a:pt x="2406" y="6325"/>
                  </a:lnTo>
                  <a:lnTo>
                    <a:pt x="7190" y="7372"/>
                  </a:lnTo>
                  <a:lnTo>
                    <a:pt x="7742" y="6667"/>
                  </a:lnTo>
                  <a:lnTo>
                    <a:pt x="5591" y="2269"/>
                  </a:lnTo>
                  <a:lnTo>
                    <a:pt x="9647" y="5439"/>
                  </a:lnTo>
                  <a:lnTo>
                    <a:pt x="10425" y="4450"/>
                  </a:lnTo>
                  <a:lnTo>
                    <a:pt x="4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2"/>
            <p:cNvSpPr/>
            <p:nvPr/>
          </p:nvSpPr>
          <p:spPr>
            <a:xfrm>
              <a:off x="1313475" y="1671725"/>
              <a:ext cx="130700" cy="117200"/>
            </a:xfrm>
            <a:custGeom>
              <a:avLst/>
              <a:gdLst/>
              <a:ahLst/>
              <a:cxnLst/>
              <a:rect l="l" t="t" r="r" b="b"/>
              <a:pathLst>
                <a:path w="5228" h="4688" extrusionOk="0">
                  <a:moveTo>
                    <a:pt x="2620" y="780"/>
                  </a:moveTo>
                  <a:cubicBezTo>
                    <a:pt x="2936" y="780"/>
                    <a:pt x="3262" y="879"/>
                    <a:pt x="3556" y="1101"/>
                  </a:cubicBezTo>
                  <a:cubicBezTo>
                    <a:pt x="4653" y="1937"/>
                    <a:pt x="4203" y="3682"/>
                    <a:pt x="2829" y="3878"/>
                  </a:cubicBezTo>
                  <a:cubicBezTo>
                    <a:pt x="2757" y="3888"/>
                    <a:pt x="2687" y="3892"/>
                    <a:pt x="2616" y="3892"/>
                  </a:cubicBezTo>
                  <a:cubicBezTo>
                    <a:pt x="1851" y="3892"/>
                    <a:pt x="1183" y="3326"/>
                    <a:pt x="1069" y="2540"/>
                  </a:cubicBezTo>
                  <a:cubicBezTo>
                    <a:pt x="936" y="1537"/>
                    <a:pt x="1744" y="780"/>
                    <a:pt x="2620" y="780"/>
                  </a:cubicBezTo>
                  <a:close/>
                  <a:moveTo>
                    <a:pt x="2672" y="1"/>
                  </a:moveTo>
                  <a:cubicBezTo>
                    <a:pt x="2551" y="1"/>
                    <a:pt x="2429" y="9"/>
                    <a:pt x="2305" y="25"/>
                  </a:cubicBezTo>
                  <a:cubicBezTo>
                    <a:pt x="924" y="207"/>
                    <a:pt x="1" y="1341"/>
                    <a:pt x="175" y="2664"/>
                  </a:cubicBezTo>
                  <a:cubicBezTo>
                    <a:pt x="334" y="3863"/>
                    <a:pt x="1338" y="4687"/>
                    <a:pt x="2559" y="4687"/>
                  </a:cubicBezTo>
                  <a:cubicBezTo>
                    <a:pt x="2679" y="4687"/>
                    <a:pt x="2800" y="4679"/>
                    <a:pt x="2923" y="4663"/>
                  </a:cubicBezTo>
                  <a:cubicBezTo>
                    <a:pt x="4304" y="4481"/>
                    <a:pt x="5228" y="3325"/>
                    <a:pt x="5046" y="2017"/>
                  </a:cubicBezTo>
                  <a:cubicBezTo>
                    <a:pt x="4894" y="819"/>
                    <a:pt x="3892" y="1"/>
                    <a:pt x="2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2"/>
            <p:cNvSpPr/>
            <p:nvPr/>
          </p:nvSpPr>
          <p:spPr>
            <a:xfrm>
              <a:off x="551250" y="2321025"/>
              <a:ext cx="71275" cy="63875"/>
            </a:xfrm>
            <a:custGeom>
              <a:avLst/>
              <a:gdLst/>
              <a:ahLst/>
              <a:cxnLst/>
              <a:rect l="l" t="t" r="r" b="b"/>
              <a:pathLst>
                <a:path w="2851" h="2555" extrusionOk="0">
                  <a:moveTo>
                    <a:pt x="1425" y="425"/>
                  </a:moveTo>
                  <a:cubicBezTo>
                    <a:pt x="1598" y="425"/>
                    <a:pt x="1776" y="480"/>
                    <a:pt x="1934" y="602"/>
                  </a:cubicBezTo>
                  <a:cubicBezTo>
                    <a:pt x="2538" y="1060"/>
                    <a:pt x="2291" y="2012"/>
                    <a:pt x="1542" y="2114"/>
                  </a:cubicBezTo>
                  <a:cubicBezTo>
                    <a:pt x="1502" y="2120"/>
                    <a:pt x="1462" y="2122"/>
                    <a:pt x="1423" y="2122"/>
                  </a:cubicBezTo>
                  <a:cubicBezTo>
                    <a:pt x="1006" y="2122"/>
                    <a:pt x="642" y="1812"/>
                    <a:pt x="582" y="1387"/>
                  </a:cubicBezTo>
                  <a:cubicBezTo>
                    <a:pt x="508" y="838"/>
                    <a:pt x="949" y="425"/>
                    <a:pt x="1425" y="425"/>
                  </a:cubicBezTo>
                  <a:close/>
                  <a:moveTo>
                    <a:pt x="1450" y="1"/>
                  </a:moveTo>
                  <a:cubicBezTo>
                    <a:pt x="1387" y="1"/>
                    <a:pt x="1323" y="5"/>
                    <a:pt x="1258" y="13"/>
                  </a:cubicBezTo>
                  <a:cubicBezTo>
                    <a:pt x="502" y="107"/>
                    <a:pt x="1" y="733"/>
                    <a:pt x="95" y="1452"/>
                  </a:cubicBezTo>
                  <a:cubicBezTo>
                    <a:pt x="182" y="2104"/>
                    <a:pt x="730" y="2555"/>
                    <a:pt x="1402" y="2555"/>
                  </a:cubicBezTo>
                  <a:cubicBezTo>
                    <a:pt x="1464" y="2555"/>
                    <a:pt x="1528" y="2551"/>
                    <a:pt x="1593" y="2543"/>
                  </a:cubicBezTo>
                  <a:cubicBezTo>
                    <a:pt x="2342" y="2441"/>
                    <a:pt x="2850" y="1816"/>
                    <a:pt x="2756" y="1096"/>
                  </a:cubicBezTo>
                  <a:cubicBezTo>
                    <a:pt x="2663" y="445"/>
                    <a:pt x="2115" y="1"/>
                    <a:pt x="1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2"/>
            <p:cNvSpPr/>
            <p:nvPr/>
          </p:nvSpPr>
          <p:spPr>
            <a:xfrm>
              <a:off x="1410725" y="1384300"/>
              <a:ext cx="134150" cy="148800"/>
            </a:xfrm>
            <a:custGeom>
              <a:avLst/>
              <a:gdLst/>
              <a:ahLst/>
              <a:cxnLst/>
              <a:rect l="l" t="t" r="r" b="b"/>
              <a:pathLst>
                <a:path w="5366" h="5952" extrusionOk="0">
                  <a:moveTo>
                    <a:pt x="2675" y="814"/>
                  </a:moveTo>
                  <a:cubicBezTo>
                    <a:pt x="2786" y="814"/>
                    <a:pt x="2898" y="826"/>
                    <a:pt x="3010" y="850"/>
                  </a:cubicBezTo>
                  <a:cubicBezTo>
                    <a:pt x="3838" y="1032"/>
                    <a:pt x="4376" y="1846"/>
                    <a:pt x="4209" y="2675"/>
                  </a:cubicBezTo>
                  <a:lnTo>
                    <a:pt x="4202" y="2675"/>
                  </a:lnTo>
                  <a:cubicBezTo>
                    <a:pt x="4050" y="3401"/>
                    <a:pt x="3405" y="3902"/>
                    <a:pt x="2690" y="3902"/>
                  </a:cubicBezTo>
                  <a:cubicBezTo>
                    <a:pt x="2582" y="3902"/>
                    <a:pt x="2473" y="3891"/>
                    <a:pt x="2363" y="3867"/>
                  </a:cubicBezTo>
                  <a:cubicBezTo>
                    <a:pt x="1527" y="3685"/>
                    <a:pt x="989" y="2857"/>
                    <a:pt x="1171" y="2013"/>
                  </a:cubicBezTo>
                  <a:cubicBezTo>
                    <a:pt x="1334" y="1297"/>
                    <a:pt x="1970" y="814"/>
                    <a:pt x="2675" y="814"/>
                  </a:cubicBezTo>
                  <a:close/>
                  <a:moveTo>
                    <a:pt x="2589" y="0"/>
                  </a:moveTo>
                  <a:cubicBezTo>
                    <a:pt x="1470" y="0"/>
                    <a:pt x="518" y="714"/>
                    <a:pt x="276" y="1824"/>
                  </a:cubicBezTo>
                  <a:cubicBezTo>
                    <a:pt x="0" y="3126"/>
                    <a:pt x="814" y="4325"/>
                    <a:pt x="2159" y="4630"/>
                  </a:cubicBezTo>
                  <a:cubicBezTo>
                    <a:pt x="2363" y="5321"/>
                    <a:pt x="2799" y="5794"/>
                    <a:pt x="3380" y="5917"/>
                  </a:cubicBezTo>
                  <a:cubicBezTo>
                    <a:pt x="3503" y="5940"/>
                    <a:pt x="3627" y="5952"/>
                    <a:pt x="3750" y="5952"/>
                  </a:cubicBezTo>
                  <a:cubicBezTo>
                    <a:pt x="4094" y="5952"/>
                    <a:pt x="4435" y="5863"/>
                    <a:pt x="4740" y="5692"/>
                  </a:cubicBezTo>
                  <a:lnTo>
                    <a:pt x="4529" y="5037"/>
                  </a:lnTo>
                  <a:cubicBezTo>
                    <a:pt x="4260" y="5163"/>
                    <a:pt x="4009" y="5235"/>
                    <a:pt x="3801" y="5235"/>
                  </a:cubicBezTo>
                  <a:cubicBezTo>
                    <a:pt x="3745" y="5235"/>
                    <a:pt x="3692" y="5230"/>
                    <a:pt x="3642" y="5219"/>
                  </a:cubicBezTo>
                  <a:cubicBezTo>
                    <a:pt x="3395" y="5161"/>
                    <a:pt x="3191" y="4972"/>
                    <a:pt x="3032" y="4689"/>
                  </a:cubicBezTo>
                  <a:cubicBezTo>
                    <a:pt x="4042" y="4594"/>
                    <a:pt x="4871" y="3860"/>
                    <a:pt x="5089" y="2871"/>
                  </a:cubicBezTo>
                  <a:cubicBezTo>
                    <a:pt x="5365" y="1577"/>
                    <a:pt x="4544" y="363"/>
                    <a:pt x="3177" y="65"/>
                  </a:cubicBezTo>
                  <a:cubicBezTo>
                    <a:pt x="2978" y="21"/>
                    <a:pt x="2781" y="0"/>
                    <a:pt x="2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2"/>
            <p:cNvSpPr/>
            <p:nvPr/>
          </p:nvSpPr>
          <p:spPr>
            <a:xfrm>
              <a:off x="1523943" y="1838648"/>
              <a:ext cx="64000" cy="65125"/>
            </a:xfrm>
            <a:custGeom>
              <a:avLst/>
              <a:gdLst/>
              <a:ahLst/>
              <a:cxnLst/>
              <a:rect l="l" t="t" r="r" b="b"/>
              <a:pathLst>
                <a:path w="2560" h="2605" extrusionOk="0">
                  <a:moveTo>
                    <a:pt x="1286" y="405"/>
                  </a:moveTo>
                  <a:cubicBezTo>
                    <a:pt x="1487" y="405"/>
                    <a:pt x="1627" y="503"/>
                    <a:pt x="1687" y="714"/>
                  </a:cubicBezTo>
                  <a:cubicBezTo>
                    <a:pt x="1760" y="998"/>
                    <a:pt x="1621" y="1187"/>
                    <a:pt x="1294" y="1281"/>
                  </a:cubicBezTo>
                  <a:lnTo>
                    <a:pt x="778" y="1427"/>
                  </a:lnTo>
                  <a:lnTo>
                    <a:pt x="545" y="591"/>
                  </a:lnTo>
                  <a:lnTo>
                    <a:pt x="1062" y="438"/>
                  </a:lnTo>
                  <a:cubicBezTo>
                    <a:pt x="1143" y="416"/>
                    <a:pt x="1218" y="405"/>
                    <a:pt x="1286" y="405"/>
                  </a:cubicBezTo>
                  <a:close/>
                  <a:moveTo>
                    <a:pt x="1335" y="1"/>
                  </a:moveTo>
                  <a:cubicBezTo>
                    <a:pt x="1216" y="1"/>
                    <a:pt x="1086" y="20"/>
                    <a:pt x="945" y="60"/>
                  </a:cubicBezTo>
                  <a:lnTo>
                    <a:pt x="0" y="336"/>
                  </a:lnTo>
                  <a:lnTo>
                    <a:pt x="647" y="2604"/>
                  </a:lnTo>
                  <a:lnTo>
                    <a:pt x="1083" y="2481"/>
                  </a:lnTo>
                  <a:lnTo>
                    <a:pt x="887" y="1812"/>
                  </a:lnTo>
                  <a:lnTo>
                    <a:pt x="1403" y="1667"/>
                  </a:lnTo>
                  <a:cubicBezTo>
                    <a:pt x="1432" y="1659"/>
                    <a:pt x="1454" y="1652"/>
                    <a:pt x="1483" y="1638"/>
                  </a:cubicBezTo>
                  <a:lnTo>
                    <a:pt x="2065" y="2197"/>
                  </a:lnTo>
                  <a:lnTo>
                    <a:pt x="2559" y="2059"/>
                  </a:lnTo>
                  <a:lnTo>
                    <a:pt x="1847" y="1449"/>
                  </a:lnTo>
                  <a:cubicBezTo>
                    <a:pt x="2108" y="1238"/>
                    <a:pt x="2196" y="940"/>
                    <a:pt x="2094" y="583"/>
                  </a:cubicBezTo>
                  <a:cubicBezTo>
                    <a:pt x="1983" y="201"/>
                    <a:pt x="1716" y="1"/>
                    <a:pt x="1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2"/>
            <p:cNvSpPr/>
            <p:nvPr/>
          </p:nvSpPr>
          <p:spPr>
            <a:xfrm>
              <a:off x="1587943" y="1993401"/>
              <a:ext cx="49825" cy="59975"/>
            </a:xfrm>
            <a:custGeom>
              <a:avLst/>
              <a:gdLst/>
              <a:ahLst/>
              <a:cxnLst/>
              <a:rect l="l" t="t" r="r" b="b"/>
              <a:pathLst>
                <a:path w="1993" h="2399" extrusionOk="0">
                  <a:moveTo>
                    <a:pt x="1046" y="1"/>
                  </a:moveTo>
                  <a:cubicBezTo>
                    <a:pt x="578" y="1"/>
                    <a:pt x="253" y="235"/>
                    <a:pt x="226" y="622"/>
                  </a:cubicBezTo>
                  <a:cubicBezTo>
                    <a:pt x="175" y="1458"/>
                    <a:pt x="1462" y="1255"/>
                    <a:pt x="1425" y="1749"/>
                  </a:cubicBezTo>
                  <a:cubicBezTo>
                    <a:pt x="1419" y="1899"/>
                    <a:pt x="1289" y="1985"/>
                    <a:pt x="1083" y="1985"/>
                  </a:cubicBezTo>
                  <a:cubicBezTo>
                    <a:pt x="1060" y="1985"/>
                    <a:pt x="1036" y="1984"/>
                    <a:pt x="1011" y="1982"/>
                  </a:cubicBezTo>
                  <a:cubicBezTo>
                    <a:pt x="705" y="1945"/>
                    <a:pt x="429" y="1807"/>
                    <a:pt x="218" y="1589"/>
                  </a:cubicBezTo>
                  <a:lnTo>
                    <a:pt x="0" y="1953"/>
                  </a:lnTo>
                  <a:cubicBezTo>
                    <a:pt x="262" y="2214"/>
                    <a:pt x="611" y="2367"/>
                    <a:pt x="974" y="2396"/>
                  </a:cubicBezTo>
                  <a:cubicBezTo>
                    <a:pt x="1004" y="2398"/>
                    <a:pt x="1033" y="2398"/>
                    <a:pt x="1061" y="2398"/>
                  </a:cubicBezTo>
                  <a:cubicBezTo>
                    <a:pt x="1541" y="2398"/>
                    <a:pt x="1899" y="2168"/>
                    <a:pt x="1920" y="1756"/>
                  </a:cubicBezTo>
                  <a:cubicBezTo>
                    <a:pt x="1978" y="913"/>
                    <a:pt x="698" y="1087"/>
                    <a:pt x="727" y="615"/>
                  </a:cubicBezTo>
                  <a:cubicBezTo>
                    <a:pt x="734" y="482"/>
                    <a:pt x="857" y="410"/>
                    <a:pt x="1039" y="410"/>
                  </a:cubicBezTo>
                  <a:cubicBezTo>
                    <a:pt x="1056" y="410"/>
                    <a:pt x="1073" y="410"/>
                    <a:pt x="1091" y="411"/>
                  </a:cubicBezTo>
                  <a:cubicBezTo>
                    <a:pt x="1338" y="440"/>
                    <a:pt x="1578" y="535"/>
                    <a:pt x="1781" y="680"/>
                  </a:cubicBezTo>
                  <a:lnTo>
                    <a:pt x="1992" y="302"/>
                  </a:lnTo>
                  <a:cubicBezTo>
                    <a:pt x="1745" y="128"/>
                    <a:pt x="1454" y="19"/>
                    <a:pt x="1149" y="4"/>
                  </a:cubicBezTo>
                  <a:cubicBezTo>
                    <a:pt x="1114" y="2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2"/>
            <p:cNvSpPr/>
            <p:nvPr/>
          </p:nvSpPr>
          <p:spPr>
            <a:xfrm>
              <a:off x="1275675" y="2427600"/>
              <a:ext cx="44750" cy="34800"/>
            </a:xfrm>
            <a:custGeom>
              <a:avLst/>
              <a:gdLst/>
              <a:ahLst/>
              <a:cxnLst/>
              <a:rect l="l" t="t" r="r" b="b"/>
              <a:pathLst>
                <a:path w="1790" h="1392" extrusionOk="0">
                  <a:moveTo>
                    <a:pt x="869" y="0"/>
                  </a:moveTo>
                  <a:cubicBezTo>
                    <a:pt x="390" y="0"/>
                    <a:pt x="57" y="236"/>
                    <a:pt x="30" y="621"/>
                  </a:cubicBezTo>
                  <a:cubicBezTo>
                    <a:pt x="1" y="1137"/>
                    <a:pt x="473" y="1260"/>
                    <a:pt x="837" y="1391"/>
                  </a:cubicBezTo>
                  <a:lnTo>
                    <a:pt x="1644" y="1391"/>
                  </a:lnTo>
                  <a:cubicBezTo>
                    <a:pt x="1367" y="955"/>
                    <a:pt x="502" y="1006"/>
                    <a:pt x="531" y="613"/>
                  </a:cubicBezTo>
                  <a:cubicBezTo>
                    <a:pt x="538" y="475"/>
                    <a:pt x="670" y="409"/>
                    <a:pt x="864" y="409"/>
                  </a:cubicBezTo>
                  <a:cubicBezTo>
                    <a:pt x="874" y="409"/>
                    <a:pt x="884" y="409"/>
                    <a:pt x="895" y="410"/>
                  </a:cubicBezTo>
                  <a:cubicBezTo>
                    <a:pt x="1142" y="446"/>
                    <a:pt x="1382" y="541"/>
                    <a:pt x="1585" y="686"/>
                  </a:cubicBezTo>
                  <a:lnTo>
                    <a:pt x="1789" y="308"/>
                  </a:lnTo>
                  <a:cubicBezTo>
                    <a:pt x="1549" y="126"/>
                    <a:pt x="1258" y="25"/>
                    <a:pt x="953" y="3"/>
                  </a:cubicBezTo>
                  <a:cubicBezTo>
                    <a:pt x="924" y="1"/>
                    <a:pt x="896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2"/>
            <p:cNvSpPr/>
            <p:nvPr/>
          </p:nvSpPr>
          <p:spPr>
            <a:xfrm>
              <a:off x="502375" y="1217800"/>
              <a:ext cx="52900" cy="59650"/>
            </a:xfrm>
            <a:custGeom>
              <a:avLst/>
              <a:gdLst/>
              <a:ahLst/>
              <a:cxnLst/>
              <a:rect l="l" t="t" r="r" b="b"/>
              <a:pathLst>
                <a:path w="2116" h="2386" extrusionOk="0">
                  <a:moveTo>
                    <a:pt x="0" y="1"/>
                  </a:moveTo>
                  <a:lnTo>
                    <a:pt x="0" y="1455"/>
                  </a:lnTo>
                  <a:lnTo>
                    <a:pt x="1454" y="2385"/>
                  </a:lnTo>
                  <a:lnTo>
                    <a:pt x="2116" y="13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2"/>
            <p:cNvSpPr/>
            <p:nvPr/>
          </p:nvSpPr>
          <p:spPr>
            <a:xfrm>
              <a:off x="1065400" y="762350"/>
              <a:ext cx="182325" cy="215225"/>
            </a:xfrm>
            <a:custGeom>
              <a:avLst/>
              <a:gdLst/>
              <a:ahLst/>
              <a:cxnLst/>
              <a:rect l="l" t="t" r="r" b="b"/>
              <a:pathLst>
                <a:path w="7293" h="8609" extrusionOk="0">
                  <a:moveTo>
                    <a:pt x="2516" y="1"/>
                  </a:moveTo>
                  <a:lnTo>
                    <a:pt x="1" y="430"/>
                  </a:lnTo>
                  <a:lnTo>
                    <a:pt x="248" y="1898"/>
                  </a:lnTo>
                  <a:lnTo>
                    <a:pt x="2938" y="1440"/>
                  </a:lnTo>
                  <a:lnTo>
                    <a:pt x="4159" y="8608"/>
                  </a:lnTo>
                  <a:lnTo>
                    <a:pt x="5824" y="8325"/>
                  </a:lnTo>
                  <a:lnTo>
                    <a:pt x="4602" y="1157"/>
                  </a:lnTo>
                  <a:lnTo>
                    <a:pt x="7292" y="699"/>
                  </a:lnTo>
                  <a:lnTo>
                    <a:pt x="7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602278" y="1051972"/>
            <a:ext cx="34137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4571500" y="0"/>
            <a:ext cx="4572600" cy="51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"/>
          <p:cNvSpPr txBox="1">
            <a:spLocks noGrp="1"/>
          </p:cNvSpPr>
          <p:nvPr>
            <p:ph type="subTitle" idx="1"/>
          </p:nvPr>
        </p:nvSpPr>
        <p:spPr>
          <a:xfrm>
            <a:off x="602950" y="2281511"/>
            <a:ext cx="32553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title"/>
          </p:nvPr>
        </p:nvSpPr>
        <p:spPr>
          <a:xfrm>
            <a:off x="2751425" y="1874700"/>
            <a:ext cx="3641100" cy="13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99" name="Google Shape;199;p8"/>
          <p:cNvGrpSpPr/>
          <p:nvPr/>
        </p:nvGrpSpPr>
        <p:grpSpPr>
          <a:xfrm>
            <a:off x="-832570" y="-614016"/>
            <a:ext cx="10809306" cy="6371580"/>
            <a:chOff x="68150" y="544100"/>
            <a:chExt cx="7625075" cy="4494625"/>
          </a:xfrm>
        </p:grpSpPr>
        <p:sp>
          <p:nvSpPr>
            <p:cNvPr id="200" name="Google Shape;200;p8"/>
            <p:cNvSpPr/>
            <p:nvPr/>
          </p:nvSpPr>
          <p:spPr>
            <a:xfrm>
              <a:off x="2462500" y="4189200"/>
              <a:ext cx="326550" cy="315550"/>
            </a:xfrm>
            <a:custGeom>
              <a:avLst/>
              <a:gdLst/>
              <a:ahLst/>
              <a:cxnLst/>
              <a:rect l="l" t="t" r="r" b="b"/>
              <a:pathLst>
                <a:path w="13062" h="12622" extrusionOk="0">
                  <a:moveTo>
                    <a:pt x="9097" y="1"/>
                  </a:moveTo>
                  <a:lnTo>
                    <a:pt x="6739" y="1132"/>
                  </a:lnTo>
                  <a:lnTo>
                    <a:pt x="6870" y="7001"/>
                  </a:lnTo>
                  <a:lnTo>
                    <a:pt x="2358" y="3239"/>
                  </a:lnTo>
                  <a:lnTo>
                    <a:pt x="0" y="4370"/>
                  </a:lnTo>
                  <a:lnTo>
                    <a:pt x="3977" y="12621"/>
                  </a:lnTo>
                  <a:lnTo>
                    <a:pt x="5894" y="11692"/>
                  </a:lnTo>
                  <a:lnTo>
                    <a:pt x="3382" y="6478"/>
                  </a:lnTo>
                  <a:lnTo>
                    <a:pt x="3382" y="6478"/>
                  </a:lnTo>
                  <a:lnTo>
                    <a:pt x="7418" y="9954"/>
                  </a:lnTo>
                  <a:lnTo>
                    <a:pt x="8823" y="9275"/>
                  </a:lnTo>
                  <a:lnTo>
                    <a:pt x="8632" y="3941"/>
                  </a:lnTo>
                  <a:lnTo>
                    <a:pt x="11157" y="9168"/>
                  </a:lnTo>
                  <a:lnTo>
                    <a:pt x="13062" y="8252"/>
                  </a:lnTo>
                  <a:lnTo>
                    <a:pt x="9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1594225" y="4328200"/>
              <a:ext cx="317325" cy="313750"/>
            </a:xfrm>
            <a:custGeom>
              <a:avLst/>
              <a:gdLst/>
              <a:ahLst/>
              <a:cxnLst/>
              <a:rect l="l" t="t" r="r" b="b"/>
              <a:pathLst>
                <a:path w="12693" h="12550" extrusionOk="0">
                  <a:moveTo>
                    <a:pt x="6228" y="1"/>
                  </a:moveTo>
                  <a:lnTo>
                    <a:pt x="4228" y="1906"/>
                  </a:lnTo>
                  <a:lnTo>
                    <a:pt x="4382" y="7049"/>
                  </a:lnTo>
                  <a:lnTo>
                    <a:pt x="1739" y="4275"/>
                  </a:lnTo>
                  <a:lnTo>
                    <a:pt x="1" y="5918"/>
                  </a:lnTo>
                  <a:lnTo>
                    <a:pt x="6311" y="12550"/>
                  </a:lnTo>
                  <a:lnTo>
                    <a:pt x="8038" y="10907"/>
                  </a:lnTo>
                  <a:lnTo>
                    <a:pt x="6502" y="9288"/>
                  </a:lnTo>
                  <a:lnTo>
                    <a:pt x="6454" y="7525"/>
                  </a:lnTo>
                  <a:lnTo>
                    <a:pt x="10621" y="8454"/>
                  </a:lnTo>
                  <a:lnTo>
                    <a:pt x="12693" y="6478"/>
                  </a:lnTo>
                  <a:lnTo>
                    <a:pt x="6371" y="5085"/>
                  </a:lnTo>
                  <a:lnTo>
                    <a:pt x="62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4323750" y="4182050"/>
              <a:ext cx="258675" cy="260475"/>
            </a:xfrm>
            <a:custGeom>
              <a:avLst/>
              <a:gdLst/>
              <a:ahLst/>
              <a:cxnLst/>
              <a:rect l="l" t="t" r="r" b="b"/>
              <a:pathLst>
                <a:path w="10347" h="10419" extrusionOk="0">
                  <a:moveTo>
                    <a:pt x="5096" y="1"/>
                  </a:moveTo>
                  <a:cubicBezTo>
                    <a:pt x="3834" y="310"/>
                    <a:pt x="2691" y="965"/>
                    <a:pt x="1786" y="1882"/>
                  </a:cubicBezTo>
                  <a:cubicBezTo>
                    <a:pt x="250" y="3465"/>
                    <a:pt x="0" y="5251"/>
                    <a:pt x="1227" y="6454"/>
                  </a:cubicBezTo>
                  <a:cubicBezTo>
                    <a:pt x="1744" y="6963"/>
                    <a:pt x="2281" y="7153"/>
                    <a:pt x="2815" y="7153"/>
                  </a:cubicBezTo>
                  <a:cubicBezTo>
                    <a:pt x="4379" y="7153"/>
                    <a:pt x="5919" y="5530"/>
                    <a:pt x="6878" y="5530"/>
                  </a:cubicBezTo>
                  <a:cubicBezTo>
                    <a:pt x="7055" y="5530"/>
                    <a:pt x="7212" y="5585"/>
                    <a:pt x="7346" y="5716"/>
                  </a:cubicBezTo>
                  <a:cubicBezTo>
                    <a:pt x="7692" y="6049"/>
                    <a:pt x="7573" y="6549"/>
                    <a:pt x="7073" y="7061"/>
                  </a:cubicBezTo>
                  <a:cubicBezTo>
                    <a:pt x="6406" y="7740"/>
                    <a:pt x="5001" y="8347"/>
                    <a:pt x="3763" y="8454"/>
                  </a:cubicBezTo>
                  <a:lnTo>
                    <a:pt x="4441" y="10419"/>
                  </a:lnTo>
                  <a:cubicBezTo>
                    <a:pt x="5846" y="10276"/>
                    <a:pt x="7370" y="9526"/>
                    <a:pt x="8442" y="8442"/>
                  </a:cubicBezTo>
                  <a:cubicBezTo>
                    <a:pt x="9870" y="6990"/>
                    <a:pt x="10347" y="5144"/>
                    <a:pt x="9013" y="3835"/>
                  </a:cubicBezTo>
                  <a:cubicBezTo>
                    <a:pt x="8476" y="3306"/>
                    <a:pt x="7917" y="3110"/>
                    <a:pt x="7362" y="3110"/>
                  </a:cubicBezTo>
                  <a:cubicBezTo>
                    <a:pt x="5785" y="3110"/>
                    <a:pt x="4234" y="4686"/>
                    <a:pt x="3286" y="4686"/>
                  </a:cubicBezTo>
                  <a:cubicBezTo>
                    <a:pt x="3109" y="4686"/>
                    <a:pt x="2953" y="4631"/>
                    <a:pt x="2822" y="4501"/>
                  </a:cubicBezTo>
                  <a:cubicBezTo>
                    <a:pt x="2524" y="4216"/>
                    <a:pt x="2643" y="3799"/>
                    <a:pt x="3036" y="3382"/>
                  </a:cubicBezTo>
                  <a:cubicBezTo>
                    <a:pt x="3572" y="2846"/>
                    <a:pt x="4739" y="2275"/>
                    <a:pt x="5810" y="1977"/>
                  </a:cubicBezTo>
                  <a:lnTo>
                    <a:pt x="5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4794625" y="4027875"/>
              <a:ext cx="176250" cy="163125"/>
            </a:xfrm>
            <a:custGeom>
              <a:avLst/>
              <a:gdLst/>
              <a:ahLst/>
              <a:cxnLst/>
              <a:rect l="l" t="t" r="r" b="b"/>
              <a:pathLst>
                <a:path w="7050" h="6525" extrusionOk="0">
                  <a:moveTo>
                    <a:pt x="6347" y="0"/>
                  </a:moveTo>
                  <a:lnTo>
                    <a:pt x="4704" y="191"/>
                  </a:lnTo>
                  <a:lnTo>
                    <a:pt x="3597" y="3739"/>
                  </a:lnTo>
                  <a:lnTo>
                    <a:pt x="1656" y="572"/>
                  </a:lnTo>
                  <a:lnTo>
                    <a:pt x="1" y="774"/>
                  </a:lnTo>
                  <a:lnTo>
                    <a:pt x="715" y="6525"/>
                  </a:lnTo>
                  <a:lnTo>
                    <a:pt x="2049" y="6358"/>
                  </a:lnTo>
                  <a:lnTo>
                    <a:pt x="1608" y="2715"/>
                  </a:lnTo>
                  <a:lnTo>
                    <a:pt x="3323" y="5620"/>
                  </a:lnTo>
                  <a:lnTo>
                    <a:pt x="4299" y="5501"/>
                  </a:lnTo>
                  <a:lnTo>
                    <a:pt x="5263" y="2274"/>
                  </a:lnTo>
                  <a:lnTo>
                    <a:pt x="5716" y="5918"/>
                  </a:lnTo>
                  <a:lnTo>
                    <a:pt x="7049" y="5751"/>
                  </a:lnTo>
                  <a:lnTo>
                    <a:pt x="63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2341650" y="3937975"/>
              <a:ext cx="182475" cy="170300"/>
            </a:xfrm>
            <a:custGeom>
              <a:avLst/>
              <a:gdLst/>
              <a:ahLst/>
              <a:cxnLst/>
              <a:rect l="l" t="t" r="r" b="b"/>
              <a:pathLst>
                <a:path w="7299" h="6812" extrusionOk="0">
                  <a:moveTo>
                    <a:pt x="6287" y="1"/>
                  </a:moveTo>
                  <a:lnTo>
                    <a:pt x="4656" y="286"/>
                  </a:lnTo>
                  <a:lnTo>
                    <a:pt x="3727" y="3882"/>
                  </a:lnTo>
                  <a:lnTo>
                    <a:pt x="1632" y="822"/>
                  </a:lnTo>
                  <a:lnTo>
                    <a:pt x="0" y="1108"/>
                  </a:lnTo>
                  <a:lnTo>
                    <a:pt x="1013" y="6811"/>
                  </a:lnTo>
                  <a:lnTo>
                    <a:pt x="2346" y="6585"/>
                  </a:lnTo>
                  <a:lnTo>
                    <a:pt x="1703" y="2965"/>
                  </a:lnTo>
                  <a:lnTo>
                    <a:pt x="1703" y="2965"/>
                  </a:lnTo>
                  <a:lnTo>
                    <a:pt x="3572" y="5775"/>
                  </a:lnTo>
                  <a:lnTo>
                    <a:pt x="4549" y="5597"/>
                  </a:lnTo>
                  <a:lnTo>
                    <a:pt x="5334" y="2322"/>
                  </a:lnTo>
                  <a:lnTo>
                    <a:pt x="5977" y="5942"/>
                  </a:lnTo>
                  <a:lnTo>
                    <a:pt x="7299" y="5704"/>
                  </a:lnTo>
                  <a:lnTo>
                    <a:pt x="6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5734925" y="3947925"/>
              <a:ext cx="283100" cy="322975"/>
            </a:xfrm>
            <a:custGeom>
              <a:avLst/>
              <a:gdLst/>
              <a:ahLst/>
              <a:cxnLst/>
              <a:rect l="l" t="t" r="r" b="b"/>
              <a:pathLst>
                <a:path w="11324" h="12919" extrusionOk="0">
                  <a:moveTo>
                    <a:pt x="6029" y="1"/>
                  </a:moveTo>
                  <a:cubicBezTo>
                    <a:pt x="5619" y="1"/>
                    <a:pt x="5206" y="26"/>
                    <a:pt x="4799" y="79"/>
                  </a:cubicBezTo>
                  <a:cubicBezTo>
                    <a:pt x="1787" y="484"/>
                    <a:pt x="1" y="2222"/>
                    <a:pt x="310" y="4568"/>
                  </a:cubicBezTo>
                  <a:cubicBezTo>
                    <a:pt x="894" y="8985"/>
                    <a:pt x="7311" y="6830"/>
                    <a:pt x="7585" y="8949"/>
                  </a:cubicBezTo>
                  <a:cubicBezTo>
                    <a:pt x="7680" y="9616"/>
                    <a:pt x="7121" y="10044"/>
                    <a:pt x="6156" y="10175"/>
                  </a:cubicBezTo>
                  <a:cubicBezTo>
                    <a:pt x="5989" y="10198"/>
                    <a:pt x="5810" y="10210"/>
                    <a:pt x="5621" y="10210"/>
                  </a:cubicBezTo>
                  <a:cubicBezTo>
                    <a:pt x="4341" y="10210"/>
                    <a:pt x="2625" y="9699"/>
                    <a:pt x="1370" y="8890"/>
                  </a:cubicBezTo>
                  <a:lnTo>
                    <a:pt x="453" y="11604"/>
                  </a:lnTo>
                  <a:cubicBezTo>
                    <a:pt x="1799" y="12446"/>
                    <a:pt x="3561" y="12919"/>
                    <a:pt x="5293" y="12919"/>
                  </a:cubicBezTo>
                  <a:cubicBezTo>
                    <a:pt x="5691" y="12919"/>
                    <a:pt x="6088" y="12894"/>
                    <a:pt x="6478" y="12842"/>
                  </a:cubicBezTo>
                  <a:cubicBezTo>
                    <a:pt x="9252" y="12473"/>
                    <a:pt x="11324" y="10866"/>
                    <a:pt x="10990" y="8318"/>
                  </a:cubicBezTo>
                  <a:cubicBezTo>
                    <a:pt x="10395" y="3817"/>
                    <a:pt x="3977" y="5877"/>
                    <a:pt x="3704" y="3806"/>
                  </a:cubicBezTo>
                  <a:cubicBezTo>
                    <a:pt x="3620" y="3234"/>
                    <a:pt x="4108" y="2877"/>
                    <a:pt x="4894" y="2782"/>
                  </a:cubicBezTo>
                  <a:cubicBezTo>
                    <a:pt x="5044" y="2761"/>
                    <a:pt x="5209" y="2751"/>
                    <a:pt x="5386" y="2751"/>
                  </a:cubicBezTo>
                  <a:cubicBezTo>
                    <a:pt x="6425" y="2751"/>
                    <a:pt x="7885" y="3091"/>
                    <a:pt x="9085" y="3579"/>
                  </a:cubicBezTo>
                  <a:lnTo>
                    <a:pt x="9978" y="829"/>
                  </a:lnTo>
                  <a:cubicBezTo>
                    <a:pt x="8876" y="310"/>
                    <a:pt x="7464" y="1"/>
                    <a:pt x="60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4345775" y="3860606"/>
              <a:ext cx="166400" cy="155550"/>
            </a:xfrm>
            <a:custGeom>
              <a:avLst/>
              <a:gdLst/>
              <a:ahLst/>
              <a:cxnLst/>
              <a:rect l="l" t="t" r="r" b="b"/>
              <a:pathLst>
                <a:path w="6656" h="6222" extrusionOk="0">
                  <a:moveTo>
                    <a:pt x="3410" y="0"/>
                  </a:moveTo>
                  <a:cubicBezTo>
                    <a:pt x="2729" y="0"/>
                    <a:pt x="2170" y="309"/>
                    <a:pt x="1858" y="919"/>
                  </a:cubicBezTo>
                  <a:cubicBezTo>
                    <a:pt x="881" y="2812"/>
                    <a:pt x="3977" y="3705"/>
                    <a:pt x="3513" y="4622"/>
                  </a:cubicBezTo>
                  <a:cubicBezTo>
                    <a:pt x="3433" y="4773"/>
                    <a:pt x="3295" y="4848"/>
                    <a:pt x="3117" y="4848"/>
                  </a:cubicBezTo>
                  <a:cubicBezTo>
                    <a:pt x="2974" y="4848"/>
                    <a:pt x="2805" y="4800"/>
                    <a:pt x="2620" y="4705"/>
                  </a:cubicBezTo>
                  <a:cubicBezTo>
                    <a:pt x="2060" y="4419"/>
                    <a:pt x="1393" y="3657"/>
                    <a:pt x="1096" y="2895"/>
                  </a:cubicBezTo>
                  <a:lnTo>
                    <a:pt x="0" y="3717"/>
                  </a:lnTo>
                  <a:cubicBezTo>
                    <a:pt x="417" y="4622"/>
                    <a:pt x="1131" y="5372"/>
                    <a:pt x="2024" y="5836"/>
                  </a:cubicBezTo>
                  <a:cubicBezTo>
                    <a:pt x="2513" y="6085"/>
                    <a:pt x="3009" y="6222"/>
                    <a:pt x="3464" y="6222"/>
                  </a:cubicBezTo>
                  <a:cubicBezTo>
                    <a:pt x="4119" y="6222"/>
                    <a:pt x="4688" y="5939"/>
                    <a:pt x="5025" y="5300"/>
                  </a:cubicBezTo>
                  <a:cubicBezTo>
                    <a:pt x="6001" y="3371"/>
                    <a:pt x="2929" y="2431"/>
                    <a:pt x="3382" y="1538"/>
                  </a:cubicBezTo>
                  <a:cubicBezTo>
                    <a:pt x="3454" y="1407"/>
                    <a:pt x="3569" y="1344"/>
                    <a:pt x="3716" y="1344"/>
                  </a:cubicBezTo>
                  <a:cubicBezTo>
                    <a:pt x="3836" y="1344"/>
                    <a:pt x="3976" y="1386"/>
                    <a:pt x="4132" y="1466"/>
                  </a:cubicBezTo>
                  <a:cubicBezTo>
                    <a:pt x="4572" y="1693"/>
                    <a:pt x="5156" y="2312"/>
                    <a:pt x="5560" y="2919"/>
                  </a:cubicBezTo>
                  <a:lnTo>
                    <a:pt x="6656" y="2085"/>
                  </a:lnTo>
                  <a:cubicBezTo>
                    <a:pt x="6215" y="1359"/>
                    <a:pt x="5584" y="776"/>
                    <a:pt x="4834" y="383"/>
                  </a:cubicBezTo>
                  <a:cubicBezTo>
                    <a:pt x="4332" y="127"/>
                    <a:pt x="3846" y="0"/>
                    <a:pt x="3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481450" y="4000200"/>
              <a:ext cx="211650" cy="261350"/>
            </a:xfrm>
            <a:custGeom>
              <a:avLst/>
              <a:gdLst/>
              <a:ahLst/>
              <a:cxnLst/>
              <a:rect l="l" t="t" r="r" b="b"/>
              <a:pathLst>
                <a:path w="8466" h="10454" extrusionOk="0">
                  <a:moveTo>
                    <a:pt x="1322" y="0"/>
                  </a:moveTo>
                  <a:lnTo>
                    <a:pt x="501" y="1798"/>
                  </a:lnTo>
                  <a:lnTo>
                    <a:pt x="2977" y="2929"/>
                  </a:lnTo>
                  <a:lnTo>
                    <a:pt x="1" y="9466"/>
                  </a:lnTo>
                  <a:lnTo>
                    <a:pt x="2179" y="10454"/>
                  </a:lnTo>
                  <a:lnTo>
                    <a:pt x="5156" y="3917"/>
                  </a:lnTo>
                  <a:lnTo>
                    <a:pt x="7656" y="5048"/>
                  </a:lnTo>
                  <a:lnTo>
                    <a:pt x="8466" y="3262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5233675" y="4132650"/>
              <a:ext cx="245600" cy="276250"/>
            </a:xfrm>
            <a:custGeom>
              <a:avLst/>
              <a:gdLst/>
              <a:ahLst/>
              <a:cxnLst/>
              <a:rect l="l" t="t" r="r" b="b"/>
              <a:pathLst>
                <a:path w="9824" h="11050" extrusionOk="0">
                  <a:moveTo>
                    <a:pt x="3001" y="0"/>
                  </a:moveTo>
                  <a:lnTo>
                    <a:pt x="1" y="8644"/>
                  </a:lnTo>
                  <a:lnTo>
                    <a:pt x="6942" y="11049"/>
                  </a:lnTo>
                  <a:lnTo>
                    <a:pt x="7573" y="9251"/>
                  </a:lnTo>
                  <a:lnTo>
                    <a:pt x="2882" y="7620"/>
                  </a:lnTo>
                  <a:lnTo>
                    <a:pt x="3442" y="6001"/>
                  </a:lnTo>
                  <a:lnTo>
                    <a:pt x="7573" y="7418"/>
                  </a:lnTo>
                  <a:lnTo>
                    <a:pt x="8192" y="5632"/>
                  </a:lnTo>
                  <a:lnTo>
                    <a:pt x="4073" y="4203"/>
                  </a:lnTo>
                  <a:lnTo>
                    <a:pt x="4632" y="2584"/>
                  </a:lnTo>
                  <a:lnTo>
                    <a:pt x="9204" y="4168"/>
                  </a:lnTo>
                  <a:lnTo>
                    <a:pt x="9823" y="2370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1230200" y="4644325"/>
              <a:ext cx="357800" cy="394400"/>
            </a:xfrm>
            <a:custGeom>
              <a:avLst/>
              <a:gdLst/>
              <a:ahLst/>
              <a:cxnLst/>
              <a:rect l="l" t="t" r="r" b="b"/>
              <a:pathLst>
                <a:path w="14312" h="15776" extrusionOk="0">
                  <a:moveTo>
                    <a:pt x="9668" y="0"/>
                  </a:moveTo>
                  <a:lnTo>
                    <a:pt x="1" y="3536"/>
                  </a:lnTo>
                  <a:lnTo>
                    <a:pt x="4477" y="15776"/>
                  </a:lnTo>
                  <a:lnTo>
                    <a:pt x="14312" y="12180"/>
                  </a:lnTo>
                  <a:lnTo>
                    <a:pt x="13383" y="9632"/>
                  </a:lnTo>
                  <a:lnTo>
                    <a:pt x="6739" y="12061"/>
                  </a:lnTo>
                  <a:lnTo>
                    <a:pt x="5906" y="9751"/>
                  </a:lnTo>
                  <a:lnTo>
                    <a:pt x="11728" y="7608"/>
                  </a:lnTo>
                  <a:lnTo>
                    <a:pt x="10800" y="5072"/>
                  </a:lnTo>
                  <a:lnTo>
                    <a:pt x="4965" y="7203"/>
                  </a:lnTo>
                  <a:lnTo>
                    <a:pt x="4132" y="4917"/>
                  </a:lnTo>
                  <a:lnTo>
                    <a:pt x="10597" y="2560"/>
                  </a:lnTo>
                  <a:lnTo>
                    <a:pt x="9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1138525" y="3803150"/>
              <a:ext cx="183675" cy="219975"/>
            </a:xfrm>
            <a:custGeom>
              <a:avLst/>
              <a:gdLst/>
              <a:ahLst/>
              <a:cxnLst/>
              <a:rect l="l" t="t" r="r" b="b"/>
              <a:pathLst>
                <a:path w="7347" h="8799" extrusionOk="0">
                  <a:moveTo>
                    <a:pt x="5418" y="0"/>
                  </a:moveTo>
                  <a:lnTo>
                    <a:pt x="0" y="7382"/>
                  </a:lnTo>
                  <a:lnTo>
                    <a:pt x="1929" y="8799"/>
                  </a:lnTo>
                  <a:lnTo>
                    <a:pt x="7347" y="141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067550" y="4249325"/>
              <a:ext cx="132475" cy="235775"/>
            </a:xfrm>
            <a:custGeom>
              <a:avLst/>
              <a:gdLst/>
              <a:ahLst/>
              <a:cxnLst/>
              <a:rect l="l" t="t" r="r" b="b"/>
              <a:pathLst>
                <a:path w="5299" h="9431" extrusionOk="0">
                  <a:moveTo>
                    <a:pt x="2250" y="1"/>
                  </a:moveTo>
                  <a:lnTo>
                    <a:pt x="0" y="798"/>
                  </a:lnTo>
                  <a:lnTo>
                    <a:pt x="3048" y="9430"/>
                  </a:lnTo>
                  <a:lnTo>
                    <a:pt x="5298" y="8633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726700" y="3845700"/>
              <a:ext cx="201525" cy="258400"/>
            </a:xfrm>
            <a:custGeom>
              <a:avLst/>
              <a:gdLst/>
              <a:ahLst/>
              <a:cxnLst/>
              <a:rect l="l" t="t" r="r" b="b"/>
              <a:pathLst>
                <a:path w="8061" h="10336" extrusionOk="0">
                  <a:moveTo>
                    <a:pt x="7406" y="1"/>
                  </a:moveTo>
                  <a:lnTo>
                    <a:pt x="0" y="2584"/>
                  </a:lnTo>
                  <a:lnTo>
                    <a:pt x="643" y="4442"/>
                  </a:lnTo>
                  <a:lnTo>
                    <a:pt x="3215" y="3549"/>
                  </a:lnTo>
                  <a:lnTo>
                    <a:pt x="5572" y="10335"/>
                  </a:lnTo>
                  <a:lnTo>
                    <a:pt x="7834" y="9550"/>
                  </a:lnTo>
                  <a:lnTo>
                    <a:pt x="5465" y="2763"/>
                  </a:lnTo>
                  <a:lnTo>
                    <a:pt x="8061" y="18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4184150" y="4632125"/>
              <a:ext cx="201525" cy="258075"/>
            </a:xfrm>
            <a:custGeom>
              <a:avLst/>
              <a:gdLst/>
              <a:ahLst/>
              <a:cxnLst/>
              <a:rect l="l" t="t" r="r" b="b"/>
              <a:pathLst>
                <a:path w="8061" h="10323" extrusionOk="0">
                  <a:moveTo>
                    <a:pt x="7406" y="0"/>
                  </a:moveTo>
                  <a:lnTo>
                    <a:pt x="0" y="2572"/>
                  </a:lnTo>
                  <a:lnTo>
                    <a:pt x="643" y="4441"/>
                  </a:lnTo>
                  <a:lnTo>
                    <a:pt x="3215" y="3548"/>
                  </a:lnTo>
                  <a:lnTo>
                    <a:pt x="5572" y="10323"/>
                  </a:lnTo>
                  <a:lnTo>
                    <a:pt x="7834" y="9537"/>
                  </a:lnTo>
                  <a:lnTo>
                    <a:pt x="5465" y="2762"/>
                  </a:lnTo>
                  <a:lnTo>
                    <a:pt x="8061" y="1857"/>
                  </a:lnTo>
                  <a:lnTo>
                    <a:pt x="7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97400" y="4301425"/>
              <a:ext cx="284600" cy="293500"/>
            </a:xfrm>
            <a:custGeom>
              <a:avLst/>
              <a:gdLst/>
              <a:ahLst/>
              <a:cxnLst/>
              <a:rect l="l" t="t" r="r" b="b"/>
              <a:pathLst>
                <a:path w="11384" h="11740" extrusionOk="0">
                  <a:moveTo>
                    <a:pt x="3573" y="0"/>
                  </a:moveTo>
                  <a:lnTo>
                    <a:pt x="1" y="8430"/>
                  </a:lnTo>
                  <a:lnTo>
                    <a:pt x="2204" y="9358"/>
                  </a:lnTo>
                  <a:lnTo>
                    <a:pt x="3573" y="6120"/>
                  </a:lnTo>
                  <a:lnTo>
                    <a:pt x="6978" y="7573"/>
                  </a:lnTo>
                  <a:lnTo>
                    <a:pt x="5609" y="10799"/>
                  </a:lnTo>
                  <a:lnTo>
                    <a:pt x="7811" y="11740"/>
                  </a:lnTo>
                  <a:lnTo>
                    <a:pt x="11383" y="3310"/>
                  </a:lnTo>
                  <a:lnTo>
                    <a:pt x="9181" y="2381"/>
                  </a:lnTo>
                  <a:lnTo>
                    <a:pt x="7728" y="5810"/>
                  </a:lnTo>
                  <a:lnTo>
                    <a:pt x="4323" y="4370"/>
                  </a:lnTo>
                  <a:lnTo>
                    <a:pt x="5775" y="929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5690275" y="4507700"/>
              <a:ext cx="368825" cy="373275"/>
            </a:xfrm>
            <a:custGeom>
              <a:avLst/>
              <a:gdLst/>
              <a:ahLst/>
              <a:cxnLst/>
              <a:rect l="l" t="t" r="r" b="b"/>
              <a:pathLst>
                <a:path w="14753" h="14931" extrusionOk="0">
                  <a:moveTo>
                    <a:pt x="8240" y="0"/>
                  </a:moveTo>
                  <a:lnTo>
                    <a:pt x="5918" y="1703"/>
                  </a:lnTo>
                  <a:lnTo>
                    <a:pt x="8585" y="5322"/>
                  </a:lnTo>
                  <a:lnTo>
                    <a:pt x="4990" y="7965"/>
                  </a:lnTo>
                  <a:lnTo>
                    <a:pt x="2334" y="4334"/>
                  </a:lnTo>
                  <a:lnTo>
                    <a:pt x="1" y="6037"/>
                  </a:lnTo>
                  <a:lnTo>
                    <a:pt x="6525" y="14931"/>
                  </a:lnTo>
                  <a:lnTo>
                    <a:pt x="8847" y="13228"/>
                  </a:lnTo>
                  <a:lnTo>
                    <a:pt x="6347" y="9811"/>
                  </a:lnTo>
                  <a:lnTo>
                    <a:pt x="9931" y="7180"/>
                  </a:lnTo>
                  <a:lnTo>
                    <a:pt x="12443" y="10585"/>
                  </a:lnTo>
                  <a:lnTo>
                    <a:pt x="14753" y="8882"/>
                  </a:lnTo>
                  <a:lnTo>
                    <a:pt x="8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283800" y="3846000"/>
              <a:ext cx="126250" cy="128625"/>
            </a:xfrm>
            <a:custGeom>
              <a:avLst/>
              <a:gdLst/>
              <a:ahLst/>
              <a:cxnLst/>
              <a:rect l="l" t="t" r="r" b="b"/>
              <a:pathLst>
                <a:path w="5050" h="5145" extrusionOk="0">
                  <a:moveTo>
                    <a:pt x="3156" y="1"/>
                  </a:moveTo>
                  <a:lnTo>
                    <a:pt x="2263" y="489"/>
                  </a:lnTo>
                  <a:lnTo>
                    <a:pt x="3037" y="1882"/>
                  </a:lnTo>
                  <a:lnTo>
                    <a:pt x="1656" y="2644"/>
                  </a:lnTo>
                  <a:lnTo>
                    <a:pt x="894" y="1251"/>
                  </a:lnTo>
                  <a:lnTo>
                    <a:pt x="1" y="1751"/>
                  </a:lnTo>
                  <a:lnTo>
                    <a:pt x="1882" y="5144"/>
                  </a:lnTo>
                  <a:lnTo>
                    <a:pt x="2775" y="4656"/>
                  </a:lnTo>
                  <a:lnTo>
                    <a:pt x="2049" y="3358"/>
                  </a:lnTo>
                  <a:lnTo>
                    <a:pt x="3430" y="2596"/>
                  </a:lnTo>
                  <a:lnTo>
                    <a:pt x="4156" y="3894"/>
                  </a:lnTo>
                  <a:lnTo>
                    <a:pt x="5049" y="3406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3810000" y="4440125"/>
              <a:ext cx="126225" cy="128900"/>
            </a:xfrm>
            <a:custGeom>
              <a:avLst/>
              <a:gdLst/>
              <a:ahLst/>
              <a:cxnLst/>
              <a:rect l="l" t="t" r="r" b="b"/>
              <a:pathLst>
                <a:path w="5049" h="5156" extrusionOk="0">
                  <a:moveTo>
                    <a:pt x="3155" y="0"/>
                  </a:moveTo>
                  <a:lnTo>
                    <a:pt x="2262" y="501"/>
                  </a:lnTo>
                  <a:lnTo>
                    <a:pt x="3036" y="1882"/>
                  </a:lnTo>
                  <a:lnTo>
                    <a:pt x="1667" y="2644"/>
                  </a:lnTo>
                  <a:lnTo>
                    <a:pt x="893" y="1263"/>
                  </a:lnTo>
                  <a:lnTo>
                    <a:pt x="0" y="1751"/>
                  </a:lnTo>
                  <a:lnTo>
                    <a:pt x="1881" y="5156"/>
                  </a:lnTo>
                  <a:lnTo>
                    <a:pt x="2774" y="4668"/>
                  </a:lnTo>
                  <a:lnTo>
                    <a:pt x="2048" y="3358"/>
                  </a:lnTo>
                  <a:lnTo>
                    <a:pt x="3429" y="2596"/>
                  </a:lnTo>
                  <a:lnTo>
                    <a:pt x="4155" y="3906"/>
                  </a:lnTo>
                  <a:lnTo>
                    <a:pt x="5048" y="3406"/>
                  </a:lnTo>
                  <a:lnTo>
                    <a:pt x="31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643000" y="1104600"/>
              <a:ext cx="126225" cy="128900"/>
            </a:xfrm>
            <a:custGeom>
              <a:avLst/>
              <a:gdLst/>
              <a:ahLst/>
              <a:cxnLst/>
              <a:rect l="l" t="t" r="r" b="b"/>
              <a:pathLst>
                <a:path w="5049" h="5156" extrusionOk="0">
                  <a:moveTo>
                    <a:pt x="3156" y="0"/>
                  </a:moveTo>
                  <a:lnTo>
                    <a:pt x="2263" y="488"/>
                  </a:lnTo>
                  <a:lnTo>
                    <a:pt x="3037" y="1881"/>
                  </a:lnTo>
                  <a:lnTo>
                    <a:pt x="1656" y="2643"/>
                  </a:lnTo>
                  <a:lnTo>
                    <a:pt x="882" y="1250"/>
                  </a:lnTo>
                  <a:lnTo>
                    <a:pt x="1" y="1750"/>
                  </a:lnTo>
                  <a:lnTo>
                    <a:pt x="1882" y="5156"/>
                  </a:lnTo>
                  <a:lnTo>
                    <a:pt x="2775" y="4655"/>
                  </a:lnTo>
                  <a:lnTo>
                    <a:pt x="2048" y="3358"/>
                  </a:lnTo>
                  <a:lnTo>
                    <a:pt x="3430" y="2596"/>
                  </a:lnTo>
                  <a:lnTo>
                    <a:pt x="4156" y="3893"/>
                  </a:lnTo>
                  <a:lnTo>
                    <a:pt x="5049" y="3405"/>
                  </a:lnTo>
                  <a:lnTo>
                    <a:pt x="3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724775" y="3013750"/>
              <a:ext cx="126225" cy="128625"/>
            </a:xfrm>
            <a:custGeom>
              <a:avLst/>
              <a:gdLst/>
              <a:ahLst/>
              <a:cxnLst/>
              <a:rect l="l" t="t" r="r" b="b"/>
              <a:pathLst>
                <a:path w="5049" h="5145" extrusionOk="0">
                  <a:moveTo>
                    <a:pt x="3168" y="1"/>
                  </a:moveTo>
                  <a:lnTo>
                    <a:pt x="2275" y="489"/>
                  </a:lnTo>
                  <a:lnTo>
                    <a:pt x="3037" y="1882"/>
                  </a:lnTo>
                  <a:lnTo>
                    <a:pt x="1668" y="2644"/>
                  </a:lnTo>
                  <a:lnTo>
                    <a:pt x="894" y="1251"/>
                  </a:lnTo>
                  <a:lnTo>
                    <a:pt x="1" y="1751"/>
                  </a:lnTo>
                  <a:lnTo>
                    <a:pt x="1894" y="5144"/>
                  </a:lnTo>
                  <a:lnTo>
                    <a:pt x="2787" y="4656"/>
                  </a:lnTo>
                  <a:lnTo>
                    <a:pt x="2061" y="3346"/>
                  </a:lnTo>
                  <a:lnTo>
                    <a:pt x="3430" y="2584"/>
                  </a:lnTo>
                  <a:lnTo>
                    <a:pt x="4156" y="3894"/>
                  </a:lnTo>
                  <a:lnTo>
                    <a:pt x="5049" y="3406"/>
                  </a:lnTo>
                  <a:lnTo>
                    <a:pt x="31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4773500" y="4462150"/>
              <a:ext cx="339950" cy="339950"/>
            </a:xfrm>
            <a:custGeom>
              <a:avLst/>
              <a:gdLst/>
              <a:ahLst/>
              <a:cxnLst/>
              <a:rect l="l" t="t" r="r" b="b"/>
              <a:pathLst>
                <a:path w="13598" h="13598" extrusionOk="0">
                  <a:moveTo>
                    <a:pt x="6358" y="1"/>
                  </a:moveTo>
                  <a:lnTo>
                    <a:pt x="1" y="6585"/>
                  </a:lnTo>
                  <a:lnTo>
                    <a:pt x="1536" y="8061"/>
                  </a:lnTo>
                  <a:lnTo>
                    <a:pt x="5549" y="3894"/>
                  </a:lnTo>
                  <a:lnTo>
                    <a:pt x="3691" y="8895"/>
                  </a:lnTo>
                  <a:lnTo>
                    <a:pt x="4823" y="9978"/>
                  </a:lnTo>
                  <a:lnTo>
                    <a:pt x="9740" y="7942"/>
                  </a:lnTo>
                  <a:lnTo>
                    <a:pt x="5727" y="12121"/>
                  </a:lnTo>
                  <a:lnTo>
                    <a:pt x="7251" y="13597"/>
                  </a:lnTo>
                  <a:lnTo>
                    <a:pt x="13597" y="7001"/>
                  </a:lnTo>
                  <a:lnTo>
                    <a:pt x="11716" y="5192"/>
                  </a:lnTo>
                  <a:lnTo>
                    <a:pt x="6263" y="7347"/>
                  </a:lnTo>
                  <a:lnTo>
                    <a:pt x="8228" y="1822"/>
                  </a:lnTo>
                  <a:lnTo>
                    <a:pt x="6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5297375" y="3752581"/>
              <a:ext cx="146475" cy="150650"/>
            </a:xfrm>
            <a:custGeom>
              <a:avLst/>
              <a:gdLst/>
              <a:ahLst/>
              <a:cxnLst/>
              <a:rect l="l" t="t" r="r" b="b"/>
              <a:pathLst>
                <a:path w="5859" h="6026" extrusionOk="0">
                  <a:moveTo>
                    <a:pt x="1917" y="1"/>
                  </a:moveTo>
                  <a:lnTo>
                    <a:pt x="1" y="4192"/>
                  </a:lnTo>
                  <a:lnTo>
                    <a:pt x="1096" y="4692"/>
                  </a:lnTo>
                  <a:lnTo>
                    <a:pt x="1572" y="3668"/>
                  </a:lnTo>
                  <a:lnTo>
                    <a:pt x="2382" y="3311"/>
                  </a:lnTo>
                  <a:lnTo>
                    <a:pt x="2727" y="5430"/>
                  </a:lnTo>
                  <a:lnTo>
                    <a:pt x="4037" y="6025"/>
                  </a:lnTo>
                  <a:lnTo>
                    <a:pt x="3513" y="2811"/>
                  </a:lnTo>
                  <a:lnTo>
                    <a:pt x="5858" y="1787"/>
                  </a:lnTo>
                  <a:lnTo>
                    <a:pt x="4584" y="1215"/>
                  </a:lnTo>
                  <a:lnTo>
                    <a:pt x="2203" y="2251"/>
                  </a:lnTo>
                  <a:lnTo>
                    <a:pt x="2203" y="2251"/>
                  </a:lnTo>
                  <a:lnTo>
                    <a:pt x="3013" y="501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5817075" y="1120197"/>
              <a:ext cx="319725" cy="307500"/>
            </a:xfrm>
            <a:custGeom>
              <a:avLst/>
              <a:gdLst/>
              <a:ahLst/>
              <a:cxnLst/>
              <a:rect l="l" t="t" r="r" b="b"/>
              <a:pathLst>
                <a:path w="12789" h="12300" extrusionOk="0">
                  <a:moveTo>
                    <a:pt x="9335" y="0"/>
                  </a:moveTo>
                  <a:lnTo>
                    <a:pt x="6918" y="989"/>
                  </a:lnTo>
                  <a:lnTo>
                    <a:pt x="6680" y="6858"/>
                  </a:lnTo>
                  <a:lnTo>
                    <a:pt x="2418" y="2822"/>
                  </a:lnTo>
                  <a:lnTo>
                    <a:pt x="1" y="3822"/>
                  </a:lnTo>
                  <a:lnTo>
                    <a:pt x="3454" y="12299"/>
                  </a:lnTo>
                  <a:lnTo>
                    <a:pt x="5430" y="11502"/>
                  </a:lnTo>
                  <a:lnTo>
                    <a:pt x="3239" y="6132"/>
                  </a:lnTo>
                  <a:lnTo>
                    <a:pt x="7049" y="9847"/>
                  </a:lnTo>
                  <a:lnTo>
                    <a:pt x="8502" y="9251"/>
                  </a:lnTo>
                  <a:lnTo>
                    <a:pt x="8633" y="3929"/>
                  </a:lnTo>
                  <a:lnTo>
                    <a:pt x="10836" y="9287"/>
                  </a:lnTo>
                  <a:lnTo>
                    <a:pt x="12788" y="8478"/>
                  </a:lnTo>
                  <a:lnTo>
                    <a:pt x="93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6645750" y="978375"/>
              <a:ext cx="303650" cy="302750"/>
            </a:xfrm>
            <a:custGeom>
              <a:avLst/>
              <a:gdLst/>
              <a:ahLst/>
              <a:cxnLst/>
              <a:rect l="l" t="t" r="r" b="b"/>
              <a:pathLst>
                <a:path w="12146" h="12110" extrusionOk="0">
                  <a:moveTo>
                    <a:pt x="8038" y="1"/>
                  </a:moveTo>
                  <a:lnTo>
                    <a:pt x="1" y="4370"/>
                  </a:lnTo>
                  <a:lnTo>
                    <a:pt x="1144" y="6478"/>
                  </a:lnTo>
                  <a:lnTo>
                    <a:pt x="3108" y="5406"/>
                  </a:lnTo>
                  <a:lnTo>
                    <a:pt x="4823" y="5811"/>
                  </a:lnTo>
                  <a:lnTo>
                    <a:pt x="2846" y="9597"/>
                  </a:lnTo>
                  <a:lnTo>
                    <a:pt x="4204" y="12110"/>
                  </a:lnTo>
                  <a:lnTo>
                    <a:pt x="7192" y="6371"/>
                  </a:lnTo>
                  <a:lnTo>
                    <a:pt x="12145" y="7538"/>
                  </a:lnTo>
                  <a:lnTo>
                    <a:pt x="12145" y="7538"/>
                  </a:lnTo>
                  <a:lnTo>
                    <a:pt x="10824" y="5109"/>
                  </a:lnTo>
                  <a:lnTo>
                    <a:pt x="5811" y="3930"/>
                  </a:lnTo>
                  <a:lnTo>
                    <a:pt x="9181" y="2096"/>
                  </a:lnTo>
                  <a:lnTo>
                    <a:pt x="8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4774400" y="1070617"/>
              <a:ext cx="217900" cy="236050"/>
            </a:xfrm>
            <a:custGeom>
              <a:avLst/>
              <a:gdLst/>
              <a:ahLst/>
              <a:cxnLst/>
              <a:rect l="l" t="t" r="r" b="b"/>
              <a:pathLst>
                <a:path w="8716" h="9442" extrusionOk="0">
                  <a:moveTo>
                    <a:pt x="4830" y="1"/>
                  </a:moveTo>
                  <a:cubicBezTo>
                    <a:pt x="4333" y="1"/>
                    <a:pt x="3836" y="53"/>
                    <a:pt x="3346" y="160"/>
                  </a:cubicBezTo>
                  <a:cubicBezTo>
                    <a:pt x="1191" y="636"/>
                    <a:pt x="0" y="2005"/>
                    <a:pt x="369" y="3672"/>
                  </a:cubicBezTo>
                  <a:cubicBezTo>
                    <a:pt x="1060" y="6839"/>
                    <a:pt x="5560" y="4887"/>
                    <a:pt x="5894" y="6411"/>
                  </a:cubicBezTo>
                  <a:cubicBezTo>
                    <a:pt x="6001" y="6875"/>
                    <a:pt x="5620" y="7232"/>
                    <a:pt x="4929" y="7375"/>
                  </a:cubicBezTo>
                  <a:cubicBezTo>
                    <a:pt x="4713" y="7425"/>
                    <a:pt x="4465" y="7449"/>
                    <a:pt x="4197" y="7449"/>
                  </a:cubicBezTo>
                  <a:cubicBezTo>
                    <a:pt x="3318" y="7449"/>
                    <a:pt x="2233" y="7189"/>
                    <a:pt x="1393" y="6732"/>
                  </a:cubicBezTo>
                  <a:lnTo>
                    <a:pt x="893" y="8756"/>
                  </a:lnTo>
                  <a:cubicBezTo>
                    <a:pt x="1760" y="9206"/>
                    <a:pt x="2822" y="9442"/>
                    <a:pt x="3885" y="9442"/>
                  </a:cubicBezTo>
                  <a:cubicBezTo>
                    <a:pt x="4370" y="9442"/>
                    <a:pt x="4856" y="9393"/>
                    <a:pt x="5322" y="9292"/>
                  </a:cubicBezTo>
                  <a:cubicBezTo>
                    <a:pt x="7311" y="8851"/>
                    <a:pt x="8716" y="7565"/>
                    <a:pt x="8323" y="5744"/>
                  </a:cubicBezTo>
                  <a:cubicBezTo>
                    <a:pt x="7620" y="2517"/>
                    <a:pt x="3096" y="4398"/>
                    <a:pt x="2774" y="2910"/>
                  </a:cubicBezTo>
                  <a:cubicBezTo>
                    <a:pt x="2679" y="2505"/>
                    <a:pt x="3001" y="2220"/>
                    <a:pt x="3572" y="2101"/>
                  </a:cubicBezTo>
                  <a:cubicBezTo>
                    <a:pt x="3767" y="2056"/>
                    <a:pt x="4002" y="2035"/>
                    <a:pt x="4263" y="2035"/>
                  </a:cubicBezTo>
                  <a:cubicBezTo>
                    <a:pt x="4977" y="2035"/>
                    <a:pt x="5880" y="2190"/>
                    <a:pt x="6656" y="2434"/>
                  </a:cubicBezTo>
                  <a:lnTo>
                    <a:pt x="7132" y="386"/>
                  </a:lnTo>
                  <a:cubicBezTo>
                    <a:pt x="6389" y="131"/>
                    <a:pt x="5611" y="1"/>
                    <a:pt x="4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907675" y="544100"/>
              <a:ext cx="413750" cy="412225"/>
            </a:xfrm>
            <a:custGeom>
              <a:avLst/>
              <a:gdLst/>
              <a:ahLst/>
              <a:cxnLst/>
              <a:rect l="l" t="t" r="r" b="b"/>
              <a:pathLst>
                <a:path w="16550" h="16489" extrusionOk="0">
                  <a:moveTo>
                    <a:pt x="9454" y="1"/>
                  </a:moveTo>
                  <a:cubicBezTo>
                    <a:pt x="7632" y="120"/>
                    <a:pt x="5465" y="882"/>
                    <a:pt x="3715" y="2168"/>
                  </a:cubicBezTo>
                  <a:cubicBezTo>
                    <a:pt x="846" y="4287"/>
                    <a:pt x="0" y="7097"/>
                    <a:pt x="1643" y="9311"/>
                  </a:cubicBezTo>
                  <a:cubicBezTo>
                    <a:pt x="2511" y="10484"/>
                    <a:pt x="3553" y="10877"/>
                    <a:pt x="4637" y="10877"/>
                  </a:cubicBezTo>
                  <a:cubicBezTo>
                    <a:pt x="6841" y="10877"/>
                    <a:pt x="9220" y="9252"/>
                    <a:pt x="10663" y="9252"/>
                  </a:cubicBezTo>
                  <a:cubicBezTo>
                    <a:pt x="11061" y="9252"/>
                    <a:pt x="11388" y="9376"/>
                    <a:pt x="11621" y="9692"/>
                  </a:cubicBezTo>
                  <a:cubicBezTo>
                    <a:pt x="12085" y="10323"/>
                    <a:pt x="11752" y="11085"/>
                    <a:pt x="10835" y="11764"/>
                  </a:cubicBezTo>
                  <a:cubicBezTo>
                    <a:pt x="9716" y="12592"/>
                    <a:pt x="7645" y="13178"/>
                    <a:pt x="5781" y="13178"/>
                  </a:cubicBezTo>
                  <a:cubicBezTo>
                    <a:pt x="5581" y="13178"/>
                    <a:pt x="5384" y="13171"/>
                    <a:pt x="5191" y="13157"/>
                  </a:cubicBezTo>
                  <a:lnTo>
                    <a:pt x="5191" y="13157"/>
                  </a:lnTo>
                  <a:lnTo>
                    <a:pt x="5787" y="16479"/>
                  </a:lnTo>
                  <a:cubicBezTo>
                    <a:pt x="5924" y="16485"/>
                    <a:pt x="6062" y="16489"/>
                    <a:pt x="6201" y="16489"/>
                  </a:cubicBezTo>
                  <a:cubicBezTo>
                    <a:pt x="8393" y="16489"/>
                    <a:pt x="10810" y="15700"/>
                    <a:pt x="12668" y="14312"/>
                  </a:cubicBezTo>
                  <a:cubicBezTo>
                    <a:pt x="15324" y="12359"/>
                    <a:pt x="16550" y="9538"/>
                    <a:pt x="14752" y="7109"/>
                  </a:cubicBezTo>
                  <a:cubicBezTo>
                    <a:pt x="13852" y="5890"/>
                    <a:pt x="12766" y="5486"/>
                    <a:pt x="11640" y="5486"/>
                  </a:cubicBezTo>
                  <a:cubicBezTo>
                    <a:pt x="9433" y="5486"/>
                    <a:pt x="7070" y="7037"/>
                    <a:pt x="5648" y="7037"/>
                  </a:cubicBezTo>
                  <a:cubicBezTo>
                    <a:pt x="5252" y="7037"/>
                    <a:pt x="4929" y="6917"/>
                    <a:pt x="4703" y="6609"/>
                  </a:cubicBezTo>
                  <a:cubicBezTo>
                    <a:pt x="4298" y="6073"/>
                    <a:pt x="4596" y="5430"/>
                    <a:pt x="5334" y="4882"/>
                  </a:cubicBezTo>
                  <a:cubicBezTo>
                    <a:pt x="6322" y="4156"/>
                    <a:pt x="8335" y="3537"/>
                    <a:pt x="10109" y="3323"/>
                  </a:cubicBezTo>
                  <a:lnTo>
                    <a:pt x="9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1896650" y="1172750"/>
              <a:ext cx="265825" cy="244100"/>
            </a:xfrm>
            <a:custGeom>
              <a:avLst/>
              <a:gdLst/>
              <a:ahLst/>
              <a:cxnLst/>
              <a:rect l="l" t="t" r="r" b="b"/>
              <a:pathLst>
                <a:path w="10633" h="9764" extrusionOk="0">
                  <a:moveTo>
                    <a:pt x="560" y="1"/>
                  </a:moveTo>
                  <a:lnTo>
                    <a:pt x="1" y="9145"/>
                  </a:lnTo>
                  <a:lnTo>
                    <a:pt x="2120" y="9276"/>
                  </a:lnTo>
                  <a:lnTo>
                    <a:pt x="2489" y="3489"/>
                  </a:lnTo>
                  <a:lnTo>
                    <a:pt x="4311" y="8490"/>
                  </a:lnTo>
                  <a:lnTo>
                    <a:pt x="5870" y="8597"/>
                  </a:lnTo>
                  <a:lnTo>
                    <a:pt x="8299" y="3846"/>
                  </a:lnTo>
                  <a:lnTo>
                    <a:pt x="7954" y="9633"/>
                  </a:lnTo>
                  <a:lnTo>
                    <a:pt x="10061" y="9764"/>
                  </a:lnTo>
                  <a:lnTo>
                    <a:pt x="10633" y="620"/>
                  </a:lnTo>
                  <a:lnTo>
                    <a:pt x="8025" y="465"/>
                  </a:lnTo>
                  <a:lnTo>
                    <a:pt x="5263" y="5644"/>
                  </a:lnTo>
                  <a:lnTo>
                    <a:pt x="3168" y="16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4257375" y="1467547"/>
              <a:ext cx="175925" cy="163450"/>
            </a:xfrm>
            <a:custGeom>
              <a:avLst/>
              <a:gdLst/>
              <a:ahLst/>
              <a:cxnLst/>
              <a:rect l="l" t="t" r="r" b="b"/>
              <a:pathLst>
                <a:path w="7037" h="6538" extrusionOk="0">
                  <a:moveTo>
                    <a:pt x="6334" y="1"/>
                  </a:moveTo>
                  <a:lnTo>
                    <a:pt x="5001" y="168"/>
                  </a:lnTo>
                  <a:lnTo>
                    <a:pt x="5441" y="3811"/>
                  </a:lnTo>
                  <a:lnTo>
                    <a:pt x="3727" y="906"/>
                  </a:lnTo>
                  <a:lnTo>
                    <a:pt x="2739" y="1025"/>
                  </a:lnTo>
                  <a:lnTo>
                    <a:pt x="1786" y="4263"/>
                  </a:lnTo>
                  <a:lnTo>
                    <a:pt x="1334" y="620"/>
                  </a:lnTo>
                  <a:lnTo>
                    <a:pt x="0" y="775"/>
                  </a:lnTo>
                  <a:lnTo>
                    <a:pt x="714" y="6537"/>
                  </a:lnTo>
                  <a:lnTo>
                    <a:pt x="2346" y="6335"/>
                  </a:lnTo>
                  <a:lnTo>
                    <a:pt x="3465" y="2787"/>
                  </a:lnTo>
                  <a:lnTo>
                    <a:pt x="5406" y="5966"/>
                  </a:lnTo>
                  <a:lnTo>
                    <a:pt x="7037" y="5764"/>
                  </a:lnTo>
                  <a:lnTo>
                    <a:pt x="6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2922075" y="3764150"/>
              <a:ext cx="175950" cy="163425"/>
            </a:xfrm>
            <a:custGeom>
              <a:avLst/>
              <a:gdLst/>
              <a:ahLst/>
              <a:cxnLst/>
              <a:rect l="l" t="t" r="r" b="b"/>
              <a:pathLst>
                <a:path w="7038" h="6537" extrusionOk="0">
                  <a:moveTo>
                    <a:pt x="6335" y="0"/>
                  </a:moveTo>
                  <a:lnTo>
                    <a:pt x="5001" y="167"/>
                  </a:lnTo>
                  <a:lnTo>
                    <a:pt x="5442" y="3810"/>
                  </a:lnTo>
                  <a:lnTo>
                    <a:pt x="3727" y="905"/>
                  </a:lnTo>
                  <a:lnTo>
                    <a:pt x="2751" y="1024"/>
                  </a:lnTo>
                  <a:lnTo>
                    <a:pt x="1787" y="4263"/>
                  </a:lnTo>
                  <a:lnTo>
                    <a:pt x="1334" y="620"/>
                  </a:lnTo>
                  <a:lnTo>
                    <a:pt x="1" y="786"/>
                  </a:lnTo>
                  <a:lnTo>
                    <a:pt x="715" y="6537"/>
                  </a:lnTo>
                  <a:lnTo>
                    <a:pt x="2346" y="6335"/>
                  </a:lnTo>
                  <a:lnTo>
                    <a:pt x="3465" y="2798"/>
                  </a:lnTo>
                  <a:lnTo>
                    <a:pt x="5394" y="5965"/>
                  </a:lnTo>
                  <a:lnTo>
                    <a:pt x="7037" y="5763"/>
                  </a:lnTo>
                  <a:lnTo>
                    <a:pt x="63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285775" y="1245919"/>
              <a:ext cx="181000" cy="169400"/>
            </a:xfrm>
            <a:custGeom>
              <a:avLst/>
              <a:gdLst/>
              <a:ahLst/>
              <a:cxnLst/>
              <a:rect l="l" t="t" r="r" b="b"/>
              <a:pathLst>
                <a:path w="7240" h="6776" extrusionOk="0">
                  <a:moveTo>
                    <a:pt x="953" y="1"/>
                  </a:moveTo>
                  <a:lnTo>
                    <a:pt x="0" y="5716"/>
                  </a:lnTo>
                  <a:lnTo>
                    <a:pt x="1334" y="5942"/>
                  </a:lnTo>
                  <a:lnTo>
                    <a:pt x="1929" y="2322"/>
                  </a:lnTo>
                  <a:lnTo>
                    <a:pt x="2751" y="5597"/>
                  </a:lnTo>
                  <a:lnTo>
                    <a:pt x="3727" y="5751"/>
                  </a:lnTo>
                  <a:lnTo>
                    <a:pt x="5560" y="2930"/>
                  </a:lnTo>
                  <a:lnTo>
                    <a:pt x="4965" y="6549"/>
                  </a:lnTo>
                  <a:lnTo>
                    <a:pt x="6299" y="6775"/>
                  </a:lnTo>
                  <a:lnTo>
                    <a:pt x="7239" y="1049"/>
                  </a:lnTo>
                  <a:lnTo>
                    <a:pt x="5608" y="787"/>
                  </a:lnTo>
                  <a:lnTo>
                    <a:pt x="3536" y="3870"/>
                  </a:lnTo>
                  <a:lnTo>
                    <a:pt x="2572" y="275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2505950" y="1147642"/>
              <a:ext cx="200050" cy="234000"/>
            </a:xfrm>
            <a:custGeom>
              <a:avLst/>
              <a:gdLst/>
              <a:ahLst/>
              <a:cxnLst/>
              <a:rect l="l" t="t" r="r" b="b"/>
              <a:pathLst>
                <a:path w="8002" h="9360" extrusionOk="0">
                  <a:moveTo>
                    <a:pt x="4201" y="1"/>
                  </a:moveTo>
                  <a:cubicBezTo>
                    <a:pt x="3980" y="1"/>
                    <a:pt x="3759" y="11"/>
                    <a:pt x="3537" y="32"/>
                  </a:cubicBezTo>
                  <a:cubicBezTo>
                    <a:pt x="1346" y="246"/>
                    <a:pt x="1" y="1472"/>
                    <a:pt x="167" y="3175"/>
                  </a:cubicBezTo>
                  <a:cubicBezTo>
                    <a:pt x="489" y="6401"/>
                    <a:pt x="5192" y="4985"/>
                    <a:pt x="5347" y="6532"/>
                  </a:cubicBezTo>
                  <a:cubicBezTo>
                    <a:pt x="5394" y="7021"/>
                    <a:pt x="4978" y="7318"/>
                    <a:pt x="4275" y="7390"/>
                  </a:cubicBezTo>
                  <a:cubicBezTo>
                    <a:pt x="4187" y="7398"/>
                    <a:pt x="4094" y="7403"/>
                    <a:pt x="3997" y="7403"/>
                  </a:cubicBezTo>
                  <a:cubicBezTo>
                    <a:pt x="3052" y="7403"/>
                    <a:pt x="1752" y="6990"/>
                    <a:pt x="834" y="6342"/>
                  </a:cubicBezTo>
                  <a:lnTo>
                    <a:pt x="96" y="8283"/>
                  </a:lnTo>
                  <a:cubicBezTo>
                    <a:pt x="1115" y="8972"/>
                    <a:pt x="2481" y="9359"/>
                    <a:pt x="3809" y="9359"/>
                  </a:cubicBezTo>
                  <a:cubicBezTo>
                    <a:pt x="4017" y="9359"/>
                    <a:pt x="4225" y="9350"/>
                    <a:pt x="4430" y="9330"/>
                  </a:cubicBezTo>
                  <a:cubicBezTo>
                    <a:pt x="6466" y="9140"/>
                    <a:pt x="8002" y="8021"/>
                    <a:pt x="7823" y="6163"/>
                  </a:cubicBezTo>
                  <a:cubicBezTo>
                    <a:pt x="7502" y="2889"/>
                    <a:pt x="2787" y="4211"/>
                    <a:pt x="2644" y="2710"/>
                  </a:cubicBezTo>
                  <a:cubicBezTo>
                    <a:pt x="2608" y="2294"/>
                    <a:pt x="2965" y="2044"/>
                    <a:pt x="3537" y="1996"/>
                  </a:cubicBezTo>
                  <a:cubicBezTo>
                    <a:pt x="3619" y="1987"/>
                    <a:pt x="3708" y="1983"/>
                    <a:pt x="3802" y="1983"/>
                  </a:cubicBezTo>
                  <a:cubicBezTo>
                    <a:pt x="4561" y="1983"/>
                    <a:pt x="5660" y="2272"/>
                    <a:pt x="6561" y="2675"/>
                  </a:cubicBezTo>
                  <a:lnTo>
                    <a:pt x="7275" y="710"/>
                  </a:lnTo>
                  <a:cubicBezTo>
                    <a:pt x="6310" y="237"/>
                    <a:pt x="5263" y="1"/>
                    <a:pt x="4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4929475" y="1510567"/>
              <a:ext cx="166700" cy="155775"/>
            </a:xfrm>
            <a:custGeom>
              <a:avLst/>
              <a:gdLst/>
              <a:ahLst/>
              <a:cxnLst/>
              <a:rect l="l" t="t" r="r" b="b"/>
              <a:pathLst>
                <a:path w="6668" h="6231" extrusionOk="0">
                  <a:moveTo>
                    <a:pt x="3204" y="0"/>
                  </a:moveTo>
                  <a:cubicBezTo>
                    <a:pt x="2546" y="0"/>
                    <a:pt x="1974" y="286"/>
                    <a:pt x="1643" y="933"/>
                  </a:cubicBezTo>
                  <a:cubicBezTo>
                    <a:pt x="655" y="2850"/>
                    <a:pt x="3739" y="3803"/>
                    <a:pt x="3275" y="4684"/>
                  </a:cubicBezTo>
                  <a:cubicBezTo>
                    <a:pt x="3209" y="4821"/>
                    <a:pt x="3093" y="4883"/>
                    <a:pt x="2946" y="4883"/>
                  </a:cubicBezTo>
                  <a:cubicBezTo>
                    <a:pt x="2827" y="4883"/>
                    <a:pt x="2686" y="4842"/>
                    <a:pt x="2536" y="4767"/>
                  </a:cubicBezTo>
                  <a:cubicBezTo>
                    <a:pt x="2096" y="4541"/>
                    <a:pt x="1513" y="3910"/>
                    <a:pt x="1096" y="3302"/>
                  </a:cubicBezTo>
                  <a:lnTo>
                    <a:pt x="0" y="4136"/>
                  </a:lnTo>
                  <a:cubicBezTo>
                    <a:pt x="441" y="4862"/>
                    <a:pt x="1072" y="5458"/>
                    <a:pt x="1822" y="5839"/>
                  </a:cubicBezTo>
                  <a:cubicBezTo>
                    <a:pt x="2332" y="6101"/>
                    <a:pt x="2822" y="6230"/>
                    <a:pt x="3260" y="6230"/>
                  </a:cubicBezTo>
                  <a:cubicBezTo>
                    <a:pt x="3936" y="6230"/>
                    <a:pt x="4488" y="5922"/>
                    <a:pt x="4799" y="5315"/>
                  </a:cubicBezTo>
                  <a:cubicBezTo>
                    <a:pt x="5775" y="3422"/>
                    <a:pt x="2679" y="2517"/>
                    <a:pt x="3144" y="1612"/>
                  </a:cubicBezTo>
                  <a:cubicBezTo>
                    <a:pt x="3230" y="1452"/>
                    <a:pt x="3373" y="1374"/>
                    <a:pt x="3553" y="1374"/>
                  </a:cubicBezTo>
                  <a:cubicBezTo>
                    <a:pt x="3694" y="1374"/>
                    <a:pt x="3858" y="1422"/>
                    <a:pt x="4037" y="1517"/>
                  </a:cubicBezTo>
                  <a:cubicBezTo>
                    <a:pt x="4596" y="1802"/>
                    <a:pt x="5251" y="2576"/>
                    <a:pt x="5561" y="3326"/>
                  </a:cubicBezTo>
                  <a:lnTo>
                    <a:pt x="6668" y="2517"/>
                  </a:lnTo>
                  <a:cubicBezTo>
                    <a:pt x="6251" y="1600"/>
                    <a:pt x="5537" y="850"/>
                    <a:pt x="4644" y="385"/>
                  </a:cubicBezTo>
                  <a:cubicBezTo>
                    <a:pt x="4157" y="137"/>
                    <a:pt x="3660" y="0"/>
                    <a:pt x="3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425164" y="999074"/>
              <a:ext cx="208675" cy="261350"/>
            </a:xfrm>
            <a:custGeom>
              <a:avLst/>
              <a:gdLst/>
              <a:ahLst/>
              <a:cxnLst/>
              <a:rect l="l" t="t" r="r" b="b"/>
              <a:pathLst>
                <a:path w="8347" h="10454" extrusionOk="0">
                  <a:moveTo>
                    <a:pt x="7191" y="0"/>
                  </a:moveTo>
                  <a:lnTo>
                    <a:pt x="0" y="3155"/>
                  </a:lnTo>
                  <a:lnTo>
                    <a:pt x="786" y="4953"/>
                  </a:lnTo>
                  <a:lnTo>
                    <a:pt x="3274" y="3870"/>
                  </a:lnTo>
                  <a:lnTo>
                    <a:pt x="6156" y="10454"/>
                  </a:lnTo>
                  <a:lnTo>
                    <a:pt x="8346" y="9490"/>
                  </a:lnTo>
                  <a:lnTo>
                    <a:pt x="5465" y="2905"/>
                  </a:lnTo>
                  <a:lnTo>
                    <a:pt x="7977" y="1810"/>
                  </a:lnTo>
                  <a:lnTo>
                    <a:pt x="7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4018050" y="870050"/>
              <a:ext cx="357800" cy="394400"/>
            </a:xfrm>
            <a:custGeom>
              <a:avLst/>
              <a:gdLst/>
              <a:ahLst/>
              <a:cxnLst/>
              <a:rect l="l" t="t" r="r" b="b"/>
              <a:pathLst>
                <a:path w="14312" h="15776" extrusionOk="0">
                  <a:moveTo>
                    <a:pt x="9656" y="0"/>
                  </a:moveTo>
                  <a:lnTo>
                    <a:pt x="0" y="3524"/>
                  </a:lnTo>
                  <a:lnTo>
                    <a:pt x="4477" y="15776"/>
                  </a:lnTo>
                  <a:lnTo>
                    <a:pt x="14312" y="12180"/>
                  </a:lnTo>
                  <a:lnTo>
                    <a:pt x="13371" y="9632"/>
                  </a:lnTo>
                  <a:lnTo>
                    <a:pt x="6739" y="12061"/>
                  </a:lnTo>
                  <a:lnTo>
                    <a:pt x="5894" y="9751"/>
                  </a:lnTo>
                  <a:lnTo>
                    <a:pt x="11728" y="7608"/>
                  </a:lnTo>
                  <a:lnTo>
                    <a:pt x="10799" y="5072"/>
                  </a:lnTo>
                  <a:lnTo>
                    <a:pt x="4965" y="7191"/>
                  </a:lnTo>
                  <a:lnTo>
                    <a:pt x="4120" y="4905"/>
                  </a:lnTo>
                  <a:lnTo>
                    <a:pt x="10585" y="2548"/>
                  </a:lnTo>
                  <a:lnTo>
                    <a:pt x="96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6510925" y="1431725"/>
              <a:ext cx="183675" cy="219975"/>
            </a:xfrm>
            <a:custGeom>
              <a:avLst/>
              <a:gdLst/>
              <a:ahLst/>
              <a:cxnLst/>
              <a:rect l="l" t="t" r="r" b="b"/>
              <a:pathLst>
                <a:path w="7347" h="8799" extrusionOk="0">
                  <a:moveTo>
                    <a:pt x="5418" y="0"/>
                  </a:moveTo>
                  <a:lnTo>
                    <a:pt x="0" y="7382"/>
                  </a:lnTo>
                  <a:lnTo>
                    <a:pt x="1929" y="8799"/>
                  </a:lnTo>
                  <a:lnTo>
                    <a:pt x="7346" y="141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1015600" y="1352250"/>
              <a:ext cx="132775" cy="235750"/>
            </a:xfrm>
            <a:custGeom>
              <a:avLst/>
              <a:gdLst/>
              <a:ahLst/>
              <a:cxnLst/>
              <a:rect l="l" t="t" r="r" b="b"/>
              <a:pathLst>
                <a:path w="5311" h="9430" extrusionOk="0">
                  <a:moveTo>
                    <a:pt x="2250" y="0"/>
                  </a:moveTo>
                  <a:lnTo>
                    <a:pt x="0" y="798"/>
                  </a:lnTo>
                  <a:lnTo>
                    <a:pt x="3048" y="9430"/>
                  </a:lnTo>
                  <a:lnTo>
                    <a:pt x="5310" y="8632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3363500" y="1309675"/>
              <a:ext cx="200950" cy="244100"/>
            </a:xfrm>
            <a:custGeom>
              <a:avLst/>
              <a:gdLst/>
              <a:ahLst/>
              <a:cxnLst/>
              <a:rect l="l" t="t" r="r" b="b"/>
              <a:pathLst>
                <a:path w="8038" h="9764" extrusionOk="0">
                  <a:moveTo>
                    <a:pt x="274" y="1"/>
                  </a:moveTo>
                  <a:lnTo>
                    <a:pt x="1" y="1953"/>
                  </a:lnTo>
                  <a:lnTo>
                    <a:pt x="2691" y="2322"/>
                  </a:lnTo>
                  <a:lnTo>
                    <a:pt x="1715" y="9442"/>
                  </a:lnTo>
                  <a:lnTo>
                    <a:pt x="4084" y="9764"/>
                  </a:lnTo>
                  <a:lnTo>
                    <a:pt x="5061" y="2656"/>
                  </a:lnTo>
                  <a:lnTo>
                    <a:pt x="7764" y="3025"/>
                  </a:lnTo>
                  <a:lnTo>
                    <a:pt x="8037" y="107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4760400" y="693525"/>
              <a:ext cx="201550" cy="258400"/>
            </a:xfrm>
            <a:custGeom>
              <a:avLst/>
              <a:gdLst/>
              <a:ahLst/>
              <a:cxnLst/>
              <a:rect l="l" t="t" r="r" b="b"/>
              <a:pathLst>
                <a:path w="8062" h="10336" extrusionOk="0">
                  <a:moveTo>
                    <a:pt x="7406" y="1"/>
                  </a:moveTo>
                  <a:lnTo>
                    <a:pt x="1" y="2584"/>
                  </a:lnTo>
                  <a:lnTo>
                    <a:pt x="644" y="4442"/>
                  </a:lnTo>
                  <a:lnTo>
                    <a:pt x="3215" y="3549"/>
                  </a:lnTo>
                  <a:lnTo>
                    <a:pt x="5573" y="10335"/>
                  </a:lnTo>
                  <a:lnTo>
                    <a:pt x="7835" y="9549"/>
                  </a:lnTo>
                  <a:lnTo>
                    <a:pt x="5466" y="2763"/>
                  </a:lnTo>
                  <a:lnTo>
                    <a:pt x="8061" y="18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5711609" y="1492811"/>
              <a:ext cx="132777" cy="137255"/>
            </a:xfrm>
            <a:custGeom>
              <a:avLst/>
              <a:gdLst/>
              <a:ahLst/>
              <a:cxnLst/>
              <a:rect l="l" t="t" r="r" b="b"/>
              <a:pathLst>
                <a:path w="6728" h="6954" extrusionOk="0">
                  <a:moveTo>
                    <a:pt x="2119" y="0"/>
                  </a:moveTo>
                  <a:lnTo>
                    <a:pt x="0" y="4989"/>
                  </a:lnTo>
                  <a:lnTo>
                    <a:pt x="1298" y="5548"/>
                  </a:lnTo>
                  <a:lnTo>
                    <a:pt x="2167" y="3512"/>
                  </a:lnTo>
                  <a:lnTo>
                    <a:pt x="4179" y="4358"/>
                  </a:lnTo>
                  <a:lnTo>
                    <a:pt x="3310" y="6406"/>
                  </a:lnTo>
                  <a:lnTo>
                    <a:pt x="4620" y="6953"/>
                  </a:lnTo>
                  <a:lnTo>
                    <a:pt x="6727" y="1965"/>
                  </a:lnTo>
                  <a:lnTo>
                    <a:pt x="5429" y="1417"/>
                  </a:lnTo>
                  <a:lnTo>
                    <a:pt x="4620" y="3322"/>
                  </a:lnTo>
                  <a:lnTo>
                    <a:pt x="2607" y="2477"/>
                  </a:lnTo>
                  <a:lnTo>
                    <a:pt x="3417" y="560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6099250" y="676275"/>
              <a:ext cx="368825" cy="373275"/>
            </a:xfrm>
            <a:custGeom>
              <a:avLst/>
              <a:gdLst/>
              <a:ahLst/>
              <a:cxnLst/>
              <a:rect l="l" t="t" r="r" b="b"/>
              <a:pathLst>
                <a:path w="14753" h="14931" extrusionOk="0">
                  <a:moveTo>
                    <a:pt x="8240" y="0"/>
                  </a:moveTo>
                  <a:lnTo>
                    <a:pt x="5918" y="1703"/>
                  </a:lnTo>
                  <a:lnTo>
                    <a:pt x="8573" y="5334"/>
                  </a:lnTo>
                  <a:lnTo>
                    <a:pt x="4990" y="7965"/>
                  </a:lnTo>
                  <a:lnTo>
                    <a:pt x="2323" y="4334"/>
                  </a:lnTo>
                  <a:lnTo>
                    <a:pt x="1" y="6037"/>
                  </a:lnTo>
                  <a:lnTo>
                    <a:pt x="6526" y="14930"/>
                  </a:lnTo>
                  <a:lnTo>
                    <a:pt x="8847" y="13228"/>
                  </a:lnTo>
                  <a:lnTo>
                    <a:pt x="6347" y="9823"/>
                  </a:lnTo>
                  <a:lnTo>
                    <a:pt x="9931" y="7180"/>
                  </a:lnTo>
                  <a:lnTo>
                    <a:pt x="12443" y="10597"/>
                  </a:lnTo>
                  <a:lnTo>
                    <a:pt x="14753" y="8894"/>
                  </a:lnTo>
                  <a:lnTo>
                    <a:pt x="8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1667450" y="1495125"/>
              <a:ext cx="126250" cy="128600"/>
            </a:xfrm>
            <a:custGeom>
              <a:avLst/>
              <a:gdLst/>
              <a:ahLst/>
              <a:cxnLst/>
              <a:rect l="l" t="t" r="r" b="b"/>
              <a:pathLst>
                <a:path w="5050" h="5144" extrusionOk="0">
                  <a:moveTo>
                    <a:pt x="3168" y="0"/>
                  </a:moveTo>
                  <a:lnTo>
                    <a:pt x="2275" y="488"/>
                  </a:lnTo>
                  <a:lnTo>
                    <a:pt x="3001" y="1798"/>
                  </a:lnTo>
                  <a:lnTo>
                    <a:pt x="1620" y="2560"/>
                  </a:lnTo>
                  <a:lnTo>
                    <a:pt x="894" y="1250"/>
                  </a:lnTo>
                  <a:lnTo>
                    <a:pt x="1" y="1738"/>
                  </a:lnTo>
                  <a:lnTo>
                    <a:pt x="1894" y="5144"/>
                  </a:lnTo>
                  <a:lnTo>
                    <a:pt x="2787" y="4655"/>
                  </a:lnTo>
                  <a:lnTo>
                    <a:pt x="2013" y="3262"/>
                  </a:lnTo>
                  <a:lnTo>
                    <a:pt x="3394" y="2500"/>
                  </a:lnTo>
                  <a:lnTo>
                    <a:pt x="4156" y="3893"/>
                  </a:lnTo>
                  <a:lnTo>
                    <a:pt x="5049" y="3393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5301850" y="580125"/>
              <a:ext cx="340225" cy="339650"/>
            </a:xfrm>
            <a:custGeom>
              <a:avLst/>
              <a:gdLst/>
              <a:ahLst/>
              <a:cxnLst/>
              <a:rect l="l" t="t" r="r" b="b"/>
              <a:pathLst>
                <a:path w="13609" h="13586" extrusionOk="0">
                  <a:moveTo>
                    <a:pt x="6358" y="0"/>
                  </a:moveTo>
                  <a:lnTo>
                    <a:pt x="0" y="6585"/>
                  </a:lnTo>
                  <a:lnTo>
                    <a:pt x="1536" y="8061"/>
                  </a:lnTo>
                  <a:lnTo>
                    <a:pt x="5560" y="3894"/>
                  </a:lnTo>
                  <a:lnTo>
                    <a:pt x="3703" y="8882"/>
                  </a:lnTo>
                  <a:lnTo>
                    <a:pt x="4822" y="9978"/>
                  </a:lnTo>
                  <a:lnTo>
                    <a:pt x="9751" y="7942"/>
                  </a:lnTo>
                  <a:lnTo>
                    <a:pt x="9751" y="7942"/>
                  </a:lnTo>
                  <a:lnTo>
                    <a:pt x="5727" y="12121"/>
                  </a:lnTo>
                  <a:lnTo>
                    <a:pt x="7251" y="13585"/>
                  </a:lnTo>
                  <a:lnTo>
                    <a:pt x="13609" y="6989"/>
                  </a:lnTo>
                  <a:lnTo>
                    <a:pt x="11728" y="5191"/>
                  </a:lnTo>
                  <a:lnTo>
                    <a:pt x="6275" y="7347"/>
                  </a:lnTo>
                  <a:lnTo>
                    <a:pt x="8227" y="1810"/>
                  </a:lnTo>
                  <a:lnTo>
                    <a:pt x="63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2734906" y="1514908"/>
              <a:ext cx="149150" cy="150050"/>
            </a:xfrm>
            <a:custGeom>
              <a:avLst/>
              <a:gdLst/>
              <a:ahLst/>
              <a:cxnLst/>
              <a:rect l="l" t="t" r="r" b="b"/>
              <a:pathLst>
                <a:path w="5966" h="6002" extrusionOk="0">
                  <a:moveTo>
                    <a:pt x="3930" y="0"/>
                  </a:moveTo>
                  <a:lnTo>
                    <a:pt x="2667" y="584"/>
                  </a:lnTo>
                  <a:lnTo>
                    <a:pt x="1917" y="3072"/>
                  </a:lnTo>
                  <a:lnTo>
                    <a:pt x="1096" y="1322"/>
                  </a:lnTo>
                  <a:lnTo>
                    <a:pt x="0" y="1822"/>
                  </a:lnTo>
                  <a:lnTo>
                    <a:pt x="1941" y="6001"/>
                  </a:lnTo>
                  <a:lnTo>
                    <a:pt x="3037" y="5501"/>
                  </a:lnTo>
                  <a:lnTo>
                    <a:pt x="2560" y="4477"/>
                  </a:lnTo>
                  <a:lnTo>
                    <a:pt x="2822" y="3632"/>
                  </a:lnTo>
                  <a:lnTo>
                    <a:pt x="4656" y="4751"/>
                  </a:lnTo>
                  <a:lnTo>
                    <a:pt x="5966" y="4144"/>
                  </a:lnTo>
                  <a:lnTo>
                    <a:pt x="3179" y="2453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758700" y="750523"/>
              <a:ext cx="403650" cy="419725"/>
            </a:xfrm>
            <a:custGeom>
              <a:avLst/>
              <a:gdLst/>
              <a:ahLst/>
              <a:cxnLst/>
              <a:rect l="l" t="t" r="r" b="b"/>
              <a:pathLst>
                <a:path w="16146" h="16789" extrusionOk="0">
                  <a:moveTo>
                    <a:pt x="3930" y="0"/>
                  </a:moveTo>
                  <a:lnTo>
                    <a:pt x="1" y="13014"/>
                  </a:lnTo>
                  <a:lnTo>
                    <a:pt x="3394" y="14038"/>
                  </a:lnTo>
                  <a:lnTo>
                    <a:pt x="4358" y="10871"/>
                  </a:lnTo>
                  <a:lnTo>
                    <a:pt x="6585" y="9513"/>
                  </a:lnTo>
                  <a:lnTo>
                    <a:pt x="8442" y="15562"/>
                  </a:lnTo>
                  <a:lnTo>
                    <a:pt x="12502" y="16788"/>
                  </a:lnTo>
                  <a:lnTo>
                    <a:pt x="9692" y="7608"/>
                  </a:lnTo>
                  <a:lnTo>
                    <a:pt x="16146" y="3691"/>
                  </a:lnTo>
                  <a:lnTo>
                    <a:pt x="12205" y="2501"/>
                  </a:lnTo>
                  <a:lnTo>
                    <a:pt x="5680" y="6477"/>
                  </a:lnTo>
                  <a:lnTo>
                    <a:pt x="7323" y="1024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3098000" y="4212725"/>
              <a:ext cx="403350" cy="419700"/>
            </a:xfrm>
            <a:custGeom>
              <a:avLst/>
              <a:gdLst/>
              <a:ahLst/>
              <a:cxnLst/>
              <a:rect l="l" t="t" r="r" b="b"/>
              <a:pathLst>
                <a:path w="16134" h="16788" extrusionOk="0">
                  <a:moveTo>
                    <a:pt x="3929" y="0"/>
                  </a:moveTo>
                  <a:lnTo>
                    <a:pt x="0" y="13002"/>
                  </a:lnTo>
                  <a:lnTo>
                    <a:pt x="3394" y="14038"/>
                  </a:lnTo>
                  <a:lnTo>
                    <a:pt x="4358" y="10859"/>
                  </a:lnTo>
                  <a:lnTo>
                    <a:pt x="6584" y="9513"/>
                  </a:lnTo>
                  <a:lnTo>
                    <a:pt x="8442" y="15562"/>
                  </a:lnTo>
                  <a:lnTo>
                    <a:pt x="12502" y="16788"/>
                  </a:lnTo>
                  <a:lnTo>
                    <a:pt x="9680" y="7620"/>
                  </a:lnTo>
                  <a:lnTo>
                    <a:pt x="16133" y="3691"/>
                  </a:lnTo>
                  <a:lnTo>
                    <a:pt x="12204" y="2500"/>
                  </a:lnTo>
                  <a:lnTo>
                    <a:pt x="5680" y="6477"/>
                  </a:lnTo>
                  <a:lnTo>
                    <a:pt x="7323" y="1024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196750" y="3913275"/>
              <a:ext cx="328925" cy="318525"/>
            </a:xfrm>
            <a:custGeom>
              <a:avLst/>
              <a:gdLst/>
              <a:ahLst/>
              <a:cxnLst/>
              <a:rect l="l" t="t" r="r" b="b"/>
              <a:pathLst>
                <a:path w="13157" h="12741" extrusionOk="0">
                  <a:moveTo>
                    <a:pt x="4191" y="0"/>
                  </a:moveTo>
                  <a:lnTo>
                    <a:pt x="0" y="8144"/>
                  </a:lnTo>
                  <a:lnTo>
                    <a:pt x="1893" y="9109"/>
                  </a:lnTo>
                  <a:lnTo>
                    <a:pt x="4548" y="3953"/>
                  </a:lnTo>
                  <a:lnTo>
                    <a:pt x="4203" y="9275"/>
                  </a:lnTo>
                  <a:lnTo>
                    <a:pt x="5608" y="9990"/>
                  </a:lnTo>
                  <a:lnTo>
                    <a:pt x="9727" y="6620"/>
                  </a:lnTo>
                  <a:lnTo>
                    <a:pt x="7084" y="11788"/>
                  </a:lnTo>
                  <a:lnTo>
                    <a:pt x="8977" y="12740"/>
                  </a:lnTo>
                  <a:lnTo>
                    <a:pt x="13156" y="4596"/>
                  </a:lnTo>
                  <a:lnTo>
                    <a:pt x="10835" y="3406"/>
                  </a:lnTo>
                  <a:lnTo>
                    <a:pt x="6227" y="7049"/>
                  </a:lnTo>
                  <a:lnTo>
                    <a:pt x="6227" y="7049"/>
                  </a:lnTo>
                  <a:lnTo>
                    <a:pt x="6513" y="1191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192875" y="3016425"/>
              <a:ext cx="214025" cy="210475"/>
            </a:xfrm>
            <a:custGeom>
              <a:avLst/>
              <a:gdLst/>
              <a:ahLst/>
              <a:cxnLst/>
              <a:rect l="l" t="t" r="r" b="b"/>
              <a:pathLst>
                <a:path w="8561" h="8419" extrusionOk="0">
                  <a:moveTo>
                    <a:pt x="3358" y="1"/>
                  </a:moveTo>
                  <a:lnTo>
                    <a:pt x="0" y="4728"/>
                  </a:lnTo>
                  <a:lnTo>
                    <a:pt x="1096" y="5502"/>
                  </a:lnTo>
                  <a:lnTo>
                    <a:pt x="3227" y="2513"/>
                  </a:lnTo>
                  <a:lnTo>
                    <a:pt x="2536" y="5811"/>
                  </a:lnTo>
                  <a:lnTo>
                    <a:pt x="3334" y="6383"/>
                  </a:lnTo>
                  <a:lnTo>
                    <a:pt x="6227" y="4644"/>
                  </a:lnTo>
                  <a:lnTo>
                    <a:pt x="4108" y="7645"/>
                  </a:lnTo>
                  <a:lnTo>
                    <a:pt x="5203" y="8419"/>
                  </a:lnTo>
                  <a:lnTo>
                    <a:pt x="8561" y="3692"/>
                  </a:lnTo>
                  <a:lnTo>
                    <a:pt x="7215" y="2739"/>
                  </a:lnTo>
                  <a:lnTo>
                    <a:pt x="4001" y="4609"/>
                  </a:lnTo>
                  <a:lnTo>
                    <a:pt x="4703" y="953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302100" y="1742475"/>
              <a:ext cx="215250" cy="214025"/>
            </a:xfrm>
            <a:custGeom>
              <a:avLst/>
              <a:gdLst/>
              <a:ahLst/>
              <a:cxnLst/>
              <a:rect l="l" t="t" r="r" b="b"/>
              <a:pathLst>
                <a:path w="8610" h="8561" extrusionOk="0">
                  <a:moveTo>
                    <a:pt x="3763" y="0"/>
                  </a:moveTo>
                  <a:lnTo>
                    <a:pt x="1" y="4406"/>
                  </a:lnTo>
                  <a:lnTo>
                    <a:pt x="1013" y="5275"/>
                  </a:lnTo>
                  <a:lnTo>
                    <a:pt x="3406" y="2489"/>
                  </a:lnTo>
                  <a:lnTo>
                    <a:pt x="2418" y="5715"/>
                  </a:lnTo>
                  <a:lnTo>
                    <a:pt x="3168" y="6358"/>
                  </a:lnTo>
                  <a:lnTo>
                    <a:pt x="6204" y="4882"/>
                  </a:lnTo>
                  <a:lnTo>
                    <a:pt x="6204" y="4882"/>
                  </a:lnTo>
                  <a:lnTo>
                    <a:pt x="3823" y="7680"/>
                  </a:lnTo>
                  <a:lnTo>
                    <a:pt x="4847" y="8561"/>
                  </a:lnTo>
                  <a:lnTo>
                    <a:pt x="8609" y="4156"/>
                  </a:lnTo>
                  <a:lnTo>
                    <a:pt x="7359" y="3072"/>
                  </a:lnTo>
                  <a:lnTo>
                    <a:pt x="3989" y="4644"/>
                  </a:lnTo>
                  <a:lnTo>
                    <a:pt x="5025" y="107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75950" y="3647800"/>
              <a:ext cx="245900" cy="236325"/>
            </a:xfrm>
            <a:custGeom>
              <a:avLst/>
              <a:gdLst/>
              <a:ahLst/>
              <a:cxnLst/>
              <a:rect l="l" t="t" r="r" b="b"/>
              <a:pathLst>
                <a:path w="9836" h="9453" extrusionOk="0">
                  <a:moveTo>
                    <a:pt x="4956" y="1"/>
                  </a:moveTo>
                  <a:cubicBezTo>
                    <a:pt x="3749" y="1"/>
                    <a:pt x="2803" y="568"/>
                    <a:pt x="2382" y="1654"/>
                  </a:cubicBezTo>
                  <a:cubicBezTo>
                    <a:pt x="1203" y="4678"/>
                    <a:pt x="6037" y="5547"/>
                    <a:pt x="5466" y="7000"/>
                  </a:cubicBezTo>
                  <a:cubicBezTo>
                    <a:pt x="5361" y="7283"/>
                    <a:pt x="5122" y="7422"/>
                    <a:pt x="4797" y="7422"/>
                  </a:cubicBezTo>
                  <a:cubicBezTo>
                    <a:pt x="4602" y="7422"/>
                    <a:pt x="4377" y="7372"/>
                    <a:pt x="4132" y="7274"/>
                  </a:cubicBezTo>
                  <a:cubicBezTo>
                    <a:pt x="3239" y="6929"/>
                    <a:pt x="2120" y="5869"/>
                    <a:pt x="1537" y="4773"/>
                  </a:cubicBezTo>
                  <a:lnTo>
                    <a:pt x="1" y="6178"/>
                  </a:lnTo>
                  <a:cubicBezTo>
                    <a:pt x="691" y="7417"/>
                    <a:pt x="1965" y="8512"/>
                    <a:pt x="3382" y="9072"/>
                  </a:cubicBezTo>
                  <a:cubicBezTo>
                    <a:pt x="4023" y="9320"/>
                    <a:pt x="4662" y="9453"/>
                    <a:pt x="5253" y="9453"/>
                  </a:cubicBezTo>
                  <a:cubicBezTo>
                    <a:pt x="6418" y="9453"/>
                    <a:pt x="7397" y="8939"/>
                    <a:pt x="7847" y="7786"/>
                  </a:cubicBezTo>
                  <a:cubicBezTo>
                    <a:pt x="9049" y="4726"/>
                    <a:pt x="4251" y="3773"/>
                    <a:pt x="4799" y="2357"/>
                  </a:cubicBezTo>
                  <a:cubicBezTo>
                    <a:pt x="4896" y="2117"/>
                    <a:pt x="5102" y="2004"/>
                    <a:pt x="5375" y="2004"/>
                  </a:cubicBezTo>
                  <a:cubicBezTo>
                    <a:pt x="5535" y="2004"/>
                    <a:pt x="5719" y="2043"/>
                    <a:pt x="5918" y="2118"/>
                  </a:cubicBezTo>
                  <a:cubicBezTo>
                    <a:pt x="6620" y="2392"/>
                    <a:pt x="7609" y="3249"/>
                    <a:pt x="8299" y="4119"/>
                  </a:cubicBezTo>
                  <a:lnTo>
                    <a:pt x="9835" y="2678"/>
                  </a:lnTo>
                  <a:cubicBezTo>
                    <a:pt x="9049" y="1654"/>
                    <a:pt x="8002" y="856"/>
                    <a:pt x="6799" y="380"/>
                  </a:cubicBezTo>
                  <a:cubicBezTo>
                    <a:pt x="6145" y="125"/>
                    <a:pt x="5522" y="1"/>
                    <a:pt x="49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346750" y="2538700"/>
              <a:ext cx="167900" cy="166425"/>
            </a:xfrm>
            <a:custGeom>
              <a:avLst/>
              <a:gdLst/>
              <a:ahLst/>
              <a:cxnLst/>
              <a:rect l="l" t="t" r="r" b="b"/>
              <a:pathLst>
                <a:path w="6716" h="6657" extrusionOk="0">
                  <a:moveTo>
                    <a:pt x="2727" y="0"/>
                  </a:moveTo>
                  <a:cubicBezTo>
                    <a:pt x="1822" y="417"/>
                    <a:pt x="1072" y="1132"/>
                    <a:pt x="608" y="2024"/>
                  </a:cubicBezTo>
                  <a:cubicBezTo>
                    <a:pt x="1" y="3215"/>
                    <a:pt x="60" y="4453"/>
                    <a:pt x="1144" y="5025"/>
                  </a:cubicBezTo>
                  <a:cubicBezTo>
                    <a:pt x="1413" y="5163"/>
                    <a:pt x="1663" y="5221"/>
                    <a:pt x="1896" y="5221"/>
                  </a:cubicBezTo>
                  <a:cubicBezTo>
                    <a:pt x="3216" y="5221"/>
                    <a:pt x="4001" y="3346"/>
                    <a:pt x="4715" y="3346"/>
                  </a:cubicBezTo>
                  <a:cubicBezTo>
                    <a:pt x="4779" y="3346"/>
                    <a:pt x="4843" y="3361"/>
                    <a:pt x="4906" y="3394"/>
                  </a:cubicBezTo>
                  <a:cubicBezTo>
                    <a:pt x="5144" y="3513"/>
                    <a:pt x="5156" y="3799"/>
                    <a:pt x="4978" y="4132"/>
                  </a:cubicBezTo>
                  <a:cubicBezTo>
                    <a:pt x="4751" y="4572"/>
                    <a:pt x="4144" y="5168"/>
                    <a:pt x="3525" y="5561"/>
                  </a:cubicBezTo>
                  <a:lnTo>
                    <a:pt x="4358" y="6656"/>
                  </a:lnTo>
                  <a:cubicBezTo>
                    <a:pt x="5085" y="6215"/>
                    <a:pt x="5668" y="5584"/>
                    <a:pt x="6061" y="4834"/>
                  </a:cubicBezTo>
                  <a:cubicBezTo>
                    <a:pt x="6716" y="3548"/>
                    <a:pt x="6525" y="2370"/>
                    <a:pt x="5525" y="1858"/>
                  </a:cubicBezTo>
                  <a:cubicBezTo>
                    <a:pt x="5265" y="1723"/>
                    <a:pt x="5023" y="1666"/>
                    <a:pt x="4798" y="1666"/>
                  </a:cubicBezTo>
                  <a:cubicBezTo>
                    <a:pt x="3501" y="1666"/>
                    <a:pt x="2744" y="3561"/>
                    <a:pt x="2016" y="3561"/>
                  </a:cubicBezTo>
                  <a:cubicBezTo>
                    <a:pt x="1952" y="3561"/>
                    <a:pt x="1887" y="3546"/>
                    <a:pt x="1822" y="3513"/>
                  </a:cubicBezTo>
                  <a:cubicBezTo>
                    <a:pt x="1549" y="3358"/>
                    <a:pt x="1525" y="3037"/>
                    <a:pt x="1739" y="2620"/>
                  </a:cubicBezTo>
                  <a:cubicBezTo>
                    <a:pt x="2025" y="2060"/>
                    <a:pt x="2787" y="1405"/>
                    <a:pt x="3549" y="1096"/>
                  </a:cubicBezTo>
                  <a:lnTo>
                    <a:pt x="2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240450" y="4623475"/>
              <a:ext cx="168200" cy="166725"/>
            </a:xfrm>
            <a:custGeom>
              <a:avLst/>
              <a:gdLst/>
              <a:ahLst/>
              <a:cxnLst/>
              <a:rect l="l" t="t" r="r" b="b"/>
              <a:pathLst>
                <a:path w="6728" h="6669" extrusionOk="0">
                  <a:moveTo>
                    <a:pt x="2739" y="1"/>
                  </a:moveTo>
                  <a:cubicBezTo>
                    <a:pt x="1822" y="417"/>
                    <a:pt x="1072" y="1132"/>
                    <a:pt x="619" y="2025"/>
                  </a:cubicBezTo>
                  <a:cubicBezTo>
                    <a:pt x="0" y="3215"/>
                    <a:pt x="60" y="4466"/>
                    <a:pt x="1155" y="5025"/>
                  </a:cubicBezTo>
                  <a:cubicBezTo>
                    <a:pt x="1424" y="5163"/>
                    <a:pt x="1674" y="5222"/>
                    <a:pt x="1908" y="5222"/>
                  </a:cubicBezTo>
                  <a:cubicBezTo>
                    <a:pt x="3227" y="5222"/>
                    <a:pt x="4011" y="3346"/>
                    <a:pt x="4717" y="3346"/>
                  </a:cubicBezTo>
                  <a:cubicBezTo>
                    <a:pt x="4781" y="3346"/>
                    <a:pt x="4843" y="3361"/>
                    <a:pt x="4906" y="3394"/>
                  </a:cubicBezTo>
                  <a:cubicBezTo>
                    <a:pt x="5156" y="3513"/>
                    <a:pt x="5156" y="3799"/>
                    <a:pt x="4989" y="4132"/>
                  </a:cubicBezTo>
                  <a:cubicBezTo>
                    <a:pt x="4763" y="4573"/>
                    <a:pt x="4144" y="5168"/>
                    <a:pt x="3525" y="5573"/>
                  </a:cubicBezTo>
                  <a:lnTo>
                    <a:pt x="4370" y="6668"/>
                  </a:lnTo>
                  <a:cubicBezTo>
                    <a:pt x="5084" y="6228"/>
                    <a:pt x="5680" y="5597"/>
                    <a:pt x="6073" y="4835"/>
                  </a:cubicBezTo>
                  <a:cubicBezTo>
                    <a:pt x="6727" y="3549"/>
                    <a:pt x="6537" y="2370"/>
                    <a:pt x="5537" y="1858"/>
                  </a:cubicBezTo>
                  <a:cubicBezTo>
                    <a:pt x="5277" y="1724"/>
                    <a:pt x="5036" y="1667"/>
                    <a:pt x="4811" y="1667"/>
                  </a:cubicBezTo>
                  <a:cubicBezTo>
                    <a:pt x="3513" y="1667"/>
                    <a:pt x="2749" y="3563"/>
                    <a:pt x="2030" y="3563"/>
                  </a:cubicBezTo>
                  <a:cubicBezTo>
                    <a:pt x="1964" y="3563"/>
                    <a:pt x="1899" y="3547"/>
                    <a:pt x="1834" y="3513"/>
                  </a:cubicBezTo>
                  <a:cubicBezTo>
                    <a:pt x="1548" y="3370"/>
                    <a:pt x="1536" y="3037"/>
                    <a:pt x="1739" y="2620"/>
                  </a:cubicBezTo>
                  <a:cubicBezTo>
                    <a:pt x="2024" y="2072"/>
                    <a:pt x="2798" y="1406"/>
                    <a:pt x="3548" y="1108"/>
                  </a:cubicBezTo>
                  <a:lnTo>
                    <a:pt x="2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8150" y="4636875"/>
              <a:ext cx="260775" cy="204800"/>
            </a:xfrm>
            <a:custGeom>
              <a:avLst/>
              <a:gdLst/>
              <a:ahLst/>
              <a:cxnLst/>
              <a:rect l="l" t="t" r="r" b="b"/>
              <a:pathLst>
                <a:path w="10431" h="8192" extrusionOk="0">
                  <a:moveTo>
                    <a:pt x="7466" y="1"/>
                  </a:moveTo>
                  <a:lnTo>
                    <a:pt x="5632" y="751"/>
                  </a:lnTo>
                  <a:lnTo>
                    <a:pt x="6656" y="3263"/>
                  </a:lnTo>
                  <a:lnTo>
                    <a:pt x="1" y="5977"/>
                  </a:lnTo>
                  <a:lnTo>
                    <a:pt x="905" y="8192"/>
                  </a:lnTo>
                  <a:lnTo>
                    <a:pt x="7561" y="5477"/>
                  </a:lnTo>
                  <a:lnTo>
                    <a:pt x="8597" y="8013"/>
                  </a:lnTo>
                  <a:lnTo>
                    <a:pt x="10430" y="7275"/>
                  </a:lnTo>
                  <a:lnTo>
                    <a:pt x="7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189900" y="868550"/>
              <a:ext cx="219975" cy="183675"/>
            </a:xfrm>
            <a:custGeom>
              <a:avLst/>
              <a:gdLst/>
              <a:ahLst/>
              <a:cxnLst/>
              <a:rect l="l" t="t" r="r" b="b"/>
              <a:pathLst>
                <a:path w="8799" h="7347" extrusionOk="0">
                  <a:moveTo>
                    <a:pt x="1417" y="1"/>
                  </a:moveTo>
                  <a:lnTo>
                    <a:pt x="0" y="1929"/>
                  </a:lnTo>
                  <a:lnTo>
                    <a:pt x="7382" y="7347"/>
                  </a:lnTo>
                  <a:lnTo>
                    <a:pt x="8799" y="5418"/>
                  </a:lnTo>
                  <a:lnTo>
                    <a:pt x="14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231850" y="1367425"/>
              <a:ext cx="258400" cy="201525"/>
            </a:xfrm>
            <a:custGeom>
              <a:avLst/>
              <a:gdLst/>
              <a:ahLst/>
              <a:cxnLst/>
              <a:rect l="l" t="t" r="r" b="b"/>
              <a:pathLst>
                <a:path w="10336" h="8061" extrusionOk="0">
                  <a:moveTo>
                    <a:pt x="7764" y="0"/>
                  </a:moveTo>
                  <a:lnTo>
                    <a:pt x="5895" y="643"/>
                  </a:lnTo>
                  <a:lnTo>
                    <a:pt x="6788" y="3215"/>
                  </a:lnTo>
                  <a:lnTo>
                    <a:pt x="1" y="5572"/>
                  </a:lnTo>
                  <a:lnTo>
                    <a:pt x="799" y="7835"/>
                  </a:lnTo>
                  <a:lnTo>
                    <a:pt x="7573" y="5465"/>
                  </a:lnTo>
                  <a:lnTo>
                    <a:pt x="8478" y="8061"/>
                  </a:lnTo>
                  <a:lnTo>
                    <a:pt x="10336" y="7406"/>
                  </a:lnTo>
                  <a:lnTo>
                    <a:pt x="7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700945" y="1895303"/>
              <a:ext cx="173875" cy="168500"/>
            </a:xfrm>
            <a:custGeom>
              <a:avLst/>
              <a:gdLst/>
              <a:ahLst/>
              <a:cxnLst/>
              <a:rect l="l" t="t" r="r" b="b"/>
              <a:pathLst>
                <a:path w="6955" h="6740" extrusionOk="0">
                  <a:moveTo>
                    <a:pt x="1965" y="0"/>
                  </a:moveTo>
                  <a:lnTo>
                    <a:pt x="1406" y="1298"/>
                  </a:lnTo>
                  <a:lnTo>
                    <a:pt x="3323" y="2108"/>
                  </a:lnTo>
                  <a:lnTo>
                    <a:pt x="2466" y="4132"/>
                  </a:lnTo>
                  <a:lnTo>
                    <a:pt x="549" y="3310"/>
                  </a:lnTo>
                  <a:lnTo>
                    <a:pt x="1" y="4620"/>
                  </a:lnTo>
                  <a:lnTo>
                    <a:pt x="4990" y="6739"/>
                  </a:lnTo>
                  <a:lnTo>
                    <a:pt x="5537" y="5429"/>
                  </a:lnTo>
                  <a:lnTo>
                    <a:pt x="3501" y="4572"/>
                  </a:lnTo>
                  <a:lnTo>
                    <a:pt x="4359" y="2548"/>
                  </a:lnTo>
                  <a:lnTo>
                    <a:pt x="6395" y="3417"/>
                  </a:lnTo>
                  <a:lnTo>
                    <a:pt x="6954" y="2119"/>
                  </a:lnTo>
                  <a:lnTo>
                    <a:pt x="1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1072150" y="3364700"/>
              <a:ext cx="132475" cy="138125"/>
            </a:xfrm>
            <a:custGeom>
              <a:avLst/>
              <a:gdLst/>
              <a:ahLst/>
              <a:cxnLst/>
              <a:rect l="l" t="t" r="r" b="b"/>
              <a:pathLst>
                <a:path w="5299" h="5525" extrusionOk="0">
                  <a:moveTo>
                    <a:pt x="1096" y="0"/>
                  </a:moveTo>
                  <a:lnTo>
                    <a:pt x="0" y="4477"/>
                  </a:lnTo>
                  <a:lnTo>
                    <a:pt x="1167" y="4763"/>
                  </a:lnTo>
                  <a:lnTo>
                    <a:pt x="1441" y="3667"/>
                  </a:lnTo>
                  <a:lnTo>
                    <a:pt x="2167" y="3167"/>
                  </a:lnTo>
                  <a:lnTo>
                    <a:pt x="2905" y="5191"/>
                  </a:lnTo>
                  <a:lnTo>
                    <a:pt x="4298" y="5525"/>
                  </a:lnTo>
                  <a:lnTo>
                    <a:pt x="3179" y="2477"/>
                  </a:lnTo>
                  <a:lnTo>
                    <a:pt x="5299" y="1036"/>
                  </a:lnTo>
                  <a:lnTo>
                    <a:pt x="3941" y="703"/>
                  </a:lnTo>
                  <a:lnTo>
                    <a:pt x="1810" y="2167"/>
                  </a:lnTo>
                  <a:lnTo>
                    <a:pt x="2263" y="286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570150" y="4422575"/>
              <a:ext cx="457825" cy="419100"/>
            </a:xfrm>
            <a:custGeom>
              <a:avLst/>
              <a:gdLst/>
              <a:ahLst/>
              <a:cxnLst/>
              <a:rect l="l" t="t" r="r" b="b"/>
              <a:pathLst>
                <a:path w="18313" h="16764" extrusionOk="0">
                  <a:moveTo>
                    <a:pt x="703" y="0"/>
                  </a:moveTo>
                  <a:lnTo>
                    <a:pt x="1" y="15990"/>
                  </a:lnTo>
                  <a:lnTo>
                    <a:pt x="3715" y="16145"/>
                  </a:lnTo>
                  <a:lnTo>
                    <a:pt x="4168" y="6025"/>
                  </a:lnTo>
                  <a:lnTo>
                    <a:pt x="7502" y="14728"/>
                  </a:lnTo>
                  <a:lnTo>
                    <a:pt x="10240" y="14847"/>
                  </a:lnTo>
                  <a:lnTo>
                    <a:pt x="14336" y="6477"/>
                  </a:lnTo>
                  <a:lnTo>
                    <a:pt x="13907" y="16597"/>
                  </a:lnTo>
                  <a:lnTo>
                    <a:pt x="17598" y="16764"/>
                  </a:lnTo>
                  <a:lnTo>
                    <a:pt x="18312" y="774"/>
                  </a:lnTo>
                  <a:lnTo>
                    <a:pt x="13752" y="572"/>
                  </a:lnTo>
                  <a:lnTo>
                    <a:pt x="9097" y="9716"/>
                  </a:lnTo>
                  <a:lnTo>
                    <a:pt x="5263" y="20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964950" y="644425"/>
              <a:ext cx="534300" cy="506925"/>
            </a:xfrm>
            <a:custGeom>
              <a:avLst/>
              <a:gdLst/>
              <a:ahLst/>
              <a:cxnLst/>
              <a:rect l="l" t="t" r="r" b="b"/>
              <a:pathLst>
                <a:path w="21372" h="20277" extrusionOk="0">
                  <a:moveTo>
                    <a:pt x="4453" y="0"/>
                  </a:moveTo>
                  <a:lnTo>
                    <a:pt x="0" y="15371"/>
                  </a:lnTo>
                  <a:lnTo>
                    <a:pt x="3572" y="16407"/>
                  </a:lnTo>
                  <a:lnTo>
                    <a:pt x="6382" y="6680"/>
                  </a:lnTo>
                  <a:lnTo>
                    <a:pt x="7584" y="15907"/>
                  </a:lnTo>
                  <a:lnTo>
                    <a:pt x="10216" y="16669"/>
                  </a:lnTo>
                  <a:lnTo>
                    <a:pt x="16169" y="9501"/>
                  </a:lnTo>
                  <a:lnTo>
                    <a:pt x="13371" y="19252"/>
                  </a:lnTo>
                  <a:lnTo>
                    <a:pt x="16919" y="20276"/>
                  </a:lnTo>
                  <a:lnTo>
                    <a:pt x="21372" y="4905"/>
                  </a:lnTo>
                  <a:lnTo>
                    <a:pt x="16990" y="3632"/>
                  </a:lnTo>
                  <a:lnTo>
                    <a:pt x="10311" y="11418"/>
                  </a:lnTo>
                  <a:lnTo>
                    <a:pt x="8835" y="1274"/>
                  </a:lnTo>
                  <a:lnTo>
                    <a:pt x="4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66336" y="3078050"/>
              <a:ext cx="210450" cy="205100"/>
            </a:xfrm>
            <a:custGeom>
              <a:avLst/>
              <a:gdLst/>
              <a:ahLst/>
              <a:cxnLst/>
              <a:rect l="l" t="t" r="r" b="b"/>
              <a:pathLst>
                <a:path w="8418" h="8204" extrusionOk="0">
                  <a:moveTo>
                    <a:pt x="5549" y="1"/>
                  </a:moveTo>
                  <a:lnTo>
                    <a:pt x="4108" y="822"/>
                  </a:lnTo>
                  <a:lnTo>
                    <a:pt x="4453" y="4525"/>
                  </a:lnTo>
                  <a:lnTo>
                    <a:pt x="1441" y="2346"/>
                  </a:lnTo>
                  <a:lnTo>
                    <a:pt x="0" y="3168"/>
                  </a:lnTo>
                  <a:lnTo>
                    <a:pt x="2882" y="8204"/>
                  </a:lnTo>
                  <a:lnTo>
                    <a:pt x="4048" y="7537"/>
                  </a:lnTo>
                  <a:lnTo>
                    <a:pt x="2227" y="4346"/>
                  </a:lnTo>
                  <a:lnTo>
                    <a:pt x="4929" y="6358"/>
                  </a:lnTo>
                  <a:lnTo>
                    <a:pt x="5787" y="5870"/>
                  </a:lnTo>
                  <a:lnTo>
                    <a:pt x="5429" y="2513"/>
                  </a:lnTo>
                  <a:lnTo>
                    <a:pt x="7251" y="5704"/>
                  </a:lnTo>
                  <a:lnTo>
                    <a:pt x="8418" y="5037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763625" y="1933850"/>
              <a:ext cx="170300" cy="182500"/>
            </a:xfrm>
            <a:custGeom>
              <a:avLst/>
              <a:gdLst/>
              <a:ahLst/>
              <a:cxnLst/>
              <a:rect l="l" t="t" r="r" b="b"/>
              <a:pathLst>
                <a:path w="6812" h="7300" extrusionOk="0">
                  <a:moveTo>
                    <a:pt x="5704" y="1"/>
                  </a:moveTo>
                  <a:lnTo>
                    <a:pt x="1" y="1013"/>
                  </a:lnTo>
                  <a:lnTo>
                    <a:pt x="227" y="2346"/>
                  </a:lnTo>
                  <a:lnTo>
                    <a:pt x="3846" y="1704"/>
                  </a:lnTo>
                  <a:lnTo>
                    <a:pt x="1037" y="3573"/>
                  </a:lnTo>
                  <a:lnTo>
                    <a:pt x="1215" y="4549"/>
                  </a:lnTo>
                  <a:lnTo>
                    <a:pt x="4489" y="5335"/>
                  </a:lnTo>
                  <a:lnTo>
                    <a:pt x="870" y="5978"/>
                  </a:lnTo>
                  <a:lnTo>
                    <a:pt x="1108" y="7299"/>
                  </a:lnTo>
                  <a:lnTo>
                    <a:pt x="6811" y="6287"/>
                  </a:lnTo>
                  <a:lnTo>
                    <a:pt x="6525" y="4668"/>
                  </a:lnTo>
                  <a:lnTo>
                    <a:pt x="2930" y="3739"/>
                  </a:lnTo>
                  <a:lnTo>
                    <a:pt x="5990" y="1632"/>
                  </a:lnTo>
                  <a:lnTo>
                    <a:pt x="57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746675" y="3673025"/>
              <a:ext cx="240525" cy="195100"/>
            </a:xfrm>
            <a:custGeom>
              <a:avLst/>
              <a:gdLst/>
              <a:ahLst/>
              <a:cxnLst/>
              <a:rect l="l" t="t" r="r" b="b"/>
              <a:pathLst>
                <a:path w="9621" h="7804" extrusionOk="0">
                  <a:moveTo>
                    <a:pt x="6578" y="0"/>
                  </a:moveTo>
                  <a:cubicBezTo>
                    <a:pt x="6456" y="0"/>
                    <a:pt x="6331" y="9"/>
                    <a:pt x="6203" y="26"/>
                  </a:cubicBezTo>
                  <a:cubicBezTo>
                    <a:pt x="2989" y="455"/>
                    <a:pt x="4560" y="5110"/>
                    <a:pt x="3012" y="5312"/>
                  </a:cubicBezTo>
                  <a:cubicBezTo>
                    <a:pt x="2981" y="5316"/>
                    <a:pt x="2951" y="5318"/>
                    <a:pt x="2922" y="5318"/>
                  </a:cubicBezTo>
                  <a:cubicBezTo>
                    <a:pt x="2495" y="5318"/>
                    <a:pt x="2208" y="4922"/>
                    <a:pt x="2119" y="4276"/>
                  </a:cubicBezTo>
                  <a:cubicBezTo>
                    <a:pt x="2000" y="3336"/>
                    <a:pt x="2381" y="1848"/>
                    <a:pt x="3060" y="800"/>
                  </a:cubicBezTo>
                  <a:lnTo>
                    <a:pt x="1084" y="133"/>
                  </a:lnTo>
                  <a:cubicBezTo>
                    <a:pt x="310" y="1443"/>
                    <a:pt x="0" y="2979"/>
                    <a:pt x="191" y="4503"/>
                  </a:cubicBezTo>
                  <a:cubicBezTo>
                    <a:pt x="433" y="6368"/>
                    <a:pt x="1454" y="7804"/>
                    <a:pt x="3072" y="7804"/>
                  </a:cubicBezTo>
                  <a:cubicBezTo>
                    <a:pt x="3200" y="7804"/>
                    <a:pt x="3330" y="7795"/>
                    <a:pt x="3465" y="7777"/>
                  </a:cubicBezTo>
                  <a:cubicBezTo>
                    <a:pt x="6727" y="7348"/>
                    <a:pt x="5239" y="2681"/>
                    <a:pt x="6739" y="2479"/>
                  </a:cubicBezTo>
                  <a:cubicBezTo>
                    <a:pt x="6765" y="2476"/>
                    <a:pt x="6790" y="2474"/>
                    <a:pt x="6814" y="2474"/>
                  </a:cubicBezTo>
                  <a:cubicBezTo>
                    <a:pt x="7186" y="2474"/>
                    <a:pt x="7411" y="2811"/>
                    <a:pt x="7489" y="3348"/>
                  </a:cubicBezTo>
                  <a:cubicBezTo>
                    <a:pt x="7584" y="4098"/>
                    <a:pt x="7322" y="5372"/>
                    <a:pt x="6918" y="6408"/>
                  </a:cubicBezTo>
                  <a:lnTo>
                    <a:pt x="8906" y="7051"/>
                  </a:lnTo>
                  <a:cubicBezTo>
                    <a:pt x="9430" y="5872"/>
                    <a:pt x="9620" y="4562"/>
                    <a:pt x="9454" y="3288"/>
                  </a:cubicBezTo>
                  <a:cubicBezTo>
                    <a:pt x="9189" y="1263"/>
                    <a:pt x="8080" y="0"/>
                    <a:pt x="6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3328975" y="4744300"/>
              <a:ext cx="240825" cy="194800"/>
            </a:xfrm>
            <a:custGeom>
              <a:avLst/>
              <a:gdLst/>
              <a:ahLst/>
              <a:cxnLst/>
              <a:rect l="l" t="t" r="r" b="b"/>
              <a:pathLst>
                <a:path w="9633" h="7792" extrusionOk="0">
                  <a:moveTo>
                    <a:pt x="6581" y="0"/>
                  </a:moveTo>
                  <a:cubicBezTo>
                    <a:pt x="6458" y="0"/>
                    <a:pt x="6332" y="8"/>
                    <a:pt x="6204" y="25"/>
                  </a:cubicBezTo>
                  <a:cubicBezTo>
                    <a:pt x="3001" y="454"/>
                    <a:pt x="4561" y="5109"/>
                    <a:pt x="3025" y="5312"/>
                  </a:cubicBezTo>
                  <a:cubicBezTo>
                    <a:pt x="2993" y="5316"/>
                    <a:pt x="2962" y="5318"/>
                    <a:pt x="2932" y="5318"/>
                  </a:cubicBezTo>
                  <a:cubicBezTo>
                    <a:pt x="2497" y="5318"/>
                    <a:pt x="2221" y="4921"/>
                    <a:pt x="2132" y="4264"/>
                  </a:cubicBezTo>
                  <a:cubicBezTo>
                    <a:pt x="2001" y="3324"/>
                    <a:pt x="2382" y="1835"/>
                    <a:pt x="3072" y="799"/>
                  </a:cubicBezTo>
                  <a:lnTo>
                    <a:pt x="1096" y="121"/>
                  </a:lnTo>
                  <a:cubicBezTo>
                    <a:pt x="322" y="1442"/>
                    <a:pt x="1" y="2978"/>
                    <a:pt x="203" y="4490"/>
                  </a:cubicBezTo>
                  <a:cubicBezTo>
                    <a:pt x="446" y="6366"/>
                    <a:pt x="1455" y="7792"/>
                    <a:pt x="3080" y="7792"/>
                  </a:cubicBezTo>
                  <a:cubicBezTo>
                    <a:pt x="3209" y="7792"/>
                    <a:pt x="3341" y="7783"/>
                    <a:pt x="3477" y="7765"/>
                  </a:cubicBezTo>
                  <a:cubicBezTo>
                    <a:pt x="6739" y="7336"/>
                    <a:pt x="5251" y="2669"/>
                    <a:pt x="6751" y="2478"/>
                  </a:cubicBezTo>
                  <a:cubicBezTo>
                    <a:pt x="6782" y="2474"/>
                    <a:pt x="6811" y="2472"/>
                    <a:pt x="6840" y="2472"/>
                  </a:cubicBezTo>
                  <a:cubicBezTo>
                    <a:pt x="7194" y="2472"/>
                    <a:pt x="7423" y="2807"/>
                    <a:pt x="7490" y="3335"/>
                  </a:cubicBezTo>
                  <a:cubicBezTo>
                    <a:pt x="7597" y="4086"/>
                    <a:pt x="7323" y="5359"/>
                    <a:pt x="6918" y="6395"/>
                  </a:cubicBezTo>
                  <a:lnTo>
                    <a:pt x="8918" y="7038"/>
                  </a:lnTo>
                  <a:cubicBezTo>
                    <a:pt x="9442" y="5860"/>
                    <a:pt x="9633" y="4562"/>
                    <a:pt x="9466" y="3276"/>
                  </a:cubicBezTo>
                  <a:cubicBezTo>
                    <a:pt x="9191" y="1261"/>
                    <a:pt x="8091" y="0"/>
                    <a:pt x="65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7203575" y="2266596"/>
              <a:ext cx="168200" cy="166725"/>
            </a:xfrm>
            <a:custGeom>
              <a:avLst/>
              <a:gdLst/>
              <a:ahLst/>
              <a:cxnLst/>
              <a:rect l="l" t="t" r="r" b="b"/>
              <a:pathLst>
                <a:path w="6728" h="6669" extrusionOk="0">
                  <a:moveTo>
                    <a:pt x="2739" y="1"/>
                  </a:moveTo>
                  <a:cubicBezTo>
                    <a:pt x="1822" y="429"/>
                    <a:pt x="1072" y="1144"/>
                    <a:pt x="619" y="2037"/>
                  </a:cubicBezTo>
                  <a:cubicBezTo>
                    <a:pt x="0" y="3227"/>
                    <a:pt x="60" y="4466"/>
                    <a:pt x="1155" y="5037"/>
                  </a:cubicBezTo>
                  <a:cubicBezTo>
                    <a:pt x="1424" y="5175"/>
                    <a:pt x="1674" y="5234"/>
                    <a:pt x="1907" y="5234"/>
                  </a:cubicBezTo>
                  <a:cubicBezTo>
                    <a:pt x="3224" y="5234"/>
                    <a:pt x="4002" y="3358"/>
                    <a:pt x="4715" y="3358"/>
                  </a:cubicBezTo>
                  <a:cubicBezTo>
                    <a:pt x="4779" y="3358"/>
                    <a:pt x="4842" y="3373"/>
                    <a:pt x="4906" y="3406"/>
                  </a:cubicBezTo>
                  <a:cubicBezTo>
                    <a:pt x="5156" y="3525"/>
                    <a:pt x="5167" y="3811"/>
                    <a:pt x="4989" y="4144"/>
                  </a:cubicBezTo>
                  <a:cubicBezTo>
                    <a:pt x="4763" y="4585"/>
                    <a:pt x="4144" y="5180"/>
                    <a:pt x="3524" y="5573"/>
                  </a:cubicBezTo>
                  <a:lnTo>
                    <a:pt x="4370" y="6668"/>
                  </a:lnTo>
                  <a:cubicBezTo>
                    <a:pt x="5084" y="6228"/>
                    <a:pt x="5679" y="5597"/>
                    <a:pt x="6060" y="4847"/>
                  </a:cubicBezTo>
                  <a:cubicBezTo>
                    <a:pt x="6727" y="3561"/>
                    <a:pt x="6537" y="2382"/>
                    <a:pt x="5537" y="1870"/>
                  </a:cubicBezTo>
                  <a:cubicBezTo>
                    <a:pt x="5276" y="1736"/>
                    <a:pt x="5034" y="1678"/>
                    <a:pt x="4808" y="1678"/>
                  </a:cubicBezTo>
                  <a:cubicBezTo>
                    <a:pt x="3510" y="1678"/>
                    <a:pt x="2746" y="3573"/>
                    <a:pt x="2026" y="3573"/>
                  </a:cubicBezTo>
                  <a:cubicBezTo>
                    <a:pt x="1961" y="3573"/>
                    <a:pt x="1898" y="3558"/>
                    <a:pt x="1834" y="3525"/>
                  </a:cubicBezTo>
                  <a:cubicBezTo>
                    <a:pt x="1548" y="3370"/>
                    <a:pt x="1536" y="3049"/>
                    <a:pt x="1738" y="2632"/>
                  </a:cubicBezTo>
                  <a:cubicBezTo>
                    <a:pt x="2024" y="2072"/>
                    <a:pt x="2798" y="1418"/>
                    <a:pt x="3548" y="1108"/>
                  </a:cubicBezTo>
                  <a:lnTo>
                    <a:pt x="2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7298825" y="990000"/>
              <a:ext cx="394400" cy="357800"/>
            </a:xfrm>
            <a:custGeom>
              <a:avLst/>
              <a:gdLst/>
              <a:ahLst/>
              <a:cxnLst/>
              <a:rect l="l" t="t" r="r" b="b"/>
              <a:pathLst>
                <a:path w="15776" h="14312" extrusionOk="0">
                  <a:moveTo>
                    <a:pt x="12240" y="0"/>
                  </a:moveTo>
                  <a:lnTo>
                    <a:pt x="0" y="4477"/>
                  </a:lnTo>
                  <a:lnTo>
                    <a:pt x="3596" y="14312"/>
                  </a:lnTo>
                  <a:lnTo>
                    <a:pt x="6144" y="13383"/>
                  </a:lnTo>
                  <a:lnTo>
                    <a:pt x="3715" y="6739"/>
                  </a:lnTo>
                  <a:lnTo>
                    <a:pt x="6025" y="5906"/>
                  </a:lnTo>
                  <a:lnTo>
                    <a:pt x="8180" y="11728"/>
                  </a:lnTo>
                  <a:lnTo>
                    <a:pt x="10704" y="10799"/>
                  </a:lnTo>
                  <a:lnTo>
                    <a:pt x="8573" y="4965"/>
                  </a:lnTo>
                  <a:lnTo>
                    <a:pt x="10859" y="4132"/>
                  </a:lnTo>
                  <a:lnTo>
                    <a:pt x="13228" y="10597"/>
                  </a:lnTo>
                  <a:lnTo>
                    <a:pt x="15776" y="9668"/>
                  </a:lnTo>
                  <a:lnTo>
                    <a:pt x="12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7011275" y="1457325"/>
              <a:ext cx="258400" cy="201525"/>
            </a:xfrm>
            <a:custGeom>
              <a:avLst/>
              <a:gdLst/>
              <a:ahLst/>
              <a:cxnLst/>
              <a:rect l="l" t="t" r="r" b="b"/>
              <a:pathLst>
                <a:path w="10336" h="8061" extrusionOk="0">
                  <a:moveTo>
                    <a:pt x="7752" y="0"/>
                  </a:moveTo>
                  <a:lnTo>
                    <a:pt x="5882" y="643"/>
                  </a:lnTo>
                  <a:lnTo>
                    <a:pt x="6775" y="3215"/>
                  </a:lnTo>
                  <a:lnTo>
                    <a:pt x="1" y="5572"/>
                  </a:lnTo>
                  <a:lnTo>
                    <a:pt x="787" y="7834"/>
                  </a:lnTo>
                  <a:lnTo>
                    <a:pt x="7561" y="5465"/>
                  </a:lnTo>
                  <a:lnTo>
                    <a:pt x="8466" y="8061"/>
                  </a:lnTo>
                  <a:lnTo>
                    <a:pt x="10335" y="7406"/>
                  </a:lnTo>
                  <a:lnTo>
                    <a:pt x="77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6859475" y="2563700"/>
              <a:ext cx="203925" cy="195300"/>
            </a:xfrm>
            <a:custGeom>
              <a:avLst/>
              <a:gdLst/>
              <a:ahLst/>
              <a:cxnLst/>
              <a:rect l="l" t="t" r="r" b="b"/>
              <a:pathLst>
                <a:path w="8157" h="7812" extrusionOk="0">
                  <a:moveTo>
                    <a:pt x="4096" y="1"/>
                  </a:moveTo>
                  <a:lnTo>
                    <a:pt x="2906" y="1024"/>
                  </a:lnTo>
                  <a:lnTo>
                    <a:pt x="4311" y="2656"/>
                  </a:lnTo>
                  <a:lnTo>
                    <a:pt x="1" y="6382"/>
                  </a:lnTo>
                  <a:lnTo>
                    <a:pt x="1239" y="7811"/>
                  </a:lnTo>
                  <a:lnTo>
                    <a:pt x="5549" y="4096"/>
                  </a:lnTo>
                  <a:lnTo>
                    <a:pt x="6966" y="5739"/>
                  </a:lnTo>
                  <a:lnTo>
                    <a:pt x="8156" y="4727"/>
                  </a:lnTo>
                  <a:lnTo>
                    <a:pt x="4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3603700" y="3925475"/>
              <a:ext cx="204225" cy="195300"/>
            </a:xfrm>
            <a:custGeom>
              <a:avLst/>
              <a:gdLst/>
              <a:ahLst/>
              <a:cxnLst/>
              <a:rect l="l" t="t" r="r" b="b"/>
              <a:pathLst>
                <a:path w="8169" h="7812" extrusionOk="0">
                  <a:moveTo>
                    <a:pt x="4109" y="1"/>
                  </a:moveTo>
                  <a:lnTo>
                    <a:pt x="2918" y="1013"/>
                  </a:lnTo>
                  <a:lnTo>
                    <a:pt x="4323" y="2656"/>
                  </a:lnTo>
                  <a:lnTo>
                    <a:pt x="1" y="6370"/>
                  </a:lnTo>
                  <a:lnTo>
                    <a:pt x="1239" y="7811"/>
                  </a:lnTo>
                  <a:lnTo>
                    <a:pt x="5561" y="4084"/>
                  </a:lnTo>
                  <a:lnTo>
                    <a:pt x="6978" y="5739"/>
                  </a:lnTo>
                  <a:lnTo>
                    <a:pt x="8169" y="4715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 rot="-1919558">
              <a:off x="797410" y="2339819"/>
              <a:ext cx="173872" cy="168497"/>
            </a:xfrm>
            <a:custGeom>
              <a:avLst/>
              <a:gdLst/>
              <a:ahLst/>
              <a:cxnLst/>
              <a:rect l="l" t="t" r="r" b="b"/>
              <a:pathLst>
                <a:path w="6955" h="6740" extrusionOk="0">
                  <a:moveTo>
                    <a:pt x="1965" y="1"/>
                  </a:moveTo>
                  <a:lnTo>
                    <a:pt x="1406" y="1299"/>
                  </a:lnTo>
                  <a:lnTo>
                    <a:pt x="3323" y="2120"/>
                  </a:lnTo>
                  <a:lnTo>
                    <a:pt x="2465" y="4132"/>
                  </a:lnTo>
                  <a:lnTo>
                    <a:pt x="548" y="3311"/>
                  </a:lnTo>
                  <a:lnTo>
                    <a:pt x="1" y="4620"/>
                  </a:lnTo>
                  <a:lnTo>
                    <a:pt x="4990" y="6740"/>
                  </a:lnTo>
                  <a:lnTo>
                    <a:pt x="5537" y="5430"/>
                  </a:lnTo>
                  <a:lnTo>
                    <a:pt x="3501" y="4573"/>
                  </a:lnTo>
                  <a:lnTo>
                    <a:pt x="4358" y="2561"/>
                  </a:lnTo>
                  <a:lnTo>
                    <a:pt x="6394" y="3418"/>
                  </a:lnTo>
                  <a:lnTo>
                    <a:pt x="6954" y="2120"/>
                  </a:lnTo>
                  <a:lnTo>
                    <a:pt x="19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7333650" y="3913575"/>
              <a:ext cx="280400" cy="298875"/>
            </a:xfrm>
            <a:custGeom>
              <a:avLst/>
              <a:gdLst/>
              <a:ahLst/>
              <a:cxnLst/>
              <a:rect l="l" t="t" r="r" b="b"/>
              <a:pathLst>
                <a:path w="11216" h="11955" extrusionOk="0">
                  <a:moveTo>
                    <a:pt x="10156" y="0"/>
                  </a:moveTo>
                  <a:lnTo>
                    <a:pt x="7287" y="274"/>
                  </a:lnTo>
                  <a:lnTo>
                    <a:pt x="7715" y="4751"/>
                  </a:lnTo>
                  <a:lnTo>
                    <a:pt x="3286" y="5180"/>
                  </a:lnTo>
                  <a:lnTo>
                    <a:pt x="2858" y="703"/>
                  </a:lnTo>
                  <a:lnTo>
                    <a:pt x="0" y="977"/>
                  </a:lnTo>
                  <a:lnTo>
                    <a:pt x="1060" y="11954"/>
                  </a:lnTo>
                  <a:lnTo>
                    <a:pt x="3917" y="11680"/>
                  </a:lnTo>
                  <a:lnTo>
                    <a:pt x="3513" y="7466"/>
                  </a:lnTo>
                  <a:lnTo>
                    <a:pt x="7942" y="7037"/>
                  </a:lnTo>
                  <a:lnTo>
                    <a:pt x="8346" y="11252"/>
                  </a:lnTo>
                  <a:lnTo>
                    <a:pt x="11216" y="10978"/>
                  </a:lnTo>
                  <a:lnTo>
                    <a:pt x="10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7239993" y="3525125"/>
              <a:ext cx="115800" cy="120275"/>
            </a:xfrm>
            <a:custGeom>
              <a:avLst/>
              <a:gdLst/>
              <a:ahLst/>
              <a:cxnLst/>
              <a:rect l="l" t="t" r="r" b="b"/>
              <a:pathLst>
                <a:path w="4632" h="4811" extrusionOk="0">
                  <a:moveTo>
                    <a:pt x="4310" y="1"/>
                  </a:moveTo>
                  <a:lnTo>
                    <a:pt x="2917" y="72"/>
                  </a:lnTo>
                  <a:lnTo>
                    <a:pt x="1286" y="2084"/>
                  </a:lnTo>
                  <a:lnTo>
                    <a:pt x="1191" y="144"/>
                  </a:lnTo>
                  <a:lnTo>
                    <a:pt x="0" y="203"/>
                  </a:lnTo>
                  <a:lnTo>
                    <a:pt x="203" y="4811"/>
                  </a:lnTo>
                  <a:lnTo>
                    <a:pt x="1405" y="4751"/>
                  </a:lnTo>
                  <a:lnTo>
                    <a:pt x="1357" y="3632"/>
                  </a:lnTo>
                  <a:lnTo>
                    <a:pt x="1917" y="2942"/>
                  </a:lnTo>
                  <a:lnTo>
                    <a:pt x="3191" y="4668"/>
                  </a:lnTo>
                  <a:lnTo>
                    <a:pt x="4632" y="4608"/>
                  </a:lnTo>
                  <a:lnTo>
                    <a:pt x="2703" y="1989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APTION_ONLY_1">
    <p:bg>
      <p:bgPr>
        <a:solidFill>
          <a:schemeClr val="accent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13"/>
          <p:cNvGrpSpPr/>
          <p:nvPr/>
        </p:nvGrpSpPr>
        <p:grpSpPr>
          <a:xfrm>
            <a:off x="2628200" y="969575"/>
            <a:ext cx="3887575" cy="5219200"/>
            <a:chOff x="2628200" y="969575"/>
            <a:chExt cx="3887575" cy="5219200"/>
          </a:xfrm>
        </p:grpSpPr>
        <p:sp>
          <p:nvSpPr>
            <p:cNvPr id="330" name="Google Shape;330;p13"/>
            <p:cNvSpPr/>
            <p:nvPr/>
          </p:nvSpPr>
          <p:spPr>
            <a:xfrm>
              <a:off x="2755050" y="2736825"/>
              <a:ext cx="100050" cy="987325"/>
            </a:xfrm>
            <a:custGeom>
              <a:avLst/>
              <a:gdLst/>
              <a:ahLst/>
              <a:cxnLst/>
              <a:rect l="l" t="t" r="r" b="b"/>
              <a:pathLst>
                <a:path w="4002" h="39493" extrusionOk="0">
                  <a:moveTo>
                    <a:pt x="2001" y="1"/>
                  </a:moveTo>
                  <a:cubicBezTo>
                    <a:pt x="899" y="1"/>
                    <a:pt x="0" y="871"/>
                    <a:pt x="0" y="1973"/>
                  </a:cubicBezTo>
                  <a:lnTo>
                    <a:pt x="0" y="37492"/>
                  </a:lnTo>
                  <a:cubicBezTo>
                    <a:pt x="0" y="38594"/>
                    <a:pt x="899" y="39493"/>
                    <a:pt x="2001" y="39493"/>
                  </a:cubicBezTo>
                  <a:cubicBezTo>
                    <a:pt x="3103" y="39493"/>
                    <a:pt x="4002" y="38594"/>
                    <a:pt x="4002" y="37492"/>
                  </a:cubicBezTo>
                  <a:lnTo>
                    <a:pt x="4002" y="1973"/>
                  </a:lnTo>
                  <a:cubicBezTo>
                    <a:pt x="4002" y="871"/>
                    <a:pt x="3103" y="1"/>
                    <a:pt x="2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2628200" y="3397925"/>
              <a:ext cx="226900" cy="398725"/>
            </a:xfrm>
            <a:custGeom>
              <a:avLst/>
              <a:gdLst/>
              <a:ahLst/>
              <a:cxnLst/>
              <a:rect l="l" t="t" r="r" b="b"/>
              <a:pathLst>
                <a:path w="9076" h="15949" extrusionOk="0">
                  <a:moveTo>
                    <a:pt x="4523" y="1"/>
                  </a:moveTo>
                  <a:cubicBezTo>
                    <a:pt x="2030" y="1"/>
                    <a:pt x="0" y="2030"/>
                    <a:pt x="0" y="4524"/>
                  </a:cubicBezTo>
                  <a:lnTo>
                    <a:pt x="0" y="11425"/>
                  </a:lnTo>
                  <a:cubicBezTo>
                    <a:pt x="0" y="13919"/>
                    <a:pt x="2030" y="15948"/>
                    <a:pt x="4523" y="15948"/>
                  </a:cubicBezTo>
                  <a:cubicBezTo>
                    <a:pt x="7046" y="15948"/>
                    <a:pt x="9076" y="13919"/>
                    <a:pt x="9076" y="11425"/>
                  </a:cubicBezTo>
                  <a:lnTo>
                    <a:pt x="9076" y="4524"/>
                  </a:lnTo>
                  <a:cubicBezTo>
                    <a:pt x="9076" y="2030"/>
                    <a:pt x="7046" y="1"/>
                    <a:pt x="4523" y="1"/>
                  </a:cubicBezTo>
                  <a:close/>
                </a:path>
              </a:pathLst>
            </a:custGeom>
            <a:solidFill>
              <a:srgbClr val="359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2628200" y="3397925"/>
              <a:ext cx="226900" cy="398725"/>
            </a:xfrm>
            <a:custGeom>
              <a:avLst/>
              <a:gdLst/>
              <a:ahLst/>
              <a:cxnLst/>
              <a:rect l="l" t="t" r="r" b="b"/>
              <a:pathLst>
                <a:path w="9076" h="15949" extrusionOk="0">
                  <a:moveTo>
                    <a:pt x="4523" y="1"/>
                  </a:moveTo>
                  <a:cubicBezTo>
                    <a:pt x="2030" y="1"/>
                    <a:pt x="0" y="2030"/>
                    <a:pt x="0" y="4524"/>
                  </a:cubicBezTo>
                  <a:lnTo>
                    <a:pt x="0" y="11425"/>
                  </a:lnTo>
                  <a:cubicBezTo>
                    <a:pt x="0" y="13919"/>
                    <a:pt x="2030" y="15948"/>
                    <a:pt x="4523" y="15948"/>
                  </a:cubicBezTo>
                  <a:cubicBezTo>
                    <a:pt x="7046" y="15948"/>
                    <a:pt x="9076" y="13919"/>
                    <a:pt x="9076" y="11425"/>
                  </a:cubicBezTo>
                  <a:lnTo>
                    <a:pt x="9076" y="4524"/>
                  </a:lnTo>
                  <a:cubicBezTo>
                    <a:pt x="9076" y="2030"/>
                    <a:pt x="7046" y="1"/>
                    <a:pt x="4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2809400" y="2736300"/>
              <a:ext cx="54400" cy="987850"/>
            </a:xfrm>
            <a:custGeom>
              <a:avLst/>
              <a:gdLst/>
              <a:ahLst/>
              <a:cxnLst/>
              <a:rect l="l" t="t" r="r" b="b"/>
              <a:pathLst>
                <a:path w="2176" h="39514" extrusionOk="0">
                  <a:moveTo>
                    <a:pt x="88" y="0"/>
                  </a:moveTo>
                  <a:cubicBezTo>
                    <a:pt x="59" y="0"/>
                    <a:pt x="30" y="7"/>
                    <a:pt x="1" y="22"/>
                  </a:cubicBezTo>
                  <a:lnTo>
                    <a:pt x="1" y="39514"/>
                  </a:lnTo>
                  <a:lnTo>
                    <a:pt x="175" y="39514"/>
                  </a:lnTo>
                  <a:cubicBezTo>
                    <a:pt x="1277" y="39514"/>
                    <a:pt x="2175" y="38615"/>
                    <a:pt x="2175" y="37513"/>
                  </a:cubicBezTo>
                  <a:lnTo>
                    <a:pt x="2175" y="1994"/>
                  </a:lnTo>
                  <a:cubicBezTo>
                    <a:pt x="2175" y="892"/>
                    <a:pt x="1277" y="22"/>
                    <a:pt x="175" y="22"/>
                  </a:cubicBezTo>
                  <a:cubicBezTo>
                    <a:pt x="146" y="7"/>
                    <a:pt x="117" y="0"/>
                    <a:pt x="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2644850" y="3414600"/>
              <a:ext cx="218950" cy="382325"/>
            </a:xfrm>
            <a:custGeom>
              <a:avLst/>
              <a:gdLst/>
              <a:ahLst/>
              <a:cxnLst/>
              <a:rect l="l" t="t" r="r" b="b"/>
              <a:pathLst>
                <a:path w="8758" h="15293" extrusionOk="0">
                  <a:moveTo>
                    <a:pt x="6583" y="1"/>
                  </a:moveTo>
                  <a:lnTo>
                    <a:pt x="6583" y="12382"/>
                  </a:lnTo>
                  <a:lnTo>
                    <a:pt x="1" y="12382"/>
                  </a:lnTo>
                  <a:cubicBezTo>
                    <a:pt x="687" y="14160"/>
                    <a:pt x="2396" y="15293"/>
                    <a:pt x="4252" y="15293"/>
                  </a:cubicBezTo>
                  <a:cubicBezTo>
                    <a:pt x="4515" y="15293"/>
                    <a:pt x="4780" y="15270"/>
                    <a:pt x="5046" y="15223"/>
                  </a:cubicBezTo>
                  <a:cubicBezTo>
                    <a:pt x="7221" y="14817"/>
                    <a:pt x="8757" y="12933"/>
                    <a:pt x="8757" y="10758"/>
                  </a:cubicBezTo>
                  <a:lnTo>
                    <a:pt x="8757" y="3857"/>
                  </a:lnTo>
                  <a:cubicBezTo>
                    <a:pt x="8757" y="2291"/>
                    <a:pt x="7946" y="812"/>
                    <a:pt x="6583" y="1"/>
                  </a:cubicBezTo>
                  <a:close/>
                </a:path>
              </a:pathLst>
            </a:custGeom>
            <a:solidFill>
              <a:srgbClr val="61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2644850" y="3414600"/>
              <a:ext cx="218950" cy="382325"/>
            </a:xfrm>
            <a:custGeom>
              <a:avLst/>
              <a:gdLst/>
              <a:ahLst/>
              <a:cxnLst/>
              <a:rect l="l" t="t" r="r" b="b"/>
              <a:pathLst>
                <a:path w="8758" h="15293" extrusionOk="0">
                  <a:moveTo>
                    <a:pt x="6583" y="1"/>
                  </a:moveTo>
                  <a:lnTo>
                    <a:pt x="6583" y="12382"/>
                  </a:lnTo>
                  <a:lnTo>
                    <a:pt x="1" y="12382"/>
                  </a:lnTo>
                  <a:cubicBezTo>
                    <a:pt x="687" y="14160"/>
                    <a:pt x="2396" y="15293"/>
                    <a:pt x="4252" y="15293"/>
                  </a:cubicBezTo>
                  <a:cubicBezTo>
                    <a:pt x="4515" y="15293"/>
                    <a:pt x="4780" y="15270"/>
                    <a:pt x="5046" y="15223"/>
                  </a:cubicBezTo>
                  <a:cubicBezTo>
                    <a:pt x="7221" y="14817"/>
                    <a:pt x="8757" y="12933"/>
                    <a:pt x="8757" y="10758"/>
                  </a:cubicBezTo>
                  <a:lnTo>
                    <a:pt x="8757" y="3857"/>
                  </a:lnTo>
                  <a:cubicBezTo>
                    <a:pt x="8757" y="2291"/>
                    <a:pt x="7946" y="812"/>
                    <a:pt x="65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2873200" y="2483125"/>
              <a:ext cx="3425100" cy="407400"/>
            </a:xfrm>
            <a:custGeom>
              <a:avLst/>
              <a:gdLst/>
              <a:ahLst/>
              <a:cxnLst/>
              <a:rect l="l" t="t" r="r" b="b"/>
              <a:pathLst>
                <a:path w="137004" h="16296" extrusionOk="0">
                  <a:moveTo>
                    <a:pt x="0" y="0"/>
                  </a:moveTo>
                  <a:lnTo>
                    <a:pt x="0" y="16296"/>
                  </a:lnTo>
                  <a:lnTo>
                    <a:pt x="137004" y="16296"/>
                  </a:lnTo>
                  <a:lnTo>
                    <a:pt x="1370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2700675" y="2465000"/>
              <a:ext cx="172550" cy="425525"/>
            </a:xfrm>
            <a:custGeom>
              <a:avLst/>
              <a:gdLst/>
              <a:ahLst/>
              <a:cxnLst/>
              <a:rect l="l" t="t" r="r" b="b"/>
              <a:pathLst>
                <a:path w="6902" h="17021" extrusionOk="0">
                  <a:moveTo>
                    <a:pt x="1" y="1"/>
                  </a:moveTo>
                  <a:lnTo>
                    <a:pt x="1" y="17021"/>
                  </a:lnTo>
                  <a:lnTo>
                    <a:pt x="6901" y="17021"/>
                  </a:lnTo>
                  <a:lnTo>
                    <a:pt x="69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2764475" y="2392525"/>
              <a:ext cx="163125" cy="570500"/>
            </a:xfrm>
            <a:custGeom>
              <a:avLst/>
              <a:gdLst/>
              <a:ahLst/>
              <a:cxnLst/>
              <a:rect l="l" t="t" r="r" b="b"/>
              <a:pathLst>
                <a:path w="6525" h="22820" extrusionOk="0">
                  <a:moveTo>
                    <a:pt x="0" y="0"/>
                  </a:moveTo>
                  <a:lnTo>
                    <a:pt x="0" y="22819"/>
                  </a:lnTo>
                  <a:lnTo>
                    <a:pt x="6524" y="22819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2764475" y="2918050"/>
              <a:ext cx="163125" cy="26850"/>
            </a:xfrm>
            <a:custGeom>
              <a:avLst/>
              <a:gdLst/>
              <a:ahLst/>
              <a:cxnLst/>
              <a:rect l="l" t="t" r="r" b="b"/>
              <a:pathLst>
                <a:path w="6525" h="1074" extrusionOk="0">
                  <a:moveTo>
                    <a:pt x="0" y="1"/>
                  </a:moveTo>
                  <a:lnTo>
                    <a:pt x="0" y="1074"/>
                  </a:lnTo>
                  <a:lnTo>
                    <a:pt x="6524" y="1074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2764475" y="2872400"/>
              <a:ext cx="163125" cy="27550"/>
            </a:xfrm>
            <a:custGeom>
              <a:avLst/>
              <a:gdLst/>
              <a:ahLst/>
              <a:cxnLst/>
              <a:rect l="l" t="t" r="r" b="b"/>
              <a:pathLst>
                <a:path w="6525" h="1102" extrusionOk="0">
                  <a:moveTo>
                    <a:pt x="0" y="0"/>
                  </a:moveTo>
                  <a:lnTo>
                    <a:pt x="0" y="1102"/>
                  </a:lnTo>
                  <a:lnTo>
                    <a:pt x="6524" y="1102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2764475" y="2827450"/>
              <a:ext cx="163125" cy="26850"/>
            </a:xfrm>
            <a:custGeom>
              <a:avLst/>
              <a:gdLst/>
              <a:ahLst/>
              <a:cxnLst/>
              <a:rect l="l" t="t" r="r" b="b"/>
              <a:pathLst>
                <a:path w="6525" h="1074" extrusionOk="0">
                  <a:moveTo>
                    <a:pt x="0" y="0"/>
                  </a:moveTo>
                  <a:lnTo>
                    <a:pt x="0" y="1073"/>
                  </a:lnTo>
                  <a:lnTo>
                    <a:pt x="6524" y="1073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2764475" y="2781775"/>
              <a:ext cx="163125" cy="27575"/>
            </a:xfrm>
            <a:custGeom>
              <a:avLst/>
              <a:gdLst/>
              <a:ahLst/>
              <a:cxnLst/>
              <a:rect l="l" t="t" r="r" b="b"/>
              <a:pathLst>
                <a:path w="6525" h="1103" extrusionOk="0">
                  <a:moveTo>
                    <a:pt x="0" y="1"/>
                  </a:moveTo>
                  <a:lnTo>
                    <a:pt x="0" y="1102"/>
                  </a:lnTo>
                  <a:lnTo>
                    <a:pt x="6524" y="1102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2764475" y="2736825"/>
              <a:ext cx="163125" cy="26850"/>
            </a:xfrm>
            <a:custGeom>
              <a:avLst/>
              <a:gdLst/>
              <a:ahLst/>
              <a:cxnLst/>
              <a:rect l="l" t="t" r="r" b="b"/>
              <a:pathLst>
                <a:path w="6525" h="1074" extrusionOk="0">
                  <a:moveTo>
                    <a:pt x="0" y="1"/>
                  </a:moveTo>
                  <a:lnTo>
                    <a:pt x="0" y="1074"/>
                  </a:lnTo>
                  <a:lnTo>
                    <a:pt x="6524" y="1074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2764475" y="2691175"/>
              <a:ext cx="163125" cy="27550"/>
            </a:xfrm>
            <a:custGeom>
              <a:avLst/>
              <a:gdLst/>
              <a:ahLst/>
              <a:cxnLst/>
              <a:rect l="l" t="t" r="r" b="b"/>
              <a:pathLst>
                <a:path w="6525" h="1102" extrusionOk="0">
                  <a:moveTo>
                    <a:pt x="0" y="0"/>
                  </a:moveTo>
                  <a:lnTo>
                    <a:pt x="0" y="1102"/>
                  </a:lnTo>
                  <a:lnTo>
                    <a:pt x="6524" y="1102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2764475" y="2646225"/>
              <a:ext cx="163125" cy="26850"/>
            </a:xfrm>
            <a:custGeom>
              <a:avLst/>
              <a:gdLst/>
              <a:ahLst/>
              <a:cxnLst/>
              <a:rect l="l" t="t" r="r" b="b"/>
              <a:pathLst>
                <a:path w="6525" h="1074" extrusionOk="0">
                  <a:moveTo>
                    <a:pt x="0" y="0"/>
                  </a:moveTo>
                  <a:lnTo>
                    <a:pt x="0" y="1073"/>
                  </a:lnTo>
                  <a:lnTo>
                    <a:pt x="6524" y="1073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2764475" y="2600550"/>
              <a:ext cx="163125" cy="27575"/>
            </a:xfrm>
            <a:custGeom>
              <a:avLst/>
              <a:gdLst/>
              <a:ahLst/>
              <a:cxnLst/>
              <a:rect l="l" t="t" r="r" b="b"/>
              <a:pathLst>
                <a:path w="6525" h="1103" extrusionOk="0">
                  <a:moveTo>
                    <a:pt x="0" y="1"/>
                  </a:moveTo>
                  <a:lnTo>
                    <a:pt x="0" y="1103"/>
                  </a:lnTo>
                  <a:lnTo>
                    <a:pt x="6524" y="1103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2764475" y="2555625"/>
              <a:ext cx="163125" cy="26825"/>
            </a:xfrm>
            <a:custGeom>
              <a:avLst/>
              <a:gdLst/>
              <a:ahLst/>
              <a:cxnLst/>
              <a:rect l="l" t="t" r="r" b="b"/>
              <a:pathLst>
                <a:path w="6525" h="1073" extrusionOk="0">
                  <a:moveTo>
                    <a:pt x="0" y="0"/>
                  </a:moveTo>
                  <a:lnTo>
                    <a:pt x="0" y="1073"/>
                  </a:lnTo>
                  <a:lnTo>
                    <a:pt x="6524" y="1073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2764475" y="2509950"/>
              <a:ext cx="163125" cy="27575"/>
            </a:xfrm>
            <a:custGeom>
              <a:avLst/>
              <a:gdLst/>
              <a:ahLst/>
              <a:cxnLst/>
              <a:rect l="l" t="t" r="r" b="b"/>
              <a:pathLst>
                <a:path w="6525" h="1103" extrusionOk="0">
                  <a:moveTo>
                    <a:pt x="0" y="0"/>
                  </a:moveTo>
                  <a:lnTo>
                    <a:pt x="0" y="1102"/>
                  </a:lnTo>
                  <a:lnTo>
                    <a:pt x="6524" y="1102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2764475" y="2465000"/>
              <a:ext cx="163125" cy="26850"/>
            </a:xfrm>
            <a:custGeom>
              <a:avLst/>
              <a:gdLst/>
              <a:ahLst/>
              <a:cxnLst/>
              <a:rect l="l" t="t" r="r" b="b"/>
              <a:pathLst>
                <a:path w="6525" h="1074" extrusionOk="0">
                  <a:moveTo>
                    <a:pt x="0" y="1"/>
                  </a:moveTo>
                  <a:lnTo>
                    <a:pt x="0" y="1073"/>
                  </a:lnTo>
                  <a:lnTo>
                    <a:pt x="6524" y="1073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2764475" y="2419325"/>
              <a:ext cx="163125" cy="27575"/>
            </a:xfrm>
            <a:custGeom>
              <a:avLst/>
              <a:gdLst/>
              <a:ahLst/>
              <a:cxnLst/>
              <a:rect l="l" t="t" r="r" b="b"/>
              <a:pathLst>
                <a:path w="6525" h="1103" extrusionOk="0">
                  <a:moveTo>
                    <a:pt x="0" y="1"/>
                  </a:moveTo>
                  <a:lnTo>
                    <a:pt x="0" y="1103"/>
                  </a:lnTo>
                  <a:lnTo>
                    <a:pt x="6524" y="1103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343225" y="2465000"/>
              <a:ext cx="172550" cy="425525"/>
            </a:xfrm>
            <a:custGeom>
              <a:avLst/>
              <a:gdLst/>
              <a:ahLst/>
              <a:cxnLst/>
              <a:rect l="l" t="t" r="r" b="b"/>
              <a:pathLst>
                <a:path w="6902" h="17021" extrusionOk="0">
                  <a:moveTo>
                    <a:pt x="0" y="1"/>
                  </a:moveTo>
                  <a:lnTo>
                    <a:pt x="0" y="17021"/>
                  </a:lnTo>
                  <a:lnTo>
                    <a:pt x="6901" y="17021"/>
                  </a:lnTo>
                  <a:lnTo>
                    <a:pt x="69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288850" y="2392525"/>
              <a:ext cx="163125" cy="570500"/>
            </a:xfrm>
            <a:custGeom>
              <a:avLst/>
              <a:gdLst/>
              <a:ahLst/>
              <a:cxnLst/>
              <a:rect l="l" t="t" r="r" b="b"/>
              <a:pathLst>
                <a:path w="6525" h="22820" extrusionOk="0">
                  <a:moveTo>
                    <a:pt x="1" y="0"/>
                  </a:moveTo>
                  <a:lnTo>
                    <a:pt x="1" y="22819"/>
                  </a:lnTo>
                  <a:lnTo>
                    <a:pt x="6525" y="22819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288850" y="2918050"/>
              <a:ext cx="163125" cy="26850"/>
            </a:xfrm>
            <a:custGeom>
              <a:avLst/>
              <a:gdLst/>
              <a:ahLst/>
              <a:cxnLst/>
              <a:rect l="l" t="t" r="r" b="b"/>
              <a:pathLst>
                <a:path w="6525" h="1074" extrusionOk="0">
                  <a:moveTo>
                    <a:pt x="1" y="1"/>
                  </a:moveTo>
                  <a:lnTo>
                    <a:pt x="1" y="1074"/>
                  </a:lnTo>
                  <a:lnTo>
                    <a:pt x="6525" y="107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288850" y="2872400"/>
              <a:ext cx="163125" cy="27550"/>
            </a:xfrm>
            <a:custGeom>
              <a:avLst/>
              <a:gdLst/>
              <a:ahLst/>
              <a:cxnLst/>
              <a:rect l="l" t="t" r="r" b="b"/>
              <a:pathLst>
                <a:path w="6525" h="1102" extrusionOk="0">
                  <a:moveTo>
                    <a:pt x="1" y="0"/>
                  </a:moveTo>
                  <a:lnTo>
                    <a:pt x="1" y="1102"/>
                  </a:lnTo>
                  <a:lnTo>
                    <a:pt x="6525" y="1102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288850" y="2827450"/>
              <a:ext cx="163125" cy="26850"/>
            </a:xfrm>
            <a:custGeom>
              <a:avLst/>
              <a:gdLst/>
              <a:ahLst/>
              <a:cxnLst/>
              <a:rect l="l" t="t" r="r" b="b"/>
              <a:pathLst>
                <a:path w="6525" h="1074" extrusionOk="0">
                  <a:moveTo>
                    <a:pt x="1" y="0"/>
                  </a:moveTo>
                  <a:lnTo>
                    <a:pt x="1" y="1073"/>
                  </a:lnTo>
                  <a:lnTo>
                    <a:pt x="6525" y="1073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6288850" y="2781775"/>
              <a:ext cx="163125" cy="27575"/>
            </a:xfrm>
            <a:custGeom>
              <a:avLst/>
              <a:gdLst/>
              <a:ahLst/>
              <a:cxnLst/>
              <a:rect l="l" t="t" r="r" b="b"/>
              <a:pathLst>
                <a:path w="6525" h="1103" extrusionOk="0">
                  <a:moveTo>
                    <a:pt x="1" y="1"/>
                  </a:moveTo>
                  <a:lnTo>
                    <a:pt x="1" y="1102"/>
                  </a:lnTo>
                  <a:lnTo>
                    <a:pt x="6525" y="1102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6288850" y="2736825"/>
              <a:ext cx="163125" cy="26850"/>
            </a:xfrm>
            <a:custGeom>
              <a:avLst/>
              <a:gdLst/>
              <a:ahLst/>
              <a:cxnLst/>
              <a:rect l="l" t="t" r="r" b="b"/>
              <a:pathLst>
                <a:path w="6525" h="1074" extrusionOk="0">
                  <a:moveTo>
                    <a:pt x="1" y="1"/>
                  </a:moveTo>
                  <a:lnTo>
                    <a:pt x="1" y="1074"/>
                  </a:lnTo>
                  <a:lnTo>
                    <a:pt x="6525" y="107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6288850" y="2691175"/>
              <a:ext cx="163125" cy="27550"/>
            </a:xfrm>
            <a:custGeom>
              <a:avLst/>
              <a:gdLst/>
              <a:ahLst/>
              <a:cxnLst/>
              <a:rect l="l" t="t" r="r" b="b"/>
              <a:pathLst>
                <a:path w="6525" h="1102" extrusionOk="0">
                  <a:moveTo>
                    <a:pt x="1" y="0"/>
                  </a:moveTo>
                  <a:lnTo>
                    <a:pt x="1" y="1102"/>
                  </a:lnTo>
                  <a:lnTo>
                    <a:pt x="6525" y="1102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6288850" y="2646225"/>
              <a:ext cx="163125" cy="26850"/>
            </a:xfrm>
            <a:custGeom>
              <a:avLst/>
              <a:gdLst/>
              <a:ahLst/>
              <a:cxnLst/>
              <a:rect l="l" t="t" r="r" b="b"/>
              <a:pathLst>
                <a:path w="6525" h="1074" extrusionOk="0">
                  <a:moveTo>
                    <a:pt x="1" y="0"/>
                  </a:moveTo>
                  <a:lnTo>
                    <a:pt x="1" y="1073"/>
                  </a:lnTo>
                  <a:lnTo>
                    <a:pt x="6525" y="1073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6288850" y="2600550"/>
              <a:ext cx="163125" cy="27575"/>
            </a:xfrm>
            <a:custGeom>
              <a:avLst/>
              <a:gdLst/>
              <a:ahLst/>
              <a:cxnLst/>
              <a:rect l="l" t="t" r="r" b="b"/>
              <a:pathLst>
                <a:path w="6525" h="1103" extrusionOk="0">
                  <a:moveTo>
                    <a:pt x="1" y="1"/>
                  </a:moveTo>
                  <a:lnTo>
                    <a:pt x="1" y="1103"/>
                  </a:lnTo>
                  <a:lnTo>
                    <a:pt x="6525" y="1103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6288850" y="2555625"/>
              <a:ext cx="163125" cy="26825"/>
            </a:xfrm>
            <a:custGeom>
              <a:avLst/>
              <a:gdLst/>
              <a:ahLst/>
              <a:cxnLst/>
              <a:rect l="l" t="t" r="r" b="b"/>
              <a:pathLst>
                <a:path w="6525" h="1073" extrusionOk="0">
                  <a:moveTo>
                    <a:pt x="1" y="0"/>
                  </a:moveTo>
                  <a:lnTo>
                    <a:pt x="1" y="1073"/>
                  </a:lnTo>
                  <a:lnTo>
                    <a:pt x="6525" y="1073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6288850" y="2509950"/>
              <a:ext cx="163125" cy="27575"/>
            </a:xfrm>
            <a:custGeom>
              <a:avLst/>
              <a:gdLst/>
              <a:ahLst/>
              <a:cxnLst/>
              <a:rect l="l" t="t" r="r" b="b"/>
              <a:pathLst>
                <a:path w="6525" h="1103" extrusionOk="0">
                  <a:moveTo>
                    <a:pt x="1" y="0"/>
                  </a:moveTo>
                  <a:lnTo>
                    <a:pt x="1" y="1102"/>
                  </a:lnTo>
                  <a:lnTo>
                    <a:pt x="6525" y="1102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6288850" y="2465000"/>
              <a:ext cx="163125" cy="26850"/>
            </a:xfrm>
            <a:custGeom>
              <a:avLst/>
              <a:gdLst/>
              <a:ahLst/>
              <a:cxnLst/>
              <a:rect l="l" t="t" r="r" b="b"/>
              <a:pathLst>
                <a:path w="6525" h="1074" extrusionOk="0">
                  <a:moveTo>
                    <a:pt x="1" y="1"/>
                  </a:moveTo>
                  <a:lnTo>
                    <a:pt x="1" y="1073"/>
                  </a:lnTo>
                  <a:lnTo>
                    <a:pt x="6525" y="1073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6288850" y="2419325"/>
              <a:ext cx="163125" cy="27575"/>
            </a:xfrm>
            <a:custGeom>
              <a:avLst/>
              <a:gdLst/>
              <a:ahLst/>
              <a:cxnLst/>
              <a:rect l="l" t="t" r="r" b="b"/>
              <a:pathLst>
                <a:path w="6525" h="1103" extrusionOk="0">
                  <a:moveTo>
                    <a:pt x="1" y="1"/>
                  </a:moveTo>
                  <a:lnTo>
                    <a:pt x="1" y="1103"/>
                  </a:lnTo>
                  <a:lnTo>
                    <a:pt x="6525" y="1103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2990625" y="2338150"/>
              <a:ext cx="3243875" cy="72500"/>
            </a:xfrm>
            <a:custGeom>
              <a:avLst/>
              <a:gdLst/>
              <a:ahLst/>
              <a:cxnLst/>
              <a:rect l="l" t="t" r="r" b="b"/>
              <a:pathLst>
                <a:path w="129755" h="2900" extrusionOk="0">
                  <a:moveTo>
                    <a:pt x="1" y="0"/>
                  </a:moveTo>
                  <a:lnTo>
                    <a:pt x="1" y="2900"/>
                  </a:lnTo>
                  <a:lnTo>
                    <a:pt x="129755" y="2900"/>
                  </a:lnTo>
                  <a:lnTo>
                    <a:pt x="129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3063125" y="2410625"/>
              <a:ext cx="3098900" cy="743050"/>
            </a:xfrm>
            <a:custGeom>
              <a:avLst/>
              <a:gdLst/>
              <a:ahLst/>
              <a:cxnLst/>
              <a:rect l="l" t="t" r="r" b="b"/>
              <a:pathLst>
                <a:path w="123956" h="29722" extrusionOk="0">
                  <a:moveTo>
                    <a:pt x="0" y="1"/>
                  </a:moveTo>
                  <a:lnTo>
                    <a:pt x="0" y="29721"/>
                  </a:lnTo>
                  <a:lnTo>
                    <a:pt x="123955" y="29721"/>
                  </a:lnTo>
                  <a:lnTo>
                    <a:pt x="1239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3306825" y="3094200"/>
              <a:ext cx="2605030" cy="1378750"/>
            </a:xfrm>
            <a:custGeom>
              <a:avLst/>
              <a:gdLst/>
              <a:ahLst/>
              <a:cxnLst/>
              <a:rect l="l" t="t" r="r" b="b"/>
              <a:pathLst>
                <a:path w="103282" h="55150" extrusionOk="0">
                  <a:moveTo>
                    <a:pt x="116" y="1"/>
                  </a:moveTo>
                  <a:cubicBezTo>
                    <a:pt x="59" y="1160"/>
                    <a:pt x="1" y="2349"/>
                    <a:pt x="1" y="3538"/>
                  </a:cubicBezTo>
                  <a:cubicBezTo>
                    <a:pt x="1" y="32041"/>
                    <a:pt x="23110" y="55150"/>
                    <a:pt x="51641" y="55150"/>
                  </a:cubicBezTo>
                  <a:cubicBezTo>
                    <a:pt x="80144" y="55150"/>
                    <a:pt x="103282" y="32041"/>
                    <a:pt x="103282" y="3538"/>
                  </a:cubicBezTo>
                  <a:cubicBezTo>
                    <a:pt x="103282" y="2349"/>
                    <a:pt x="103224" y="1160"/>
                    <a:pt x="103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2940625" y="4674450"/>
              <a:ext cx="3360575" cy="1514325"/>
            </a:xfrm>
            <a:custGeom>
              <a:avLst/>
              <a:gdLst/>
              <a:ahLst/>
              <a:cxnLst/>
              <a:rect l="l" t="t" r="r" b="b"/>
              <a:pathLst>
                <a:path w="134423" h="60573" extrusionOk="0">
                  <a:moveTo>
                    <a:pt x="0" y="1"/>
                  </a:moveTo>
                  <a:lnTo>
                    <a:pt x="0" y="35085"/>
                  </a:lnTo>
                  <a:cubicBezTo>
                    <a:pt x="0" y="49177"/>
                    <a:pt x="11395" y="60572"/>
                    <a:pt x="25458" y="60572"/>
                  </a:cubicBezTo>
                  <a:lnTo>
                    <a:pt x="108965" y="60572"/>
                  </a:lnTo>
                  <a:cubicBezTo>
                    <a:pt x="123027" y="60572"/>
                    <a:pt x="134422" y="49177"/>
                    <a:pt x="134422" y="35085"/>
                  </a:cubicBezTo>
                  <a:lnTo>
                    <a:pt x="1344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3078350" y="4674450"/>
              <a:ext cx="3084400" cy="1376575"/>
            </a:xfrm>
            <a:custGeom>
              <a:avLst/>
              <a:gdLst/>
              <a:ahLst/>
              <a:cxnLst/>
              <a:rect l="l" t="t" r="r" b="b"/>
              <a:pathLst>
                <a:path w="123376" h="55063" extrusionOk="0">
                  <a:moveTo>
                    <a:pt x="0" y="1"/>
                  </a:moveTo>
                  <a:lnTo>
                    <a:pt x="0" y="35085"/>
                  </a:lnTo>
                  <a:cubicBezTo>
                    <a:pt x="29" y="46103"/>
                    <a:pt x="8931" y="55034"/>
                    <a:pt x="19949" y="55063"/>
                  </a:cubicBezTo>
                  <a:lnTo>
                    <a:pt x="103456" y="55063"/>
                  </a:lnTo>
                  <a:cubicBezTo>
                    <a:pt x="114445" y="55034"/>
                    <a:pt x="123375" y="46103"/>
                    <a:pt x="123375" y="35085"/>
                  </a:cubicBezTo>
                  <a:lnTo>
                    <a:pt x="123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2937725" y="4657775"/>
              <a:ext cx="3366375" cy="106600"/>
            </a:xfrm>
            <a:custGeom>
              <a:avLst/>
              <a:gdLst/>
              <a:ahLst/>
              <a:cxnLst/>
              <a:rect l="l" t="t" r="r" b="b"/>
              <a:pathLst>
                <a:path w="134655" h="4264" extrusionOk="0">
                  <a:moveTo>
                    <a:pt x="0" y="1"/>
                  </a:moveTo>
                  <a:lnTo>
                    <a:pt x="0" y="4263"/>
                  </a:lnTo>
                  <a:lnTo>
                    <a:pt x="134654" y="4263"/>
                  </a:lnTo>
                  <a:lnTo>
                    <a:pt x="1346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3226225" y="969575"/>
              <a:ext cx="2764000" cy="2256575"/>
            </a:xfrm>
            <a:custGeom>
              <a:avLst/>
              <a:gdLst/>
              <a:ahLst/>
              <a:cxnLst/>
              <a:rect l="l" t="t" r="r" b="b"/>
              <a:pathLst>
                <a:path w="110560" h="90263" extrusionOk="0">
                  <a:moveTo>
                    <a:pt x="0" y="0"/>
                  </a:moveTo>
                  <a:lnTo>
                    <a:pt x="0" y="90263"/>
                  </a:lnTo>
                  <a:lnTo>
                    <a:pt x="110559" y="90263"/>
                  </a:lnTo>
                  <a:lnTo>
                    <a:pt x="110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3997500" y="3094200"/>
              <a:ext cx="1246825" cy="703900"/>
            </a:xfrm>
            <a:custGeom>
              <a:avLst/>
              <a:gdLst/>
              <a:ahLst/>
              <a:cxnLst/>
              <a:rect l="l" t="t" r="r" b="b"/>
              <a:pathLst>
                <a:path w="49873" h="28156" extrusionOk="0">
                  <a:moveTo>
                    <a:pt x="261" y="1"/>
                  </a:moveTo>
                  <a:cubicBezTo>
                    <a:pt x="87" y="1160"/>
                    <a:pt x="0" y="2349"/>
                    <a:pt x="0" y="3538"/>
                  </a:cubicBezTo>
                  <a:cubicBezTo>
                    <a:pt x="145" y="17195"/>
                    <a:pt x="11279" y="28155"/>
                    <a:pt x="24936" y="28155"/>
                  </a:cubicBezTo>
                  <a:cubicBezTo>
                    <a:pt x="38593" y="28155"/>
                    <a:pt x="49698" y="17195"/>
                    <a:pt x="49872" y="3538"/>
                  </a:cubicBezTo>
                  <a:cubicBezTo>
                    <a:pt x="49872" y="2349"/>
                    <a:pt x="49785" y="1160"/>
                    <a:pt x="49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3240000" y="4821600"/>
              <a:ext cx="214575" cy="183875"/>
            </a:xfrm>
            <a:custGeom>
              <a:avLst/>
              <a:gdLst/>
              <a:ahLst/>
              <a:cxnLst/>
              <a:rect l="l" t="t" r="r" b="b"/>
              <a:pathLst>
                <a:path w="8583" h="7355" extrusionOk="0">
                  <a:moveTo>
                    <a:pt x="4929" y="1"/>
                  </a:moveTo>
                  <a:cubicBezTo>
                    <a:pt x="1624" y="1"/>
                    <a:pt x="0" y="3944"/>
                    <a:pt x="2320" y="6264"/>
                  </a:cubicBezTo>
                  <a:cubicBezTo>
                    <a:pt x="3073" y="7017"/>
                    <a:pt x="3998" y="7354"/>
                    <a:pt x="4903" y="7354"/>
                  </a:cubicBezTo>
                  <a:cubicBezTo>
                    <a:pt x="6785" y="7354"/>
                    <a:pt x="8583" y="5896"/>
                    <a:pt x="8583" y="3683"/>
                  </a:cubicBezTo>
                  <a:cubicBezTo>
                    <a:pt x="8583" y="1653"/>
                    <a:pt x="6959" y="1"/>
                    <a:pt x="4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3467600" y="4821600"/>
              <a:ext cx="215325" cy="183875"/>
            </a:xfrm>
            <a:custGeom>
              <a:avLst/>
              <a:gdLst/>
              <a:ahLst/>
              <a:cxnLst/>
              <a:rect l="l" t="t" r="r" b="b"/>
              <a:pathLst>
                <a:path w="8613" h="7355" extrusionOk="0">
                  <a:moveTo>
                    <a:pt x="4930" y="1"/>
                  </a:moveTo>
                  <a:cubicBezTo>
                    <a:pt x="1653" y="1"/>
                    <a:pt x="1" y="3944"/>
                    <a:pt x="2320" y="6264"/>
                  </a:cubicBezTo>
                  <a:cubicBezTo>
                    <a:pt x="3074" y="7017"/>
                    <a:pt x="4001" y="7354"/>
                    <a:pt x="4910" y="7354"/>
                  </a:cubicBezTo>
                  <a:cubicBezTo>
                    <a:pt x="6801" y="7354"/>
                    <a:pt x="8612" y="5896"/>
                    <a:pt x="8612" y="3683"/>
                  </a:cubicBezTo>
                  <a:cubicBezTo>
                    <a:pt x="8612" y="1653"/>
                    <a:pt x="6960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3695950" y="4821600"/>
              <a:ext cx="214575" cy="183875"/>
            </a:xfrm>
            <a:custGeom>
              <a:avLst/>
              <a:gdLst/>
              <a:ahLst/>
              <a:cxnLst/>
              <a:rect l="l" t="t" r="r" b="b"/>
              <a:pathLst>
                <a:path w="8583" h="7355" extrusionOk="0">
                  <a:moveTo>
                    <a:pt x="4900" y="1"/>
                  </a:moveTo>
                  <a:cubicBezTo>
                    <a:pt x="1624" y="1"/>
                    <a:pt x="0" y="3944"/>
                    <a:pt x="2320" y="6264"/>
                  </a:cubicBezTo>
                  <a:cubicBezTo>
                    <a:pt x="3064" y="7017"/>
                    <a:pt x="3985" y="7354"/>
                    <a:pt x="4890" y="7354"/>
                  </a:cubicBezTo>
                  <a:cubicBezTo>
                    <a:pt x="6772" y="7354"/>
                    <a:pt x="8583" y="5896"/>
                    <a:pt x="8583" y="3683"/>
                  </a:cubicBezTo>
                  <a:cubicBezTo>
                    <a:pt x="8583" y="1653"/>
                    <a:pt x="6930" y="1"/>
                    <a:pt x="49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3923550" y="4821600"/>
              <a:ext cx="214600" cy="183875"/>
            </a:xfrm>
            <a:custGeom>
              <a:avLst/>
              <a:gdLst/>
              <a:ahLst/>
              <a:cxnLst/>
              <a:rect l="l" t="t" r="r" b="b"/>
              <a:pathLst>
                <a:path w="8584" h="7355" extrusionOk="0">
                  <a:moveTo>
                    <a:pt x="4930" y="1"/>
                  </a:moveTo>
                  <a:cubicBezTo>
                    <a:pt x="1653" y="1"/>
                    <a:pt x="1" y="3944"/>
                    <a:pt x="2320" y="6264"/>
                  </a:cubicBezTo>
                  <a:cubicBezTo>
                    <a:pt x="3074" y="7017"/>
                    <a:pt x="3998" y="7354"/>
                    <a:pt x="4903" y="7354"/>
                  </a:cubicBezTo>
                  <a:cubicBezTo>
                    <a:pt x="6785" y="7354"/>
                    <a:pt x="8583" y="5896"/>
                    <a:pt x="8583" y="3683"/>
                  </a:cubicBezTo>
                  <a:cubicBezTo>
                    <a:pt x="8583" y="1653"/>
                    <a:pt x="6960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151900" y="4821600"/>
              <a:ext cx="214575" cy="183875"/>
            </a:xfrm>
            <a:custGeom>
              <a:avLst/>
              <a:gdLst/>
              <a:ahLst/>
              <a:cxnLst/>
              <a:rect l="l" t="t" r="r" b="b"/>
              <a:pathLst>
                <a:path w="8583" h="7355" extrusionOk="0">
                  <a:moveTo>
                    <a:pt x="4900" y="1"/>
                  </a:moveTo>
                  <a:cubicBezTo>
                    <a:pt x="1624" y="1"/>
                    <a:pt x="0" y="3944"/>
                    <a:pt x="2291" y="6264"/>
                  </a:cubicBezTo>
                  <a:cubicBezTo>
                    <a:pt x="3044" y="7017"/>
                    <a:pt x="3972" y="7354"/>
                    <a:pt x="4881" y="7354"/>
                  </a:cubicBezTo>
                  <a:cubicBezTo>
                    <a:pt x="6772" y="7354"/>
                    <a:pt x="8583" y="5896"/>
                    <a:pt x="8583" y="3683"/>
                  </a:cubicBezTo>
                  <a:cubicBezTo>
                    <a:pt x="8583" y="1653"/>
                    <a:pt x="6930" y="1"/>
                    <a:pt x="49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4410675" y="4821600"/>
              <a:ext cx="183425" cy="183425"/>
            </a:xfrm>
            <a:custGeom>
              <a:avLst/>
              <a:gdLst/>
              <a:ahLst/>
              <a:cxnLst/>
              <a:rect l="l" t="t" r="r" b="b"/>
              <a:pathLst>
                <a:path w="7337" h="7337" extrusionOk="0">
                  <a:moveTo>
                    <a:pt x="3654" y="1"/>
                  </a:moveTo>
                  <a:cubicBezTo>
                    <a:pt x="1624" y="1"/>
                    <a:pt x="1" y="1653"/>
                    <a:pt x="1" y="3683"/>
                  </a:cubicBezTo>
                  <a:cubicBezTo>
                    <a:pt x="1" y="5713"/>
                    <a:pt x="1624" y="7337"/>
                    <a:pt x="3654" y="7337"/>
                  </a:cubicBezTo>
                  <a:cubicBezTo>
                    <a:pt x="5684" y="7337"/>
                    <a:pt x="7336" y="5713"/>
                    <a:pt x="7336" y="3683"/>
                  </a:cubicBezTo>
                  <a:cubicBezTo>
                    <a:pt x="7336" y="1653"/>
                    <a:pt x="5684" y="1"/>
                    <a:pt x="3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4638300" y="4821600"/>
              <a:ext cx="183400" cy="183425"/>
            </a:xfrm>
            <a:custGeom>
              <a:avLst/>
              <a:gdLst/>
              <a:ahLst/>
              <a:cxnLst/>
              <a:rect l="l" t="t" r="r" b="b"/>
              <a:pathLst>
                <a:path w="7336" h="7337" extrusionOk="0">
                  <a:moveTo>
                    <a:pt x="3683" y="1"/>
                  </a:moveTo>
                  <a:cubicBezTo>
                    <a:pt x="1653" y="1"/>
                    <a:pt x="0" y="1653"/>
                    <a:pt x="0" y="3683"/>
                  </a:cubicBezTo>
                  <a:cubicBezTo>
                    <a:pt x="0" y="5713"/>
                    <a:pt x="1653" y="7337"/>
                    <a:pt x="3683" y="7337"/>
                  </a:cubicBezTo>
                  <a:cubicBezTo>
                    <a:pt x="5712" y="7337"/>
                    <a:pt x="7336" y="5713"/>
                    <a:pt x="7336" y="3683"/>
                  </a:cubicBezTo>
                  <a:cubicBezTo>
                    <a:pt x="7336" y="1653"/>
                    <a:pt x="5712" y="1"/>
                    <a:pt x="36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4835450" y="4821600"/>
              <a:ext cx="214600" cy="183875"/>
            </a:xfrm>
            <a:custGeom>
              <a:avLst/>
              <a:gdLst/>
              <a:ahLst/>
              <a:cxnLst/>
              <a:rect l="l" t="t" r="r" b="b"/>
              <a:pathLst>
                <a:path w="8584" h="7355" extrusionOk="0">
                  <a:moveTo>
                    <a:pt x="4901" y="1"/>
                  </a:moveTo>
                  <a:cubicBezTo>
                    <a:pt x="1625" y="1"/>
                    <a:pt x="1" y="3944"/>
                    <a:pt x="2292" y="6264"/>
                  </a:cubicBezTo>
                  <a:cubicBezTo>
                    <a:pt x="3045" y="7017"/>
                    <a:pt x="3972" y="7354"/>
                    <a:pt x="4882" y="7354"/>
                  </a:cubicBezTo>
                  <a:cubicBezTo>
                    <a:pt x="6772" y="7354"/>
                    <a:pt x="8583" y="5896"/>
                    <a:pt x="8583" y="3683"/>
                  </a:cubicBezTo>
                  <a:cubicBezTo>
                    <a:pt x="8583" y="1653"/>
                    <a:pt x="6931" y="1"/>
                    <a:pt x="4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5063075" y="4821600"/>
              <a:ext cx="214600" cy="183875"/>
            </a:xfrm>
            <a:custGeom>
              <a:avLst/>
              <a:gdLst/>
              <a:ahLst/>
              <a:cxnLst/>
              <a:rect l="l" t="t" r="r" b="b"/>
              <a:pathLst>
                <a:path w="8584" h="7355" extrusionOk="0">
                  <a:moveTo>
                    <a:pt x="4930" y="1"/>
                  </a:moveTo>
                  <a:cubicBezTo>
                    <a:pt x="1653" y="1"/>
                    <a:pt x="0" y="3944"/>
                    <a:pt x="2320" y="6264"/>
                  </a:cubicBezTo>
                  <a:cubicBezTo>
                    <a:pt x="3073" y="7017"/>
                    <a:pt x="3998" y="7354"/>
                    <a:pt x="4903" y="7354"/>
                  </a:cubicBezTo>
                  <a:cubicBezTo>
                    <a:pt x="6785" y="7354"/>
                    <a:pt x="8583" y="5896"/>
                    <a:pt x="8583" y="3683"/>
                  </a:cubicBezTo>
                  <a:cubicBezTo>
                    <a:pt x="8583" y="1653"/>
                    <a:pt x="6959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5290675" y="4821600"/>
              <a:ext cx="215325" cy="183875"/>
            </a:xfrm>
            <a:custGeom>
              <a:avLst/>
              <a:gdLst/>
              <a:ahLst/>
              <a:cxnLst/>
              <a:rect l="l" t="t" r="r" b="b"/>
              <a:pathLst>
                <a:path w="8613" h="7355" extrusionOk="0">
                  <a:moveTo>
                    <a:pt x="4930" y="1"/>
                  </a:moveTo>
                  <a:cubicBezTo>
                    <a:pt x="1654" y="1"/>
                    <a:pt x="1" y="3944"/>
                    <a:pt x="2321" y="6264"/>
                  </a:cubicBezTo>
                  <a:cubicBezTo>
                    <a:pt x="3074" y="7017"/>
                    <a:pt x="4001" y="7354"/>
                    <a:pt x="4911" y="7354"/>
                  </a:cubicBezTo>
                  <a:cubicBezTo>
                    <a:pt x="6801" y="7354"/>
                    <a:pt x="8613" y="5896"/>
                    <a:pt x="8613" y="3683"/>
                  </a:cubicBezTo>
                  <a:cubicBezTo>
                    <a:pt x="8613" y="1653"/>
                    <a:pt x="6960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5519025" y="4821600"/>
              <a:ext cx="214600" cy="183875"/>
            </a:xfrm>
            <a:custGeom>
              <a:avLst/>
              <a:gdLst/>
              <a:ahLst/>
              <a:cxnLst/>
              <a:rect l="l" t="t" r="r" b="b"/>
              <a:pathLst>
                <a:path w="8584" h="7355" extrusionOk="0">
                  <a:moveTo>
                    <a:pt x="4901" y="1"/>
                  </a:moveTo>
                  <a:cubicBezTo>
                    <a:pt x="1624" y="1"/>
                    <a:pt x="0" y="3944"/>
                    <a:pt x="2320" y="6264"/>
                  </a:cubicBezTo>
                  <a:cubicBezTo>
                    <a:pt x="3064" y="7017"/>
                    <a:pt x="3985" y="7354"/>
                    <a:pt x="4890" y="7354"/>
                  </a:cubicBezTo>
                  <a:cubicBezTo>
                    <a:pt x="6772" y="7354"/>
                    <a:pt x="8583" y="5896"/>
                    <a:pt x="8583" y="3683"/>
                  </a:cubicBezTo>
                  <a:cubicBezTo>
                    <a:pt x="8583" y="1653"/>
                    <a:pt x="6930" y="1"/>
                    <a:pt x="4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5746650" y="4821600"/>
              <a:ext cx="214575" cy="183875"/>
            </a:xfrm>
            <a:custGeom>
              <a:avLst/>
              <a:gdLst/>
              <a:ahLst/>
              <a:cxnLst/>
              <a:rect l="l" t="t" r="r" b="b"/>
              <a:pathLst>
                <a:path w="8583" h="7355" extrusionOk="0">
                  <a:moveTo>
                    <a:pt x="4929" y="1"/>
                  </a:moveTo>
                  <a:cubicBezTo>
                    <a:pt x="1653" y="1"/>
                    <a:pt x="0" y="3944"/>
                    <a:pt x="2320" y="6264"/>
                  </a:cubicBezTo>
                  <a:cubicBezTo>
                    <a:pt x="3073" y="7017"/>
                    <a:pt x="3997" y="7354"/>
                    <a:pt x="4903" y="7354"/>
                  </a:cubicBezTo>
                  <a:cubicBezTo>
                    <a:pt x="6785" y="7354"/>
                    <a:pt x="8583" y="5896"/>
                    <a:pt x="8583" y="3683"/>
                  </a:cubicBezTo>
                  <a:cubicBezTo>
                    <a:pt x="8583" y="1653"/>
                    <a:pt x="6959" y="1"/>
                    <a:pt x="4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3240000" y="5267400"/>
              <a:ext cx="214575" cy="184425"/>
            </a:xfrm>
            <a:custGeom>
              <a:avLst/>
              <a:gdLst/>
              <a:ahLst/>
              <a:cxnLst/>
              <a:rect l="l" t="t" r="r" b="b"/>
              <a:pathLst>
                <a:path w="8583" h="7377" extrusionOk="0">
                  <a:moveTo>
                    <a:pt x="4929" y="1"/>
                  </a:moveTo>
                  <a:cubicBezTo>
                    <a:pt x="1624" y="1"/>
                    <a:pt x="0" y="3973"/>
                    <a:pt x="2320" y="6293"/>
                  </a:cubicBezTo>
                  <a:cubicBezTo>
                    <a:pt x="3068" y="7042"/>
                    <a:pt x="3986" y="7377"/>
                    <a:pt x="4886" y="7377"/>
                  </a:cubicBezTo>
                  <a:cubicBezTo>
                    <a:pt x="6774" y="7377"/>
                    <a:pt x="8583" y="5902"/>
                    <a:pt x="8583" y="3683"/>
                  </a:cubicBezTo>
                  <a:cubicBezTo>
                    <a:pt x="8583" y="1654"/>
                    <a:pt x="6959" y="1"/>
                    <a:pt x="4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3467600" y="5267400"/>
              <a:ext cx="215325" cy="183875"/>
            </a:xfrm>
            <a:custGeom>
              <a:avLst/>
              <a:gdLst/>
              <a:ahLst/>
              <a:cxnLst/>
              <a:rect l="l" t="t" r="r" b="b"/>
              <a:pathLst>
                <a:path w="8613" h="7355" extrusionOk="0">
                  <a:moveTo>
                    <a:pt x="4930" y="1"/>
                  </a:moveTo>
                  <a:cubicBezTo>
                    <a:pt x="1653" y="1"/>
                    <a:pt x="1" y="3973"/>
                    <a:pt x="2320" y="6264"/>
                  </a:cubicBezTo>
                  <a:cubicBezTo>
                    <a:pt x="3074" y="7017"/>
                    <a:pt x="4001" y="7355"/>
                    <a:pt x="4910" y="7355"/>
                  </a:cubicBezTo>
                  <a:cubicBezTo>
                    <a:pt x="6801" y="7355"/>
                    <a:pt x="8612" y="5896"/>
                    <a:pt x="8612" y="3683"/>
                  </a:cubicBezTo>
                  <a:cubicBezTo>
                    <a:pt x="8612" y="1654"/>
                    <a:pt x="6960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3695950" y="5267400"/>
              <a:ext cx="214575" cy="183875"/>
            </a:xfrm>
            <a:custGeom>
              <a:avLst/>
              <a:gdLst/>
              <a:ahLst/>
              <a:cxnLst/>
              <a:rect l="l" t="t" r="r" b="b"/>
              <a:pathLst>
                <a:path w="8583" h="7355" extrusionOk="0">
                  <a:moveTo>
                    <a:pt x="4900" y="1"/>
                  </a:moveTo>
                  <a:cubicBezTo>
                    <a:pt x="1624" y="1"/>
                    <a:pt x="0" y="3973"/>
                    <a:pt x="2320" y="6264"/>
                  </a:cubicBezTo>
                  <a:cubicBezTo>
                    <a:pt x="3064" y="7017"/>
                    <a:pt x="3985" y="7355"/>
                    <a:pt x="4890" y="7355"/>
                  </a:cubicBezTo>
                  <a:cubicBezTo>
                    <a:pt x="6772" y="7355"/>
                    <a:pt x="8583" y="5896"/>
                    <a:pt x="8583" y="3683"/>
                  </a:cubicBezTo>
                  <a:cubicBezTo>
                    <a:pt x="8583" y="1654"/>
                    <a:pt x="6930" y="1"/>
                    <a:pt x="49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3923550" y="5267400"/>
              <a:ext cx="214600" cy="183875"/>
            </a:xfrm>
            <a:custGeom>
              <a:avLst/>
              <a:gdLst/>
              <a:ahLst/>
              <a:cxnLst/>
              <a:rect l="l" t="t" r="r" b="b"/>
              <a:pathLst>
                <a:path w="8584" h="7355" extrusionOk="0">
                  <a:moveTo>
                    <a:pt x="4930" y="1"/>
                  </a:moveTo>
                  <a:cubicBezTo>
                    <a:pt x="1653" y="1"/>
                    <a:pt x="1" y="3973"/>
                    <a:pt x="2320" y="6264"/>
                  </a:cubicBezTo>
                  <a:cubicBezTo>
                    <a:pt x="3074" y="7017"/>
                    <a:pt x="3998" y="7355"/>
                    <a:pt x="4903" y="7355"/>
                  </a:cubicBezTo>
                  <a:cubicBezTo>
                    <a:pt x="6785" y="7355"/>
                    <a:pt x="8583" y="5896"/>
                    <a:pt x="8583" y="3683"/>
                  </a:cubicBezTo>
                  <a:cubicBezTo>
                    <a:pt x="8583" y="1654"/>
                    <a:pt x="6960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4151900" y="5267400"/>
              <a:ext cx="214575" cy="183875"/>
            </a:xfrm>
            <a:custGeom>
              <a:avLst/>
              <a:gdLst/>
              <a:ahLst/>
              <a:cxnLst/>
              <a:rect l="l" t="t" r="r" b="b"/>
              <a:pathLst>
                <a:path w="8583" h="7355" extrusionOk="0">
                  <a:moveTo>
                    <a:pt x="4900" y="1"/>
                  </a:moveTo>
                  <a:cubicBezTo>
                    <a:pt x="1624" y="1"/>
                    <a:pt x="0" y="3973"/>
                    <a:pt x="2291" y="6264"/>
                  </a:cubicBezTo>
                  <a:cubicBezTo>
                    <a:pt x="3044" y="7017"/>
                    <a:pt x="3972" y="7355"/>
                    <a:pt x="4881" y="7355"/>
                  </a:cubicBezTo>
                  <a:cubicBezTo>
                    <a:pt x="6772" y="7355"/>
                    <a:pt x="8583" y="5896"/>
                    <a:pt x="8583" y="3683"/>
                  </a:cubicBezTo>
                  <a:cubicBezTo>
                    <a:pt x="8583" y="1654"/>
                    <a:pt x="6930" y="1"/>
                    <a:pt x="49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4379500" y="5267400"/>
              <a:ext cx="215325" cy="183875"/>
            </a:xfrm>
            <a:custGeom>
              <a:avLst/>
              <a:gdLst/>
              <a:ahLst/>
              <a:cxnLst/>
              <a:rect l="l" t="t" r="r" b="b"/>
              <a:pathLst>
                <a:path w="8613" h="7355" extrusionOk="0">
                  <a:moveTo>
                    <a:pt x="4930" y="1"/>
                  </a:moveTo>
                  <a:cubicBezTo>
                    <a:pt x="1654" y="1"/>
                    <a:pt x="1" y="3973"/>
                    <a:pt x="2320" y="6264"/>
                  </a:cubicBezTo>
                  <a:cubicBezTo>
                    <a:pt x="3074" y="7017"/>
                    <a:pt x="4001" y="7355"/>
                    <a:pt x="4911" y="7355"/>
                  </a:cubicBezTo>
                  <a:cubicBezTo>
                    <a:pt x="6801" y="7355"/>
                    <a:pt x="8612" y="5896"/>
                    <a:pt x="8612" y="3683"/>
                  </a:cubicBezTo>
                  <a:cubicBezTo>
                    <a:pt x="8612" y="1654"/>
                    <a:pt x="6960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4607125" y="5267400"/>
              <a:ext cx="215300" cy="183875"/>
            </a:xfrm>
            <a:custGeom>
              <a:avLst/>
              <a:gdLst/>
              <a:ahLst/>
              <a:cxnLst/>
              <a:rect l="l" t="t" r="r" b="b"/>
              <a:pathLst>
                <a:path w="8612" h="7355" extrusionOk="0">
                  <a:moveTo>
                    <a:pt x="4930" y="1"/>
                  </a:moveTo>
                  <a:cubicBezTo>
                    <a:pt x="1653" y="1"/>
                    <a:pt x="0" y="3944"/>
                    <a:pt x="2320" y="6264"/>
                  </a:cubicBezTo>
                  <a:cubicBezTo>
                    <a:pt x="3073" y="7017"/>
                    <a:pt x="3998" y="7355"/>
                    <a:pt x="4904" y="7355"/>
                  </a:cubicBezTo>
                  <a:cubicBezTo>
                    <a:pt x="6788" y="7355"/>
                    <a:pt x="8592" y="5896"/>
                    <a:pt x="8612" y="3683"/>
                  </a:cubicBezTo>
                  <a:cubicBezTo>
                    <a:pt x="8612" y="1654"/>
                    <a:pt x="6959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4835450" y="5267400"/>
              <a:ext cx="214600" cy="183875"/>
            </a:xfrm>
            <a:custGeom>
              <a:avLst/>
              <a:gdLst/>
              <a:ahLst/>
              <a:cxnLst/>
              <a:rect l="l" t="t" r="r" b="b"/>
              <a:pathLst>
                <a:path w="8584" h="7355" extrusionOk="0">
                  <a:moveTo>
                    <a:pt x="4901" y="1"/>
                  </a:moveTo>
                  <a:cubicBezTo>
                    <a:pt x="1625" y="1"/>
                    <a:pt x="1" y="3973"/>
                    <a:pt x="2320" y="6264"/>
                  </a:cubicBezTo>
                  <a:cubicBezTo>
                    <a:pt x="3064" y="7017"/>
                    <a:pt x="3986" y="7355"/>
                    <a:pt x="4891" y="7355"/>
                  </a:cubicBezTo>
                  <a:cubicBezTo>
                    <a:pt x="6772" y="7355"/>
                    <a:pt x="8583" y="5896"/>
                    <a:pt x="8583" y="3683"/>
                  </a:cubicBezTo>
                  <a:cubicBezTo>
                    <a:pt x="8583" y="1654"/>
                    <a:pt x="6931" y="1"/>
                    <a:pt x="4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5063075" y="5267400"/>
              <a:ext cx="214600" cy="183875"/>
            </a:xfrm>
            <a:custGeom>
              <a:avLst/>
              <a:gdLst/>
              <a:ahLst/>
              <a:cxnLst/>
              <a:rect l="l" t="t" r="r" b="b"/>
              <a:pathLst>
                <a:path w="8584" h="7355" extrusionOk="0">
                  <a:moveTo>
                    <a:pt x="4930" y="1"/>
                  </a:moveTo>
                  <a:cubicBezTo>
                    <a:pt x="1653" y="1"/>
                    <a:pt x="0" y="3973"/>
                    <a:pt x="2320" y="6264"/>
                  </a:cubicBezTo>
                  <a:cubicBezTo>
                    <a:pt x="3073" y="7017"/>
                    <a:pt x="3998" y="7355"/>
                    <a:pt x="4903" y="7355"/>
                  </a:cubicBezTo>
                  <a:cubicBezTo>
                    <a:pt x="6785" y="7355"/>
                    <a:pt x="8583" y="5896"/>
                    <a:pt x="8583" y="3683"/>
                  </a:cubicBezTo>
                  <a:cubicBezTo>
                    <a:pt x="8583" y="1654"/>
                    <a:pt x="6959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5290675" y="5267400"/>
              <a:ext cx="215325" cy="183875"/>
            </a:xfrm>
            <a:custGeom>
              <a:avLst/>
              <a:gdLst/>
              <a:ahLst/>
              <a:cxnLst/>
              <a:rect l="l" t="t" r="r" b="b"/>
              <a:pathLst>
                <a:path w="8613" h="7355" extrusionOk="0">
                  <a:moveTo>
                    <a:pt x="4930" y="1"/>
                  </a:moveTo>
                  <a:cubicBezTo>
                    <a:pt x="1654" y="1"/>
                    <a:pt x="1" y="3973"/>
                    <a:pt x="2321" y="6264"/>
                  </a:cubicBezTo>
                  <a:cubicBezTo>
                    <a:pt x="3074" y="7017"/>
                    <a:pt x="4001" y="7355"/>
                    <a:pt x="4911" y="7355"/>
                  </a:cubicBezTo>
                  <a:cubicBezTo>
                    <a:pt x="6801" y="7355"/>
                    <a:pt x="8613" y="5896"/>
                    <a:pt x="8613" y="3683"/>
                  </a:cubicBezTo>
                  <a:cubicBezTo>
                    <a:pt x="8613" y="1654"/>
                    <a:pt x="6960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5519025" y="5267400"/>
              <a:ext cx="214600" cy="183875"/>
            </a:xfrm>
            <a:custGeom>
              <a:avLst/>
              <a:gdLst/>
              <a:ahLst/>
              <a:cxnLst/>
              <a:rect l="l" t="t" r="r" b="b"/>
              <a:pathLst>
                <a:path w="8584" h="7355" extrusionOk="0">
                  <a:moveTo>
                    <a:pt x="4901" y="1"/>
                  </a:moveTo>
                  <a:cubicBezTo>
                    <a:pt x="1624" y="1"/>
                    <a:pt x="0" y="3973"/>
                    <a:pt x="2320" y="6264"/>
                  </a:cubicBezTo>
                  <a:cubicBezTo>
                    <a:pt x="3064" y="7017"/>
                    <a:pt x="3985" y="7355"/>
                    <a:pt x="4890" y="7355"/>
                  </a:cubicBezTo>
                  <a:cubicBezTo>
                    <a:pt x="6772" y="7355"/>
                    <a:pt x="8583" y="5896"/>
                    <a:pt x="8583" y="3683"/>
                  </a:cubicBezTo>
                  <a:cubicBezTo>
                    <a:pt x="8583" y="1654"/>
                    <a:pt x="6930" y="1"/>
                    <a:pt x="4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5746650" y="5267400"/>
              <a:ext cx="214575" cy="183875"/>
            </a:xfrm>
            <a:custGeom>
              <a:avLst/>
              <a:gdLst/>
              <a:ahLst/>
              <a:cxnLst/>
              <a:rect l="l" t="t" r="r" b="b"/>
              <a:pathLst>
                <a:path w="8583" h="7355" extrusionOk="0">
                  <a:moveTo>
                    <a:pt x="4929" y="1"/>
                  </a:moveTo>
                  <a:cubicBezTo>
                    <a:pt x="1653" y="1"/>
                    <a:pt x="0" y="3973"/>
                    <a:pt x="2320" y="6264"/>
                  </a:cubicBezTo>
                  <a:cubicBezTo>
                    <a:pt x="3073" y="7017"/>
                    <a:pt x="3997" y="7355"/>
                    <a:pt x="4903" y="7355"/>
                  </a:cubicBezTo>
                  <a:cubicBezTo>
                    <a:pt x="6785" y="7355"/>
                    <a:pt x="8583" y="5896"/>
                    <a:pt x="8583" y="3683"/>
                  </a:cubicBezTo>
                  <a:cubicBezTo>
                    <a:pt x="8583" y="1654"/>
                    <a:pt x="6959" y="1"/>
                    <a:pt x="4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3384975" y="5041975"/>
              <a:ext cx="184125" cy="183425"/>
            </a:xfrm>
            <a:custGeom>
              <a:avLst/>
              <a:gdLst/>
              <a:ahLst/>
              <a:cxnLst/>
              <a:rect l="l" t="t" r="r" b="b"/>
              <a:pathLst>
                <a:path w="7365" h="7337" extrusionOk="0">
                  <a:moveTo>
                    <a:pt x="3683" y="0"/>
                  </a:moveTo>
                  <a:cubicBezTo>
                    <a:pt x="1653" y="0"/>
                    <a:pt x="0" y="1653"/>
                    <a:pt x="0" y="3683"/>
                  </a:cubicBezTo>
                  <a:cubicBezTo>
                    <a:pt x="0" y="5712"/>
                    <a:pt x="1653" y="7336"/>
                    <a:pt x="3683" y="7336"/>
                  </a:cubicBezTo>
                  <a:cubicBezTo>
                    <a:pt x="5712" y="7336"/>
                    <a:pt x="7365" y="5712"/>
                    <a:pt x="7365" y="3683"/>
                  </a:cubicBezTo>
                  <a:cubicBezTo>
                    <a:pt x="7365" y="1653"/>
                    <a:pt x="5712" y="0"/>
                    <a:pt x="3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3582125" y="5041975"/>
              <a:ext cx="215325" cy="183875"/>
            </a:xfrm>
            <a:custGeom>
              <a:avLst/>
              <a:gdLst/>
              <a:ahLst/>
              <a:cxnLst/>
              <a:rect l="l" t="t" r="r" b="b"/>
              <a:pathLst>
                <a:path w="8613" h="7355" extrusionOk="0">
                  <a:moveTo>
                    <a:pt x="4930" y="0"/>
                  </a:moveTo>
                  <a:cubicBezTo>
                    <a:pt x="1654" y="0"/>
                    <a:pt x="1" y="3973"/>
                    <a:pt x="2321" y="6263"/>
                  </a:cubicBezTo>
                  <a:cubicBezTo>
                    <a:pt x="3074" y="7017"/>
                    <a:pt x="4001" y="7354"/>
                    <a:pt x="4911" y="7354"/>
                  </a:cubicBezTo>
                  <a:cubicBezTo>
                    <a:pt x="6801" y="7354"/>
                    <a:pt x="8613" y="5895"/>
                    <a:pt x="8613" y="3683"/>
                  </a:cubicBezTo>
                  <a:cubicBezTo>
                    <a:pt x="8613" y="1653"/>
                    <a:pt x="6960" y="0"/>
                    <a:pt x="49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3809750" y="5041975"/>
              <a:ext cx="214600" cy="183875"/>
            </a:xfrm>
            <a:custGeom>
              <a:avLst/>
              <a:gdLst/>
              <a:ahLst/>
              <a:cxnLst/>
              <a:rect l="l" t="t" r="r" b="b"/>
              <a:pathLst>
                <a:path w="8584" h="7355" extrusionOk="0">
                  <a:moveTo>
                    <a:pt x="4930" y="0"/>
                  </a:moveTo>
                  <a:cubicBezTo>
                    <a:pt x="1653" y="0"/>
                    <a:pt x="0" y="3944"/>
                    <a:pt x="2320" y="6263"/>
                  </a:cubicBezTo>
                  <a:cubicBezTo>
                    <a:pt x="3064" y="7017"/>
                    <a:pt x="3985" y="7354"/>
                    <a:pt x="4890" y="7354"/>
                  </a:cubicBezTo>
                  <a:cubicBezTo>
                    <a:pt x="6772" y="7354"/>
                    <a:pt x="8583" y="5895"/>
                    <a:pt x="8583" y="3683"/>
                  </a:cubicBezTo>
                  <a:cubicBezTo>
                    <a:pt x="8583" y="1653"/>
                    <a:pt x="6959" y="0"/>
                    <a:pt x="49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4037350" y="5041975"/>
              <a:ext cx="215325" cy="183875"/>
            </a:xfrm>
            <a:custGeom>
              <a:avLst/>
              <a:gdLst/>
              <a:ahLst/>
              <a:cxnLst/>
              <a:rect l="l" t="t" r="r" b="b"/>
              <a:pathLst>
                <a:path w="8613" h="7355" extrusionOk="0">
                  <a:moveTo>
                    <a:pt x="4930" y="0"/>
                  </a:moveTo>
                  <a:cubicBezTo>
                    <a:pt x="1654" y="0"/>
                    <a:pt x="1" y="3973"/>
                    <a:pt x="2321" y="6263"/>
                  </a:cubicBezTo>
                  <a:cubicBezTo>
                    <a:pt x="3074" y="7017"/>
                    <a:pt x="4001" y="7354"/>
                    <a:pt x="4911" y="7354"/>
                  </a:cubicBezTo>
                  <a:cubicBezTo>
                    <a:pt x="6801" y="7354"/>
                    <a:pt x="8613" y="5895"/>
                    <a:pt x="8613" y="3683"/>
                  </a:cubicBezTo>
                  <a:cubicBezTo>
                    <a:pt x="8613" y="1653"/>
                    <a:pt x="6960" y="0"/>
                    <a:pt x="49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4296150" y="5041975"/>
              <a:ext cx="184150" cy="183425"/>
            </a:xfrm>
            <a:custGeom>
              <a:avLst/>
              <a:gdLst/>
              <a:ahLst/>
              <a:cxnLst/>
              <a:rect l="l" t="t" r="r" b="b"/>
              <a:pathLst>
                <a:path w="7366" h="7337" extrusionOk="0">
                  <a:moveTo>
                    <a:pt x="3683" y="0"/>
                  </a:moveTo>
                  <a:cubicBezTo>
                    <a:pt x="1653" y="0"/>
                    <a:pt x="0" y="1653"/>
                    <a:pt x="0" y="3683"/>
                  </a:cubicBezTo>
                  <a:cubicBezTo>
                    <a:pt x="0" y="5712"/>
                    <a:pt x="1653" y="7336"/>
                    <a:pt x="3683" y="7336"/>
                  </a:cubicBezTo>
                  <a:cubicBezTo>
                    <a:pt x="5712" y="7336"/>
                    <a:pt x="7365" y="5712"/>
                    <a:pt x="7365" y="3683"/>
                  </a:cubicBezTo>
                  <a:cubicBezTo>
                    <a:pt x="7365" y="1653"/>
                    <a:pt x="5712" y="0"/>
                    <a:pt x="3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4493325" y="5041975"/>
              <a:ext cx="214575" cy="184400"/>
            </a:xfrm>
            <a:custGeom>
              <a:avLst/>
              <a:gdLst/>
              <a:ahLst/>
              <a:cxnLst/>
              <a:rect l="l" t="t" r="r" b="b"/>
              <a:pathLst>
                <a:path w="8583" h="7376" extrusionOk="0">
                  <a:moveTo>
                    <a:pt x="4929" y="0"/>
                  </a:moveTo>
                  <a:cubicBezTo>
                    <a:pt x="1653" y="0"/>
                    <a:pt x="0" y="3973"/>
                    <a:pt x="2320" y="6292"/>
                  </a:cubicBezTo>
                  <a:cubicBezTo>
                    <a:pt x="3068" y="7041"/>
                    <a:pt x="3986" y="7376"/>
                    <a:pt x="4886" y="7376"/>
                  </a:cubicBezTo>
                  <a:cubicBezTo>
                    <a:pt x="6774" y="7376"/>
                    <a:pt x="8583" y="5902"/>
                    <a:pt x="8583" y="3683"/>
                  </a:cubicBezTo>
                  <a:cubicBezTo>
                    <a:pt x="8583" y="1653"/>
                    <a:pt x="6959" y="0"/>
                    <a:pt x="4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4720925" y="5041975"/>
              <a:ext cx="215325" cy="184400"/>
            </a:xfrm>
            <a:custGeom>
              <a:avLst/>
              <a:gdLst/>
              <a:ahLst/>
              <a:cxnLst/>
              <a:rect l="l" t="t" r="r" b="b"/>
              <a:pathLst>
                <a:path w="8613" h="7376" extrusionOk="0">
                  <a:moveTo>
                    <a:pt x="4930" y="0"/>
                  </a:moveTo>
                  <a:cubicBezTo>
                    <a:pt x="1653" y="0"/>
                    <a:pt x="1" y="3973"/>
                    <a:pt x="2320" y="6292"/>
                  </a:cubicBezTo>
                  <a:cubicBezTo>
                    <a:pt x="3069" y="7041"/>
                    <a:pt x="3990" y="7376"/>
                    <a:pt x="4894" y="7376"/>
                  </a:cubicBezTo>
                  <a:cubicBezTo>
                    <a:pt x="6790" y="7376"/>
                    <a:pt x="8612" y="5902"/>
                    <a:pt x="8612" y="3683"/>
                  </a:cubicBezTo>
                  <a:cubicBezTo>
                    <a:pt x="8612" y="1653"/>
                    <a:pt x="6959" y="0"/>
                    <a:pt x="49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4980425" y="5041975"/>
              <a:ext cx="183425" cy="183425"/>
            </a:xfrm>
            <a:custGeom>
              <a:avLst/>
              <a:gdLst/>
              <a:ahLst/>
              <a:cxnLst/>
              <a:rect l="l" t="t" r="r" b="b"/>
              <a:pathLst>
                <a:path w="7337" h="7337" extrusionOk="0">
                  <a:moveTo>
                    <a:pt x="3654" y="0"/>
                  </a:moveTo>
                  <a:cubicBezTo>
                    <a:pt x="1625" y="0"/>
                    <a:pt x="1" y="1653"/>
                    <a:pt x="1" y="3683"/>
                  </a:cubicBezTo>
                  <a:cubicBezTo>
                    <a:pt x="1" y="5712"/>
                    <a:pt x="1625" y="7336"/>
                    <a:pt x="3654" y="7336"/>
                  </a:cubicBezTo>
                  <a:cubicBezTo>
                    <a:pt x="5684" y="7336"/>
                    <a:pt x="7337" y="5712"/>
                    <a:pt x="7337" y="3683"/>
                  </a:cubicBezTo>
                  <a:cubicBezTo>
                    <a:pt x="7337" y="1653"/>
                    <a:pt x="5684" y="0"/>
                    <a:pt x="3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5176875" y="5041975"/>
              <a:ext cx="215325" cy="183875"/>
            </a:xfrm>
            <a:custGeom>
              <a:avLst/>
              <a:gdLst/>
              <a:ahLst/>
              <a:cxnLst/>
              <a:rect l="l" t="t" r="r" b="b"/>
              <a:pathLst>
                <a:path w="8613" h="7355" extrusionOk="0">
                  <a:moveTo>
                    <a:pt x="4930" y="0"/>
                  </a:moveTo>
                  <a:cubicBezTo>
                    <a:pt x="1653" y="0"/>
                    <a:pt x="1" y="3973"/>
                    <a:pt x="2320" y="6263"/>
                  </a:cubicBezTo>
                  <a:cubicBezTo>
                    <a:pt x="3074" y="7017"/>
                    <a:pt x="4001" y="7354"/>
                    <a:pt x="4910" y="7354"/>
                  </a:cubicBezTo>
                  <a:cubicBezTo>
                    <a:pt x="6801" y="7354"/>
                    <a:pt x="8612" y="5895"/>
                    <a:pt x="8612" y="3683"/>
                  </a:cubicBezTo>
                  <a:cubicBezTo>
                    <a:pt x="8612" y="1653"/>
                    <a:pt x="6960" y="0"/>
                    <a:pt x="49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5405225" y="5041975"/>
              <a:ext cx="214575" cy="183875"/>
            </a:xfrm>
            <a:custGeom>
              <a:avLst/>
              <a:gdLst/>
              <a:ahLst/>
              <a:cxnLst/>
              <a:rect l="l" t="t" r="r" b="b"/>
              <a:pathLst>
                <a:path w="8583" h="7355" extrusionOk="0">
                  <a:moveTo>
                    <a:pt x="4900" y="0"/>
                  </a:moveTo>
                  <a:cubicBezTo>
                    <a:pt x="1624" y="0"/>
                    <a:pt x="0" y="3973"/>
                    <a:pt x="2291" y="6263"/>
                  </a:cubicBezTo>
                  <a:cubicBezTo>
                    <a:pt x="3044" y="7017"/>
                    <a:pt x="3972" y="7354"/>
                    <a:pt x="4881" y="7354"/>
                  </a:cubicBezTo>
                  <a:cubicBezTo>
                    <a:pt x="6772" y="7354"/>
                    <a:pt x="8583" y="5895"/>
                    <a:pt x="8583" y="3683"/>
                  </a:cubicBezTo>
                  <a:cubicBezTo>
                    <a:pt x="8583" y="1653"/>
                    <a:pt x="6930" y="0"/>
                    <a:pt x="4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5664000" y="5041975"/>
              <a:ext cx="183425" cy="183425"/>
            </a:xfrm>
            <a:custGeom>
              <a:avLst/>
              <a:gdLst/>
              <a:ahLst/>
              <a:cxnLst/>
              <a:rect l="l" t="t" r="r" b="b"/>
              <a:pathLst>
                <a:path w="7337" h="7337" extrusionOk="0">
                  <a:moveTo>
                    <a:pt x="3654" y="0"/>
                  </a:moveTo>
                  <a:cubicBezTo>
                    <a:pt x="1624" y="0"/>
                    <a:pt x="1" y="1653"/>
                    <a:pt x="1" y="3683"/>
                  </a:cubicBezTo>
                  <a:cubicBezTo>
                    <a:pt x="1" y="5712"/>
                    <a:pt x="1624" y="7336"/>
                    <a:pt x="3654" y="7336"/>
                  </a:cubicBezTo>
                  <a:cubicBezTo>
                    <a:pt x="5684" y="7336"/>
                    <a:pt x="7336" y="5712"/>
                    <a:pt x="7336" y="3683"/>
                  </a:cubicBezTo>
                  <a:cubicBezTo>
                    <a:pt x="7336" y="1653"/>
                    <a:pt x="5684" y="0"/>
                    <a:pt x="3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3467600" y="5490675"/>
              <a:ext cx="215325" cy="183700"/>
            </a:xfrm>
            <a:custGeom>
              <a:avLst/>
              <a:gdLst/>
              <a:ahLst/>
              <a:cxnLst/>
              <a:rect l="l" t="t" r="r" b="b"/>
              <a:pathLst>
                <a:path w="8613" h="7348" extrusionOk="0">
                  <a:moveTo>
                    <a:pt x="4930" y="1"/>
                  </a:moveTo>
                  <a:cubicBezTo>
                    <a:pt x="1653" y="1"/>
                    <a:pt x="1" y="3944"/>
                    <a:pt x="2320" y="6264"/>
                  </a:cubicBezTo>
                  <a:cubicBezTo>
                    <a:pt x="3069" y="7012"/>
                    <a:pt x="3990" y="7347"/>
                    <a:pt x="4894" y="7347"/>
                  </a:cubicBezTo>
                  <a:cubicBezTo>
                    <a:pt x="6790" y="7347"/>
                    <a:pt x="8612" y="5873"/>
                    <a:pt x="8612" y="3654"/>
                  </a:cubicBezTo>
                  <a:cubicBezTo>
                    <a:pt x="8612" y="1624"/>
                    <a:pt x="6960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3695950" y="5490675"/>
              <a:ext cx="214575" cy="183700"/>
            </a:xfrm>
            <a:custGeom>
              <a:avLst/>
              <a:gdLst/>
              <a:ahLst/>
              <a:cxnLst/>
              <a:rect l="l" t="t" r="r" b="b"/>
              <a:pathLst>
                <a:path w="8583" h="7348" extrusionOk="0">
                  <a:moveTo>
                    <a:pt x="4900" y="1"/>
                  </a:moveTo>
                  <a:cubicBezTo>
                    <a:pt x="1624" y="1"/>
                    <a:pt x="0" y="3944"/>
                    <a:pt x="2320" y="6264"/>
                  </a:cubicBezTo>
                  <a:cubicBezTo>
                    <a:pt x="3059" y="7012"/>
                    <a:pt x="3974" y="7347"/>
                    <a:pt x="4873" y="7347"/>
                  </a:cubicBezTo>
                  <a:cubicBezTo>
                    <a:pt x="6761" y="7347"/>
                    <a:pt x="8583" y="5873"/>
                    <a:pt x="8583" y="3654"/>
                  </a:cubicBezTo>
                  <a:cubicBezTo>
                    <a:pt x="8583" y="1624"/>
                    <a:pt x="6930" y="1"/>
                    <a:pt x="49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3923550" y="5490675"/>
              <a:ext cx="214600" cy="183700"/>
            </a:xfrm>
            <a:custGeom>
              <a:avLst/>
              <a:gdLst/>
              <a:ahLst/>
              <a:cxnLst/>
              <a:rect l="l" t="t" r="r" b="b"/>
              <a:pathLst>
                <a:path w="8584" h="7348" extrusionOk="0">
                  <a:moveTo>
                    <a:pt x="4930" y="1"/>
                  </a:moveTo>
                  <a:cubicBezTo>
                    <a:pt x="1653" y="1"/>
                    <a:pt x="1" y="3944"/>
                    <a:pt x="2320" y="6264"/>
                  </a:cubicBezTo>
                  <a:cubicBezTo>
                    <a:pt x="3069" y="7012"/>
                    <a:pt x="3987" y="7347"/>
                    <a:pt x="4887" y="7347"/>
                  </a:cubicBezTo>
                  <a:cubicBezTo>
                    <a:pt x="6775" y="7347"/>
                    <a:pt x="8583" y="5873"/>
                    <a:pt x="8583" y="3654"/>
                  </a:cubicBezTo>
                  <a:cubicBezTo>
                    <a:pt x="8583" y="1624"/>
                    <a:pt x="6960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4151900" y="5490675"/>
              <a:ext cx="214575" cy="183700"/>
            </a:xfrm>
            <a:custGeom>
              <a:avLst/>
              <a:gdLst/>
              <a:ahLst/>
              <a:cxnLst/>
              <a:rect l="l" t="t" r="r" b="b"/>
              <a:pathLst>
                <a:path w="8583" h="7348" extrusionOk="0">
                  <a:moveTo>
                    <a:pt x="4900" y="1"/>
                  </a:moveTo>
                  <a:cubicBezTo>
                    <a:pt x="1624" y="1"/>
                    <a:pt x="0" y="3944"/>
                    <a:pt x="2291" y="6264"/>
                  </a:cubicBezTo>
                  <a:cubicBezTo>
                    <a:pt x="3040" y="7012"/>
                    <a:pt x="3960" y="7347"/>
                    <a:pt x="4864" y="7347"/>
                  </a:cubicBezTo>
                  <a:cubicBezTo>
                    <a:pt x="6761" y="7347"/>
                    <a:pt x="8583" y="5873"/>
                    <a:pt x="8583" y="3654"/>
                  </a:cubicBezTo>
                  <a:cubicBezTo>
                    <a:pt x="8583" y="1624"/>
                    <a:pt x="6930" y="1"/>
                    <a:pt x="49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4410675" y="5490675"/>
              <a:ext cx="183425" cy="183425"/>
            </a:xfrm>
            <a:custGeom>
              <a:avLst/>
              <a:gdLst/>
              <a:ahLst/>
              <a:cxnLst/>
              <a:rect l="l" t="t" r="r" b="b"/>
              <a:pathLst>
                <a:path w="7337" h="7337" extrusionOk="0">
                  <a:moveTo>
                    <a:pt x="3654" y="1"/>
                  </a:moveTo>
                  <a:cubicBezTo>
                    <a:pt x="1624" y="1"/>
                    <a:pt x="1" y="1624"/>
                    <a:pt x="1" y="3654"/>
                  </a:cubicBezTo>
                  <a:cubicBezTo>
                    <a:pt x="1" y="5684"/>
                    <a:pt x="1624" y="7336"/>
                    <a:pt x="3654" y="7336"/>
                  </a:cubicBezTo>
                  <a:cubicBezTo>
                    <a:pt x="5684" y="7336"/>
                    <a:pt x="7336" y="5684"/>
                    <a:pt x="7336" y="3654"/>
                  </a:cubicBezTo>
                  <a:cubicBezTo>
                    <a:pt x="7336" y="1624"/>
                    <a:pt x="5684" y="1"/>
                    <a:pt x="3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4638300" y="5490675"/>
              <a:ext cx="183400" cy="183425"/>
            </a:xfrm>
            <a:custGeom>
              <a:avLst/>
              <a:gdLst/>
              <a:ahLst/>
              <a:cxnLst/>
              <a:rect l="l" t="t" r="r" b="b"/>
              <a:pathLst>
                <a:path w="7336" h="7337" extrusionOk="0">
                  <a:moveTo>
                    <a:pt x="3683" y="1"/>
                  </a:moveTo>
                  <a:cubicBezTo>
                    <a:pt x="1653" y="1"/>
                    <a:pt x="0" y="1624"/>
                    <a:pt x="0" y="3654"/>
                  </a:cubicBezTo>
                  <a:cubicBezTo>
                    <a:pt x="0" y="5684"/>
                    <a:pt x="1653" y="7336"/>
                    <a:pt x="3683" y="7336"/>
                  </a:cubicBezTo>
                  <a:cubicBezTo>
                    <a:pt x="5712" y="7336"/>
                    <a:pt x="7336" y="5684"/>
                    <a:pt x="7336" y="3654"/>
                  </a:cubicBezTo>
                  <a:cubicBezTo>
                    <a:pt x="7336" y="1624"/>
                    <a:pt x="5712" y="1"/>
                    <a:pt x="36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4835450" y="5490675"/>
              <a:ext cx="214600" cy="183700"/>
            </a:xfrm>
            <a:custGeom>
              <a:avLst/>
              <a:gdLst/>
              <a:ahLst/>
              <a:cxnLst/>
              <a:rect l="l" t="t" r="r" b="b"/>
              <a:pathLst>
                <a:path w="8584" h="7348" extrusionOk="0">
                  <a:moveTo>
                    <a:pt x="4901" y="1"/>
                  </a:moveTo>
                  <a:cubicBezTo>
                    <a:pt x="1625" y="1"/>
                    <a:pt x="1" y="3944"/>
                    <a:pt x="2320" y="6264"/>
                  </a:cubicBezTo>
                  <a:cubicBezTo>
                    <a:pt x="3060" y="7012"/>
                    <a:pt x="3974" y="7347"/>
                    <a:pt x="4874" y="7347"/>
                  </a:cubicBezTo>
                  <a:cubicBezTo>
                    <a:pt x="6762" y="7347"/>
                    <a:pt x="8583" y="5873"/>
                    <a:pt x="8583" y="3654"/>
                  </a:cubicBezTo>
                  <a:cubicBezTo>
                    <a:pt x="8583" y="1624"/>
                    <a:pt x="6931" y="1"/>
                    <a:pt x="4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5063075" y="5490675"/>
              <a:ext cx="214600" cy="183700"/>
            </a:xfrm>
            <a:custGeom>
              <a:avLst/>
              <a:gdLst/>
              <a:ahLst/>
              <a:cxnLst/>
              <a:rect l="l" t="t" r="r" b="b"/>
              <a:pathLst>
                <a:path w="8584" h="7348" extrusionOk="0">
                  <a:moveTo>
                    <a:pt x="4930" y="1"/>
                  </a:moveTo>
                  <a:cubicBezTo>
                    <a:pt x="1653" y="1"/>
                    <a:pt x="0" y="3944"/>
                    <a:pt x="2320" y="6264"/>
                  </a:cubicBezTo>
                  <a:cubicBezTo>
                    <a:pt x="3069" y="7012"/>
                    <a:pt x="3987" y="7347"/>
                    <a:pt x="4886" y="7347"/>
                  </a:cubicBezTo>
                  <a:cubicBezTo>
                    <a:pt x="6774" y="7347"/>
                    <a:pt x="8583" y="5873"/>
                    <a:pt x="8583" y="3654"/>
                  </a:cubicBezTo>
                  <a:cubicBezTo>
                    <a:pt x="8583" y="1624"/>
                    <a:pt x="6959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5290675" y="5490675"/>
              <a:ext cx="215325" cy="183700"/>
            </a:xfrm>
            <a:custGeom>
              <a:avLst/>
              <a:gdLst/>
              <a:ahLst/>
              <a:cxnLst/>
              <a:rect l="l" t="t" r="r" b="b"/>
              <a:pathLst>
                <a:path w="8613" h="7348" extrusionOk="0">
                  <a:moveTo>
                    <a:pt x="4930" y="1"/>
                  </a:moveTo>
                  <a:cubicBezTo>
                    <a:pt x="1654" y="1"/>
                    <a:pt x="1" y="3944"/>
                    <a:pt x="2321" y="6264"/>
                  </a:cubicBezTo>
                  <a:cubicBezTo>
                    <a:pt x="3069" y="7012"/>
                    <a:pt x="3990" y="7347"/>
                    <a:pt x="4894" y="7347"/>
                  </a:cubicBezTo>
                  <a:cubicBezTo>
                    <a:pt x="6791" y="7347"/>
                    <a:pt x="8613" y="5873"/>
                    <a:pt x="8613" y="3654"/>
                  </a:cubicBezTo>
                  <a:cubicBezTo>
                    <a:pt x="8613" y="1624"/>
                    <a:pt x="6960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5519025" y="5490675"/>
              <a:ext cx="214600" cy="183700"/>
            </a:xfrm>
            <a:custGeom>
              <a:avLst/>
              <a:gdLst/>
              <a:ahLst/>
              <a:cxnLst/>
              <a:rect l="l" t="t" r="r" b="b"/>
              <a:pathLst>
                <a:path w="8584" h="7348" extrusionOk="0">
                  <a:moveTo>
                    <a:pt x="4901" y="1"/>
                  </a:moveTo>
                  <a:cubicBezTo>
                    <a:pt x="1624" y="1"/>
                    <a:pt x="0" y="3944"/>
                    <a:pt x="2320" y="6264"/>
                  </a:cubicBezTo>
                  <a:cubicBezTo>
                    <a:pt x="3059" y="7012"/>
                    <a:pt x="3974" y="7347"/>
                    <a:pt x="4874" y="7347"/>
                  </a:cubicBezTo>
                  <a:cubicBezTo>
                    <a:pt x="6761" y="7347"/>
                    <a:pt x="8583" y="5873"/>
                    <a:pt x="8583" y="3654"/>
                  </a:cubicBezTo>
                  <a:cubicBezTo>
                    <a:pt x="8583" y="1624"/>
                    <a:pt x="6930" y="1"/>
                    <a:pt x="4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3498050" y="5717575"/>
              <a:ext cx="2220350" cy="190650"/>
            </a:xfrm>
            <a:custGeom>
              <a:avLst/>
              <a:gdLst/>
              <a:ahLst/>
              <a:cxnLst/>
              <a:rect l="l" t="t" r="r" b="b"/>
              <a:pathLst>
                <a:path w="88814" h="7626" extrusionOk="0">
                  <a:moveTo>
                    <a:pt x="3741" y="0"/>
                  </a:moveTo>
                  <a:cubicBezTo>
                    <a:pt x="1682" y="0"/>
                    <a:pt x="0" y="1682"/>
                    <a:pt x="0" y="3741"/>
                  </a:cubicBezTo>
                  <a:lnTo>
                    <a:pt x="0" y="3856"/>
                  </a:lnTo>
                  <a:cubicBezTo>
                    <a:pt x="0" y="5944"/>
                    <a:pt x="1682" y="7626"/>
                    <a:pt x="3741" y="7626"/>
                  </a:cubicBezTo>
                  <a:lnTo>
                    <a:pt x="85044" y="7626"/>
                  </a:lnTo>
                  <a:cubicBezTo>
                    <a:pt x="87131" y="7626"/>
                    <a:pt x="88813" y="5944"/>
                    <a:pt x="88813" y="3856"/>
                  </a:cubicBezTo>
                  <a:lnTo>
                    <a:pt x="88813" y="3741"/>
                  </a:lnTo>
                  <a:cubicBezTo>
                    <a:pt x="88813" y="1682"/>
                    <a:pt x="87131" y="0"/>
                    <a:pt x="850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3200850" y="5490675"/>
              <a:ext cx="250100" cy="249375"/>
            </a:xfrm>
            <a:custGeom>
              <a:avLst/>
              <a:gdLst/>
              <a:ahLst/>
              <a:cxnLst/>
              <a:rect l="l" t="t" r="r" b="b"/>
              <a:pathLst>
                <a:path w="10004" h="9975" extrusionOk="0">
                  <a:moveTo>
                    <a:pt x="5017" y="1"/>
                  </a:moveTo>
                  <a:cubicBezTo>
                    <a:pt x="2262" y="1"/>
                    <a:pt x="0" y="2233"/>
                    <a:pt x="0" y="4988"/>
                  </a:cubicBezTo>
                  <a:cubicBezTo>
                    <a:pt x="0" y="7742"/>
                    <a:pt x="2262" y="9975"/>
                    <a:pt x="5017" y="9975"/>
                  </a:cubicBezTo>
                  <a:cubicBezTo>
                    <a:pt x="7771" y="9975"/>
                    <a:pt x="10004" y="7742"/>
                    <a:pt x="10004" y="4988"/>
                  </a:cubicBezTo>
                  <a:cubicBezTo>
                    <a:pt x="10004" y="2233"/>
                    <a:pt x="7771" y="1"/>
                    <a:pt x="50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5781425" y="5490675"/>
              <a:ext cx="250125" cy="249375"/>
            </a:xfrm>
            <a:custGeom>
              <a:avLst/>
              <a:gdLst/>
              <a:ahLst/>
              <a:cxnLst/>
              <a:rect l="l" t="t" r="r" b="b"/>
              <a:pathLst>
                <a:path w="10005" h="9975" extrusionOk="0">
                  <a:moveTo>
                    <a:pt x="4988" y="1"/>
                  </a:moveTo>
                  <a:cubicBezTo>
                    <a:pt x="2233" y="1"/>
                    <a:pt x="1" y="2233"/>
                    <a:pt x="1" y="4988"/>
                  </a:cubicBezTo>
                  <a:cubicBezTo>
                    <a:pt x="1" y="7742"/>
                    <a:pt x="2233" y="9975"/>
                    <a:pt x="4988" y="9975"/>
                  </a:cubicBezTo>
                  <a:cubicBezTo>
                    <a:pt x="7743" y="9975"/>
                    <a:pt x="10004" y="7742"/>
                    <a:pt x="10004" y="4988"/>
                  </a:cubicBezTo>
                  <a:cubicBezTo>
                    <a:pt x="10004" y="2233"/>
                    <a:pt x="7743" y="1"/>
                    <a:pt x="49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2827525" y="2863700"/>
              <a:ext cx="3561375" cy="1848475"/>
            </a:xfrm>
            <a:custGeom>
              <a:avLst/>
              <a:gdLst/>
              <a:ahLst/>
              <a:cxnLst/>
              <a:rect l="l" t="t" r="r" b="b"/>
              <a:pathLst>
                <a:path w="142455" h="73939" extrusionOk="0">
                  <a:moveTo>
                    <a:pt x="8873" y="0"/>
                  </a:moveTo>
                  <a:cubicBezTo>
                    <a:pt x="4205" y="0"/>
                    <a:pt x="1" y="3625"/>
                    <a:pt x="1" y="8293"/>
                  </a:cubicBezTo>
                  <a:lnTo>
                    <a:pt x="1" y="65414"/>
                  </a:lnTo>
                  <a:cubicBezTo>
                    <a:pt x="1" y="70111"/>
                    <a:pt x="4205" y="73938"/>
                    <a:pt x="8873" y="73938"/>
                  </a:cubicBezTo>
                  <a:lnTo>
                    <a:pt x="133930" y="73938"/>
                  </a:lnTo>
                  <a:cubicBezTo>
                    <a:pt x="138628" y="73909"/>
                    <a:pt x="142426" y="70111"/>
                    <a:pt x="142455" y="65414"/>
                  </a:cubicBezTo>
                  <a:lnTo>
                    <a:pt x="142455" y="8293"/>
                  </a:lnTo>
                  <a:cubicBezTo>
                    <a:pt x="142455" y="3625"/>
                    <a:pt x="138599" y="0"/>
                    <a:pt x="133930" y="0"/>
                  </a:cubicBezTo>
                  <a:lnTo>
                    <a:pt x="121810" y="0"/>
                  </a:lnTo>
                  <a:cubicBezTo>
                    <a:pt x="122825" y="4001"/>
                    <a:pt x="123318" y="8119"/>
                    <a:pt x="123289" y="12265"/>
                  </a:cubicBezTo>
                  <a:cubicBezTo>
                    <a:pt x="123057" y="40652"/>
                    <a:pt x="99977" y="63558"/>
                    <a:pt x="71590" y="63558"/>
                  </a:cubicBezTo>
                  <a:cubicBezTo>
                    <a:pt x="71572" y="63558"/>
                    <a:pt x="71554" y="63558"/>
                    <a:pt x="71536" y="63558"/>
                  </a:cubicBezTo>
                  <a:cubicBezTo>
                    <a:pt x="43146" y="63558"/>
                    <a:pt x="20094" y="40663"/>
                    <a:pt x="19834" y="12294"/>
                  </a:cubicBezTo>
                  <a:cubicBezTo>
                    <a:pt x="19834" y="8148"/>
                    <a:pt x="20326" y="4001"/>
                    <a:pt x="21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3036300" y="2863700"/>
              <a:ext cx="761150" cy="498000"/>
            </a:xfrm>
            <a:custGeom>
              <a:avLst/>
              <a:gdLst/>
              <a:ahLst/>
              <a:cxnLst/>
              <a:rect l="l" t="t" r="r" b="b"/>
              <a:pathLst>
                <a:path w="30446" h="19920" extrusionOk="0">
                  <a:moveTo>
                    <a:pt x="8815" y="0"/>
                  </a:moveTo>
                  <a:cubicBezTo>
                    <a:pt x="3915" y="0"/>
                    <a:pt x="0" y="3914"/>
                    <a:pt x="0" y="8815"/>
                  </a:cubicBezTo>
                  <a:lnTo>
                    <a:pt x="0" y="11105"/>
                  </a:lnTo>
                  <a:cubicBezTo>
                    <a:pt x="0" y="15977"/>
                    <a:pt x="3915" y="19920"/>
                    <a:pt x="8815" y="19920"/>
                  </a:cubicBezTo>
                  <a:lnTo>
                    <a:pt x="21602" y="19920"/>
                  </a:lnTo>
                  <a:cubicBezTo>
                    <a:pt x="26502" y="19920"/>
                    <a:pt x="30446" y="15977"/>
                    <a:pt x="30446" y="11105"/>
                  </a:cubicBezTo>
                  <a:lnTo>
                    <a:pt x="30446" y="8815"/>
                  </a:lnTo>
                  <a:cubicBezTo>
                    <a:pt x="30446" y="3914"/>
                    <a:pt x="26502" y="0"/>
                    <a:pt x="21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5428425" y="2863700"/>
              <a:ext cx="761150" cy="498000"/>
            </a:xfrm>
            <a:custGeom>
              <a:avLst/>
              <a:gdLst/>
              <a:ahLst/>
              <a:cxnLst/>
              <a:rect l="l" t="t" r="r" b="b"/>
              <a:pathLst>
                <a:path w="30446" h="19920" extrusionOk="0">
                  <a:moveTo>
                    <a:pt x="8815" y="0"/>
                  </a:moveTo>
                  <a:cubicBezTo>
                    <a:pt x="3914" y="0"/>
                    <a:pt x="0" y="3914"/>
                    <a:pt x="0" y="8815"/>
                  </a:cubicBezTo>
                  <a:lnTo>
                    <a:pt x="0" y="11105"/>
                  </a:lnTo>
                  <a:cubicBezTo>
                    <a:pt x="0" y="15977"/>
                    <a:pt x="3914" y="19920"/>
                    <a:pt x="8815" y="19920"/>
                  </a:cubicBezTo>
                  <a:lnTo>
                    <a:pt x="21602" y="19920"/>
                  </a:lnTo>
                  <a:cubicBezTo>
                    <a:pt x="26502" y="19920"/>
                    <a:pt x="30445" y="15977"/>
                    <a:pt x="30445" y="11105"/>
                  </a:cubicBezTo>
                  <a:lnTo>
                    <a:pt x="30445" y="8815"/>
                  </a:lnTo>
                  <a:cubicBezTo>
                    <a:pt x="30445" y="3914"/>
                    <a:pt x="26502" y="0"/>
                    <a:pt x="21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3896725" y="2981125"/>
              <a:ext cx="1431675" cy="245025"/>
            </a:xfrm>
            <a:custGeom>
              <a:avLst/>
              <a:gdLst/>
              <a:ahLst/>
              <a:cxnLst/>
              <a:rect l="l" t="t" r="r" b="b"/>
              <a:pathLst>
                <a:path w="57267" h="9801" extrusionOk="0">
                  <a:moveTo>
                    <a:pt x="1" y="0"/>
                  </a:moveTo>
                  <a:lnTo>
                    <a:pt x="1" y="9801"/>
                  </a:lnTo>
                  <a:lnTo>
                    <a:pt x="57267" y="9801"/>
                  </a:lnTo>
                  <a:lnTo>
                    <a:pt x="572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5" name="Google Shape;425;p13"/>
            <p:cNvGrpSpPr/>
            <p:nvPr/>
          </p:nvGrpSpPr>
          <p:grpSpPr>
            <a:xfrm>
              <a:off x="3463975" y="3227575"/>
              <a:ext cx="1131575" cy="1122150"/>
              <a:chOff x="3463975" y="3227575"/>
              <a:chExt cx="1131575" cy="1122150"/>
            </a:xfrm>
          </p:grpSpPr>
          <p:sp>
            <p:nvSpPr>
              <p:cNvPr id="426" name="Google Shape;426;p13"/>
              <p:cNvSpPr/>
              <p:nvPr/>
            </p:nvSpPr>
            <p:spPr>
              <a:xfrm>
                <a:off x="4483900" y="4209075"/>
                <a:ext cx="57275" cy="140650"/>
              </a:xfrm>
              <a:custGeom>
                <a:avLst/>
                <a:gdLst/>
                <a:ahLst/>
                <a:cxnLst/>
                <a:rect l="l" t="t" r="r" b="b"/>
                <a:pathLst>
                  <a:path w="2291" h="5626" extrusionOk="0">
                    <a:moveTo>
                      <a:pt x="464" y="1"/>
                    </a:moveTo>
                    <a:lnTo>
                      <a:pt x="0" y="5452"/>
                    </a:lnTo>
                    <a:lnTo>
                      <a:pt x="1827" y="5626"/>
                    </a:lnTo>
                    <a:lnTo>
                      <a:pt x="2291" y="175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4379479" y="4197007"/>
                <a:ext cx="67450" cy="141375"/>
              </a:xfrm>
              <a:custGeom>
                <a:avLst/>
                <a:gdLst/>
                <a:ahLst/>
                <a:cxnLst/>
                <a:rect l="l" t="t" r="r" b="b"/>
                <a:pathLst>
                  <a:path w="2698" h="5655" extrusionOk="0">
                    <a:moveTo>
                      <a:pt x="929" y="1"/>
                    </a:moveTo>
                    <a:lnTo>
                      <a:pt x="1" y="5336"/>
                    </a:lnTo>
                    <a:lnTo>
                      <a:pt x="1770" y="5655"/>
                    </a:lnTo>
                    <a:lnTo>
                      <a:pt x="2698" y="291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3"/>
              <p:cNvSpPr/>
              <p:nvPr/>
            </p:nvSpPr>
            <p:spPr>
              <a:xfrm>
                <a:off x="4275850" y="4172100"/>
                <a:ext cx="79750" cy="144275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5771" extrusionOk="0">
                    <a:moveTo>
                      <a:pt x="1421" y="1"/>
                    </a:moveTo>
                    <a:lnTo>
                      <a:pt x="0" y="5307"/>
                    </a:lnTo>
                    <a:lnTo>
                      <a:pt x="1769" y="5771"/>
                    </a:lnTo>
                    <a:lnTo>
                      <a:pt x="3190" y="494"/>
                    </a:lnTo>
                    <a:lnTo>
                      <a:pt x="142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3"/>
              <p:cNvSpPr/>
              <p:nvPr/>
            </p:nvSpPr>
            <p:spPr>
              <a:xfrm>
                <a:off x="4175100" y="4141675"/>
                <a:ext cx="89900" cy="14427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5771" extrusionOk="0">
                    <a:moveTo>
                      <a:pt x="1885" y="0"/>
                    </a:moveTo>
                    <a:lnTo>
                      <a:pt x="0" y="5132"/>
                    </a:lnTo>
                    <a:lnTo>
                      <a:pt x="1711" y="5770"/>
                    </a:lnTo>
                    <a:lnTo>
                      <a:pt x="3596" y="609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3"/>
              <p:cNvSpPr/>
              <p:nvPr/>
            </p:nvSpPr>
            <p:spPr>
              <a:xfrm>
                <a:off x="4077950" y="4103250"/>
                <a:ext cx="99350" cy="143550"/>
              </a:xfrm>
              <a:custGeom>
                <a:avLst/>
                <a:gdLst/>
                <a:ahLst/>
                <a:cxnLst/>
                <a:rect l="l" t="t" r="r" b="b"/>
                <a:pathLst>
                  <a:path w="3974" h="5742" extrusionOk="0">
                    <a:moveTo>
                      <a:pt x="2320" y="0"/>
                    </a:moveTo>
                    <a:lnTo>
                      <a:pt x="1" y="4958"/>
                    </a:lnTo>
                    <a:lnTo>
                      <a:pt x="1653" y="5741"/>
                    </a:lnTo>
                    <a:lnTo>
                      <a:pt x="3973" y="783"/>
                    </a:lnTo>
                    <a:lnTo>
                      <a:pt x="23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3"/>
              <p:cNvSpPr/>
              <p:nvPr/>
            </p:nvSpPr>
            <p:spPr>
              <a:xfrm>
                <a:off x="3985175" y="4058300"/>
                <a:ext cx="108025" cy="141375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5655" extrusionOk="0">
                    <a:moveTo>
                      <a:pt x="2726" y="1"/>
                    </a:moveTo>
                    <a:lnTo>
                      <a:pt x="0" y="4727"/>
                    </a:lnTo>
                    <a:lnTo>
                      <a:pt x="1566" y="5655"/>
                    </a:lnTo>
                    <a:lnTo>
                      <a:pt x="4321" y="899"/>
                    </a:lnTo>
                    <a:lnTo>
                      <a:pt x="27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3"/>
              <p:cNvSpPr/>
              <p:nvPr/>
            </p:nvSpPr>
            <p:spPr>
              <a:xfrm>
                <a:off x="3896725" y="4005375"/>
                <a:ext cx="116025" cy="138475"/>
              </a:xfrm>
              <a:custGeom>
                <a:avLst/>
                <a:gdLst/>
                <a:ahLst/>
                <a:cxnLst/>
                <a:rect l="l" t="t" r="r" b="b"/>
                <a:pathLst>
                  <a:path w="4641" h="5539" extrusionOk="0">
                    <a:moveTo>
                      <a:pt x="3132" y="1"/>
                    </a:moveTo>
                    <a:lnTo>
                      <a:pt x="1" y="4495"/>
                    </a:lnTo>
                    <a:lnTo>
                      <a:pt x="1509" y="5539"/>
                    </a:lnTo>
                    <a:lnTo>
                      <a:pt x="4640" y="1045"/>
                    </a:lnTo>
                    <a:lnTo>
                      <a:pt x="31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>
                <a:off x="3814100" y="3946675"/>
                <a:ext cx="122525" cy="134125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5365" extrusionOk="0">
                    <a:moveTo>
                      <a:pt x="3509" y="0"/>
                    </a:moveTo>
                    <a:lnTo>
                      <a:pt x="0" y="4176"/>
                    </a:lnTo>
                    <a:lnTo>
                      <a:pt x="1392" y="5364"/>
                    </a:lnTo>
                    <a:lnTo>
                      <a:pt x="4901" y="1160"/>
                    </a:lnTo>
                    <a:lnTo>
                      <a:pt x="35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3737250" y="3880700"/>
                <a:ext cx="129075" cy="129050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162" extrusionOk="0">
                    <a:moveTo>
                      <a:pt x="3886" y="1"/>
                    </a:moveTo>
                    <a:lnTo>
                      <a:pt x="1" y="3886"/>
                    </a:lnTo>
                    <a:lnTo>
                      <a:pt x="1306" y="5162"/>
                    </a:lnTo>
                    <a:lnTo>
                      <a:pt x="5162" y="1305"/>
                    </a:lnTo>
                    <a:lnTo>
                      <a:pt x="38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>
                <a:off x="3667675" y="3809675"/>
                <a:ext cx="134125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5365" h="4930" extrusionOk="0">
                    <a:moveTo>
                      <a:pt x="4176" y="0"/>
                    </a:moveTo>
                    <a:lnTo>
                      <a:pt x="0" y="3538"/>
                    </a:lnTo>
                    <a:lnTo>
                      <a:pt x="1160" y="4929"/>
                    </a:lnTo>
                    <a:lnTo>
                      <a:pt x="5364" y="1392"/>
                    </a:lnTo>
                    <a:lnTo>
                      <a:pt x="41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>
                <a:off x="3604600" y="3734275"/>
                <a:ext cx="137750" cy="116000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4640" extrusionOk="0">
                    <a:moveTo>
                      <a:pt x="4466" y="1"/>
                    </a:moveTo>
                    <a:lnTo>
                      <a:pt x="1" y="3132"/>
                    </a:lnTo>
                    <a:lnTo>
                      <a:pt x="1045" y="4640"/>
                    </a:lnTo>
                    <a:lnTo>
                      <a:pt x="5510" y="1479"/>
                    </a:lnTo>
                    <a:lnTo>
                      <a:pt x="44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3549525" y="3653100"/>
                <a:ext cx="141375" cy="108025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4321" extrusionOk="0">
                    <a:moveTo>
                      <a:pt x="4726" y="0"/>
                    </a:moveTo>
                    <a:lnTo>
                      <a:pt x="0" y="2755"/>
                    </a:lnTo>
                    <a:lnTo>
                      <a:pt x="899" y="4320"/>
                    </a:lnTo>
                    <a:lnTo>
                      <a:pt x="5654" y="1595"/>
                    </a:lnTo>
                    <a:lnTo>
                      <a:pt x="47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3502400" y="3569000"/>
                <a:ext cx="14355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5742" h="3945" extrusionOk="0">
                    <a:moveTo>
                      <a:pt x="4959" y="1"/>
                    </a:moveTo>
                    <a:lnTo>
                      <a:pt x="0" y="2291"/>
                    </a:lnTo>
                    <a:lnTo>
                      <a:pt x="754" y="3944"/>
                    </a:lnTo>
                    <a:lnTo>
                      <a:pt x="5741" y="1653"/>
                    </a:lnTo>
                    <a:lnTo>
                      <a:pt x="49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>
                <a:off x="4496950" y="3437800"/>
                <a:ext cx="98600" cy="91047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36419" extrusionOk="0">
                    <a:moveTo>
                      <a:pt x="3190" y="0"/>
                    </a:moveTo>
                    <a:lnTo>
                      <a:pt x="0" y="36361"/>
                    </a:lnTo>
                    <a:lnTo>
                      <a:pt x="783" y="36419"/>
                    </a:lnTo>
                    <a:lnTo>
                      <a:pt x="3943" y="58"/>
                    </a:lnTo>
                    <a:lnTo>
                      <a:pt x="3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4391825" y="3433450"/>
                <a:ext cx="177625" cy="901775"/>
              </a:xfrm>
              <a:custGeom>
                <a:avLst/>
                <a:gdLst/>
                <a:ahLst/>
                <a:cxnLst/>
                <a:rect l="l" t="t" r="r" b="b"/>
                <a:pathLst>
                  <a:path w="7105" h="36071" extrusionOk="0">
                    <a:moveTo>
                      <a:pt x="6351" y="0"/>
                    </a:moveTo>
                    <a:lnTo>
                      <a:pt x="1" y="35955"/>
                    </a:lnTo>
                    <a:lnTo>
                      <a:pt x="784" y="36071"/>
                    </a:lnTo>
                    <a:lnTo>
                      <a:pt x="7105" y="145"/>
                    </a:lnTo>
                    <a:lnTo>
                      <a:pt x="63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>
                <a:off x="4288900" y="3426200"/>
                <a:ext cx="254450" cy="886550"/>
              </a:xfrm>
              <a:custGeom>
                <a:avLst/>
                <a:gdLst/>
                <a:ahLst/>
                <a:cxnLst/>
                <a:rect l="l" t="t" r="r" b="b"/>
                <a:pathLst>
                  <a:path w="10178" h="35462" extrusionOk="0">
                    <a:moveTo>
                      <a:pt x="9424" y="1"/>
                    </a:moveTo>
                    <a:lnTo>
                      <a:pt x="0" y="35259"/>
                    </a:lnTo>
                    <a:lnTo>
                      <a:pt x="754" y="35462"/>
                    </a:lnTo>
                    <a:lnTo>
                      <a:pt x="10178" y="203"/>
                    </a:lnTo>
                    <a:lnTo>
                      <a:pt x="94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3"/>
              <p:cNvSpPr/>
              <p:nvPr/>
            </p:nvSpPr>
            <p:spPr>
              <a:xfrm>
                <a:off x="4187425" y="3417500"/>
                <a:ext cx="330550" cy="864100"/>
              </a:xfrm>
              <a:custGeom>
                <a:avLst/>
                <a:gdLst/>
                <a:ahLst/>
                <a:cxnLst/>
                <a:rect l="l" t="t" r="r" b="b"/>
                <a:pathLst>
                  <a:path w="13222" h="34564" extrusionOk="0">
                    <a:moveTo>
                      <a:pt x="12497" y="1"/>
                    </a:moveTo>
                    <a:lnTo>
                      <a:pt x="0" y="34302"/>
                    </a:lnTo>
                    <a:lnTo>
                      <a:pt x="725" y="34563"/>
                    </a:lnTo>
                    <a:lnTo>
                      <a:pt x="13222" y="291"/>
                    </a:lnTo>
                    <a:lnTo>
                      <a:pt x="124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4089550" y="3406625"/>
                <a:ext cx="403800" cy="834375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33375" extrusionOk="0">
                    <a:moveTo>
                      <a:pt x="15455" y="1"/>
                    </a:moveTo>
                    <a:lnTo>
                      <a:pt x="1" y="33055"/>
                    </a:lnTo>
                    <a:lnTo>
                      <a:pt x="726" y="33374"/>
                    </a:lnTo>
                    <a:lnTo>
                      <a:pt x="16151" y="320"/>
                    </a:lnTo>
                    <a:lnTo>
                      <a:pt x="154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>
                <a:off x="3996775" y="3392850"/>
                <a:ext cx="472650" cy="800300"/>
              </a:xfrm>
              <a:custGeom>
                <a:avLst/>
                <a:gdLst/>
                <a:ahLst/>
                <a:cxnLst/>
                <a:rect l="l" t="t" r="r" b="b"/>
                <a:pathLst>
                  <a:path w="18906" h="32012" extrusionOk="0">
                    <a:moveTo>
                      <a:pt x="18209" y="1"/>
                    </a:moveTo>
                    <a:lnTo>
                      <a:pt x="0" y="31635"/>
                    </a:lnTo>
                    <a:lnTo>
                      <a:pt x="667" y="32012"/>
                    </a:lnTo>
                    <a:lnTo>
                      <a:pt x="18905" y="407"/>
                    </a:lnTo>
                    <a:lnTo>
                      <a:pt x="182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>
                <a:off x="3907600" y="3377625"/>
                <a:ext cx="539350" cy="759000"/>
              </a:xfrm>
              <a:custGeom>
                <a:avLst/>
                <a:gdLst/>
                <a:ahLst/>
                <a:cxnLst/>
                <a:rect l="l" t="t" r="r" b="b"/>
                <a:pathLst>
                  <a:path w="21574" h="30360" extrusionOk="0">
                    <a:moveTo>
                      <a:pt x="20935" y="1"/>
                    </a:moveTo>
                    <a:lnTo>
                      <a:pt x="1" y="29895"/>
                    </a:lnTo>
                    <a:lnTo>
                      <a:pt x="639" y="30359"/>
                    </a:lnTo>
                    <a:lnTo>
                      <a:pt x="21573" y="465"/>
                    </a:lnTo>
                    <a:lnTo>
                      <a:pt x="209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>
                <a:off x="3824250" y="3360950"/>
                <a:ext cx="600950" cy="711150"/>
              </a:xfrm>
              <a:custGeom>
                <a:avLst/>
                <a:gdLst/>
                <a:ahLst/>
                <a:cxnLst/>
                <a:rect l="l" t="t" r="r" b="b"/>
                <a:pathLst>
                  <a:path w="24038" h="28446" extrusionOk="0">
                    <a:moveTo>
                      <a:pt x="23429" y="1"/>
                    </a:moveTo>
                    <a:lnTo>
                      <a:pt x="0" y="27953"/>
                    </a:lnTo>
                    <a:lnTo>
                      <a:pt x="580" y="28445"/>
                    </a:lnTo>
                    <a:lnTo>
                      <a:pt x="24037" y="494"/>
                    </a:lnTo>
                    <a:lnTo>
                      <a:pt x="234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>
                <a:off x="3746675" y="3341400"/>
                <a:ext cx="658950" cy="659650"/>
              </a:xfrm>
              <a:custGeom>
                <a:avLst/>
                <a:gdLst/>
                <a:ahLst/>
                <a:cxnLst/>
                <a:rect l="l" t="t" r="r" b="b"/>
                <a:pathLst>
                  <a:path w="26358" h="26386" extrusionOk="0">
                    <a:moveTo>
                      <a:pt x="25807" y="0"/>
                    </a:moveTo>
                    <a:lnTo>
                      <a:pt x="1" y="25835"/>
                    </a:lnTo>
                    <a:lnTo>
                      <a:pt x="552" y="26386"/>
                    </a:lnTo>
                    <a:lnTo>
                      <a:pt x="26358" y="551"/>
                    </a:lnTo>
                    <a:lnTo>
                      <a:pt x="258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>
                <a:off x="3675650" y="3321825"/>
                <a:ext cx="711125" cy="600950"/>
              </a:xfrm>
              <a:custGeom>
                <a:avLst/>
                <a:gdLst/>
                <a:ahLst/>
                <a:cxnLst/>
                <a:rect l="l" t="t" r="r" b="b"/>
                <a:pathLst>
                  <a:path w="28445" h="24038" extrusionOk="0">
                    <a:moveTo>
                      <a:pt x="27952" y="0"/>
                    </a:moveTo>
                    <a:lnTo>
                      <a:pt x="0" y="23457"/>
                    </a:lnTo>
                    <a:lnTo>
                      <a:pt x="493" y="24037"/>
                    </a:lnTo>
                    <a:lnTo>
                      <a:pt x="28445" y="609"/>
                    </a:lnTo>
                    <a:lnTo>
                      <a:pt x="27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3611850" y="3300075"/>
                <a:ext cx="758250" cy="539325"/>
              </a:xfrm>
              <a:custGeom>
                <a:avLst/>
                <a:gdLst/>
                <a:ahLst/>
                <a:cxnLst/>
                <a:rect l="l" t="t" r="r" b="b"/>
                <a:pathLst>
                  <a:path w="30330" h="21573" extrusionOk="0">
                    <a:moveTo>
                      <a:pt x="29895" y="0"/>
                    </a:moveTo>
                    <a:lnTo>
                      <a:pt x="1" y="20935"/>
                    </a:lnTo>
                    <a:lnTo>
                      <a:pt x="465" y="21573"/>
                    </a:lnTo>
                    <a:lnTo>
                      <a:pt x="30330" y="638"/>
                    </a:lnTo>
                    <a:lnTo>
                      <a:pt x="298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3556050" y="3276875"/>
                <a:ext cx="799550" cy="473375"/>
              </a:xfrm>
              <a:custGeom>
                <a:avLst/>
                <a:gdLst/>
                <a:ahLst/>
                <a:cxnLst/>
                <a:rect l="l" t="t" r="r" b="b"/>
                <a:pathLst>
                  <a:path w="31982" h="18935" extrusionOk="0">
                    <a:moveTo>
                      <a:pt x="31576" y="0"/>
                    </a:moveTo>
                    <a:lnTo>
                      <a:pt x="0" y="18268"/>
                    </a:lnTo>
                    <a:lnTo>
                      <a:pt x="377" y="18934"/>
                    </a:lnTo>
                    <a:lnTo>
                      <a:pt x="31982" y="667"/>
                    </a:lnTo>
                    <a:lnTo>
                      <a:pt x="315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3508200" y="3252950"/>
                <a:ext cx="835100" cy="403075"/>
              </a:xfrm>
              <a:custGeom>
                <a:avLst/>
                <a:gdLst/>
                <a:ahLst/>
                <a:cxnLst/>
                <a:rect l="l" t="t" r="r" b="b"/>
                <a:pathLst>
                  <a:path w="33404" h="16123" extrusionOk="0">
                    <a:moveTo>
                      <a:pt x="33055" y="1"/>
                    </a:moveTo>
                    <a:lnTo>
                      <a:pt x="0" y="15426"/>
                    </a:lnTo>
                    <a:lnTo>
                      <a:pt x="319" y="16122"/>
                    </a:lnTo>
                    <a:lnTo>
                      <a:pt x="33403" y="697"/>
                    </a:lnTo>
                    <a:lnTo>
                      <a:pt x="330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>
                <a:off x="3468325" y="3227575"/>
                <a:ext cx="864100" cy="330575"/>
              </a:xfrm>
              <a:custGeom>
                <a:avLst/>
                <a:gdLst/>
                <a:ahLst/>
                <a:cxnLst/>
                <a:rect l="l" t="t" r="r" b="b"/>
                <a:pathLst>
                  <a:path w="34564" h="13223" extrusionOk="0">
                    <a:moveTo>
                      <a:pt x="34302" y="1"/>
                    </a:moveTo>
                    <a:lnTo>
                      <a:pt x="1" y="12498"/>
                    </a:lnTo>
                    <a:lnTo>
                      <a:pt x="262" y="13223"/>
                    </a:lnTo>
                    <a:lnTo>
                      <a:pt x="34563" y="726"/>
                    </a:lnTo>
                    <a:lnTo>
                      <a:pt x="343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>
                <a:off x="3463975" y="3480575"/>
                <a:ext cx="144275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3596" extrusionOk="0">
                    <a:moveTo>
                      <a:pt x="5133" y="0"/>
                    </a:moveTo>
                    <a:lnTo>
                      <a:pt x="1" y="1885"/>
                    </a:lnTo>
                    <a:lnTo>
                      <a:pt x="610" y="3596"/>
                    </a:lnTo>
                    <a:lnTo>
                      <a:pt x="5771" y="1740"/>
                    </a:lnTo>
                    <a:lnTo>
                      <a:pt x="5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13"/>
            <p:cNvSpPr/>
            <p:nvPr/>
          </p:nvSpPr>
          <p:spPr>
            <a:xfrm>
              <a:off x="4474475" y="2822375"/>
              <a:ext cx="294325" cy="448000"/>
            </a:xfrm>
            <a:custGeom>
              <a:avLst/>
              <a:gdLst/>
              <a:ahLst/>
              <a:cxnLst/>
              <a:rect l="l" t="t" r="r" b="b"/>
              <a:pathLst>
                <a:path w="11773" h="17920" extrusionOk="0">
                  <a:moveTo>
                    <a:pt x="0" y="0"/>
                  </a:moveTo>
                  <a:lnTo>
                    <a:pt x="0" y="17920"/>
                  </a:lnTo>
                  <a:lnTo>
                    <a:pt x="11772" y="17920"/>
                  </a:lnTo>
                  <a:lnTo>
                    <a:pt x="11772" y="0"/>
                  </a:lnTo>
                  <a:lnTo>
                    <a:pt x="7075" y="0"/>
                  </a:lnTo>
                  <a:lnTo>
                    <a:pt x="7075" y="6756"/>
                  </a:lnTo>
                  <a:lnTo>
                    <a:pt x="4697" y="6756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2990625" y="2628100"/>
              <a:ext cx="3243875" cy="72525"/>
            </a:xfrm>
            <a:custGeom>
              <a:avLst/>
              <a:gdLst/>
              <a:ahLst/>
              <a:cxnLst/>
              <a:rect l="l" t="t" r="r" b="b"/>
              <a:pathLst>
                <a:path w="129755" h="2901" extrusionOk="0">
                  <a:moveTo>
                    <a:pt x="1" y="1"/>
                  </a:moveTo>
                  <a:lnTo>
                    <a:pt x="1" y="2900"/>
                  </a:lnTo>
                  <a:lnTo>
                    <a:pt x="129755" y="2900"/>
                  </a:lnTo>
                  <a:lnTo>
                    <a:pt x="1297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3688700" y="2573725"/>
              <a:ext cx="208050" cy="126900"/>
            </a:xfrm>
            <a:custGeom>
              <a:avLst/>
              <a:gdLst/>
              <a:ahLst/>
              <a:cxnLst/>
              <a:rect l="l" t="t" r="r" b="b"/>
              <a:pathLst>
                <a:path w="8322" h="5076" extrusionOk="0">
                  <a:moveTo>
                    <a:pt x="0" y="1"/>
                  </a:moveTo>
                  <a:lnTo>
                    <a:pt x="0" y="5075"/>
                  </a:lnTo>
                  <a:lnTo>
                    <a:pt x="8322" y="5075"/>
                  </a:lnTo>
                  <a:lnTo>
                    <a:pt x="8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5319675" y="2573725"/>
              <a:ext cx="208075" cy="126900"/>
            </a:xfrm>
            <a:custGeom>
              <a:avLst/>
              <a:gdLst/>
              <a:ahLst/>
              <a:cxnLst/>
              <a:rect l="l" t="t" r="r" b="b"/>
              <a:pathLst>
                <a:path w="8323" h="5076" extrusionOk="0">
                  <a:moveTo>
                    <a:pt x="1" y="1"/>
                  </a:moveTo>
                  <a:lnTo>
                    <a:pt x="1" y="5075"/>
                  </a:lnTo>
                  <a:lnTo>
                    <a:pt x="8322" y="5075"/>
                  </a:lnTo>
                  <a:lnTo>
                    <a:pt x="8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6143875" y="2338150"/>
              <a:ext cx="90625" cy="362475"/>
            </a:xfrm>
            <a:custGeom>
              <a:avLst/>
              <a:gdLst/>
              <a:ahLst/>
              <a:cxnLst/>
              <a:rect l="l" t="t" r="r" b="b"/>
              <a:pathLst>
                <a:path w="3625" h="14499" extrusionOk="0">
                  <a:moveTo>
                    <a:pt x="0" y="0"/>
                  </a:moveTo>
                  <a:lnTo>
                    <a:pt x="0" y="14498"/>
                  </a:lnTo>
                  <a:lnTo>
                    <a:pt x="3625" y="14498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2990625" y="2338150"/>
              <a:ext cx="90650" cy="362475"/>
            </a:xfrm>
            <a:custGeom>
              <a:avLst/>
              <a:gdLst/>
              <a:ahLst/>
              <a:cxnLst/>
              <a:rect l="l" t="t" r="r" b="b"/>
              <a:pathLst>
                <a:path w="3626" h="14499" extrusionOk="0">
                  <a:moveTo>
                    <a:pt x="1" y="0"/>
                  </a:moveTo>
                  <a:lnTo>
                    <a:pt x="1" y="14498"/>
                  </a:lnTo>
                  <a:lnTo>
                    <a:pt x="3625" y="14498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13"/>
            <p:cNvGrpSpPr/>
            <p:nvPr/>
          </p:nvGrpSpPr>
          <p:grpSpPr>
            <a:xfrm flipH="1">
              <a:off x="4604588" y="3227575"/>
              <a:ext cx="1131575" cy="1122150"/>
              <a:chOff x="3463975" y="3227575"/>
              <a:chExt cx="1131575" cy="1122150"/>
            </a:xfrm>
          </p:grpSpPr>
          <p:sp>
            <p:nvSpPr>
              <p:cNvPr id="461" name="Google Shape;461;p13"/>
              <p:cNvSpPr/>
              <p:nvPr/>
            </p:nvSpPr>
            <p:spPr>
              <a:xfrm>
                <a:off x="4483900" y="4209075"/>
                <a:ext cx="57275" cy="140650"/>
              </a:xfrm>
              <a:custGeom>
                <a:avLst/>
                <a:gdLst/>
                <a:ahLst/>
                <a:cxnLst/>
                <a:rect l="l" t="t" r="r" b="b"/>
                <a:pathLst>
                  <a:path w="2291" h="5626" extrusionOk="0">
                    <a:moveTo>
                      <a:pt x="464" y="1"/>
                    </a:moveTo>
                    <a:lnTo>
                      <a:pt x="0" y="5452"/>
                    </a:lnTo>
                    <a:lnTo>
                      <a:pt x="1827" y="5626"/>
                    </a:lnTo>
                    <a:lnTo>
                      <a:pt x="2291" y="175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4379479" y="4197007"/>
                <a:ext cx="67450" cy="141375"/>
              </a:xfrm>
              <a:custGeom>
                <a:avLst/>
                <a:gdLst/>
                <a:ahLst/>
                <a:cxnLst/>
                <a:rect l="l" t="t" r="r" b="b"/>
                <a:pathLst>
                  <a:path w="2698" h="5655" extrusionOk="0">
                    <a:moveTo>
                      <a:pt x="929" y="1"/>
                    </a:moveTo>
                    <a:lnTo>
                      <a:pt x="1" y="5336"/>
                    </a:lnTo>
                    <a:lnTo>
                      <a:pt x="1770" y="5655"/>
                    </a:lnTo>
                    <a:lnTo>
                      <a:pt x="2698" y="291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>
                <a:off x="4275850" y="4172100"/>
                <a:ext cx="79750" cy="144275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5771" extrusionOk="0">
                    <a:moveTo>
                      <a:pt x="1421" y="1"/>
                    </a:moveTo>
                    <a:lnTo>
                      <a:pt x="0" y="5307"/>
                    </a:lnTo>
                    <a:lnTo>
                      <a:pt x="1769" y="5771"/>
                    </a:lnTo>
                    <a:lnTo>
                      <a:pt x="3190" y="494"/>
                    </a:lnTo>
                    <a:lnTo>
                      <a:pt x="142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3"/>
              <p:cNvSpPr/>
              <p:nvPr/>
            </p:nvSpPr>
            <p:spPr>
              <a:xfrm>
                <a:off x="4175100" y="4141675"/>
                <a:ext cx="89900" cy="14427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5771" extrusionOk="0">
                    <a:moveTo>
                      <a:pt x="1885" y="0"/>
                    </a:moveTo>
                    <a:lnTo>
                      <a:pt x="0" y="5132"/>
                    </a:lnTo>
                    <a:lnTo>
                      <a:pt x="1711" y="5770"/>
                    </a:lnTo>
                    <a:lnTo>
                      <a:pt x="3596" y="609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3"/>
              <p:cNvSpPr/>
              <p:nvPr/>
            </p:nvSpPr>
            <p:spPr>
              <a:xfrm>
                <a:off x="4077950" y="4103250"/>
                <a:ext cx="99350" cy="143550"/>
              </a:xfrm>
              <a:custGeom>
                <a:avLst/>
                <a:gdLst/>
                <a:ahLst/>
                <a:cxnLst/>
                <a:rect l="l" t="t" r="r" b="b"/>
                <a:pathLst>
                  <a:path w="3974" h="5742" extrusionOk="0">
                    <a:moveTo>
                      <a:pt x="2320" y="0"/>
                    </a:moveTo>
                    <a:lnTo>
                      <a:pt x="1" y="4958"/>
                    </a:lnTo>
                    <a:lnTo>
                      <a:pt x="1653" y="5741"/>
                    </a:lnTo>
                    <a:lnTo>
                      <a:pt x="3973" y="783"/>
                    </a:lnTo>
                    <a:lnTo>
                      <a:pt x="23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3"/>
              <p:cNvSpPr/>
              <p:nvPr/>
            </p:nvSpPr>
            <p:spPr>
              <a:xfrm>
                <a:off x="3985175" y="4058300"/>
                <a:ext cx="108025" cy="141375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5655" extrusionOk="0">
                    <a:moveTo>
                      <a:pt x="2726" y="1"/>
                    </a:moveTo>
                    <a:lnTo>
                      <a:pt x="0" y="4727"/>
                    </a:lnTo>
                    <a:lnTo>
                      <a:pt x="1566" y="5655"/>
                    </a:lnTo>
                    <a:lnTo>
                      <a:pt x="4321" y="899"/>
                    </a:lnTo>
                    <a:lnTo>
                      <a:pt x="27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3"/>
              <p:cNvSpPr/>
              <p:nvPr/>
            </p:nvSpPr>
            <p:spPr>
              <a:xfrm>
                <a:off x="3896725" y="4005375"/>
                <a:ext cx="116025" cy="138475"/>
              </a:xfrm>
              <a:custGeom>
                <a:avLst/>
                <a:gdLst/>
                <a:ahLst/>
                <a:cxnLst/>
                <a:rect l="l" t="t" r="r" b="b"/>
                <a:pathLst>
                  <a:path w="4641" h="5539" extrusionOk="0">
                    <a:moveTo>
                      <a:pt x="3132" y="1"/>
                    </a:moveTo>
                    <a:lnTo>
                      <a:pt x="1" y="4495"/>
                    </a:lnTo>
                    <a:lnTo>
                      <a:pt x="1509" y="5539"/>
                    </a:lnTo>
                    <a:lnTo>
                      <a:pt x="4640" y="1045"/>
                    </a:lnTo>
                    <a:lnTo>
                      <a:pt x="31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3"/>
              <p:cNvSpPr/>
              <p:nvPr/>
            </p:nvSpPr>
            <p:spPr>
              <a:xfrm>
                <a:off x="3814100" y="3946675"/>
                <a:ext cx="122525" cy="134125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5365" extrusionOk="0">
                    <a:moveTo>
                      <a:pt x="3509" y="0"/>
                    </a:moveTo>
                    <a:lnTo>
                      <a:pt x="0" y="4176"/>
                    </a:lnTo>
                    <a:lnTo>
                      <a:pt x="1392" y="5364"/>
                    </a:lnTo>
                    <a:lnTo>
                      <a:pt x="4901" y="1160"/>
                    </a:lnTo>
                    <a:lnTo>
                      <a:pt x="35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3"/>
              <p:cNvSpPr/>
              <p:nvPr/>
            </p:nvSpPr>
            <p:spPr>
              <a:xfrm>
                <a:off x="3737250" y="3880700"/>
                <a:ext cx="129075" cy="129050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162" extrusionOk="0">
                    <a:moveTo>
                      <a:pt x="3886" y="1"/>
                    </a:moveTo>
                    <a:lnTo>
                      <a:pt x="1" y="3886"/>
                    </a:lnTo>
                    <a:lnTo>
                      <a:pt x="1306" y="5162"/>
                    </a:lnTo>
                    <a:lnTo>
                      <a:pt x="5162" y="1305"/>
                    </a:lnTo>
                    <a:lnTo>
                      <a:pt x="38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667675" y="3809675"/>
                <a:ext cx="134125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5365" h="4930" extrusionOk="0">
                    <a:moveTo>
                      <a:pt x="4176" y="0"/>
                    </a:moveTo>
                    <a:lnTo>
                      <a:pt x="0" y="3538"/>
                    </a:lnTo>
                    <a:lnTo>
                      <a:pt x="1160" y="4929"/>
                    </a:lnTo>
                    <a:lnTo>
                      <a:pt x="5364" y="1392"/>
                    </a:lnTo>
                    <a:lnTo>
                      <a:pt x="41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604600" y="3734275"/>
                <a:ext cx="137750" cy="116000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4640" extrusionOk="0">
                    <a:moveTo>
                      <a:pt x="4466" y="1"/>
                    </a:moveTo>
                    <a:lnTo>
                      <a:pt x="1" y="3132"/>
                    </a:lnTo>
                    <a:lnTo>
                      <a:pt x="1045" y="4640"/>
                    </a:lnTo>
                    <a:lnTo>
                      <a:pt x="5510" y="1479"/>
                    </a:lnTo>
                    <a:lnTo>
                      <a:pt x="44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549525" y="3653100"/>
                <a:ext cx="141375" cy="108025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4321" extrusionOk="0">
                    <a:moveTo>
                      <a:pt x="4726" y="0"/>
                    </a:moveTo>
                    <a:lnTo>
                      <a:pt x="0" y="2755"/>
                    </a:lnTo>
                    <a:lnTo>
                      <a:pt x="899" y="4320"/>
                    </a:lnTo>
                    <a:lnTo>
                      <a:pt x="5654" y="1595"/>
                    </a:lnTo>
                    <a:lnTo>
                      <a:pt x="47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3"/>
              <p:cNvSpPr/>
              <p:nvPr/>
            </p:nvSpPr>
            <p:spPr>
              <a:xfrm>
                <a:off x="3502400" y="3569000"/>
                <a:ext cx="14355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5742" h="3945" extrusionOk="0">
                    <a:moveTo>
                      <a:pt x="4959" y="1"/>
                    </a:moveTo>
                    <a:lnTo>
                      <a:pt x="0" y="2291"/>
                    </a:lnTo>
                    <a:lnTo>
                      <a:pt x="754" y="3944"/>
                    </a:lnTo>
                    <a:lnTo>
                      <a:pt x="5741" y="1653"/>
                    </a:lnTo>
                    <a:lnTo>
                      <a:pt x="49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3"/>
              <p:cNvSpPr/>
              <p:nvPr/>
            </p:nvSpPr>
            <p:spPr>
              <a:xfrm>
                <a:off x="4496950" y="3437800"/>
                <a:ext cx="98600" cy="91047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36419" extrusionOk="0">
                    <a:moveTo>
                      <a:pt x="3190" y="0"/>
                    </a:moveTo>
                    <a:lnTo>
                      <a:pt x="0" y="36361"/>
                    </a:lnTo>
                    <a:lnTo>
                      <a:pt x="783" y="36419"/>
                    </a:lnTo>
                    <a:lnTo>
                      <a:pt x="3943" y="58"/>
                    </a:lnTo>
                    <a:lnTo>
                      <a:pt x="3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4391825" y="3433450"/>
                <a:ext cx="177625" cy="901775"/>
              </a:xfrm>
              <a:custGeom>
                <a:avLst/>
                <a:gdLst/>
                <a:ahLst/>
                <a:cxnLst/>
                <a:rect l="l" t="t" r="r" b="b"/>
                <a:pathLst>
                  <a:path w="7105" h="36071" extrusionOk="0">
                    <a:moveTo>
                      <a:pt x="6351" y="0"/>
                    </a:moveTo>
                    <a:lnTo>
                      <a:pt x="1" y="35955"/>
                    </a:lnTo>
                    <a:lnTo>
                      <a:pt x="784" y="36071"/>
                    </a:lnTo>
                    <a:lnTo>
                      <a:pt x="7105" y="145"/>
                    </a:lnTo>
                    <a:lnTo>
                      <a:pt x="63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4288900" y="3426200"/>
                <a:ext cx="254450" cy="886550"/>
              </a:xfrm>
              <a:custGeom>
                <a:avLst/>
                <a:gdLst/>
                <a:ahLst/>
                <a:cxnLst/>
                <a:rect l="l" t="t" r="r" b="b"/>
                <a:pathLst>
                  <a:path w="10178" h="35462" extrusionOk="0">
                    <a:moveTo>
                      <a:pt x="9424" y="1"/>
                    </a:moveTo>
                    <a:lnTo>
                      <a:pt x="0" y="35259"/>
                    </a:lnTo>
                    <a:lnTo>
                      <a:pt x="754" y="35462"/>
                    </a:lnTo>
                    <a:lnTo>
                      <a:pt x="10178" y="203"/>
                    </a:lnTo>
                    <a:lnTo>
                      <a:pt x="94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3"/>
              <p:cNvSpPr/>
              <p:nvPr/>
            </p:nvSpPr>
            <p:spPr>
              <a:xfrm>
                <a:off x="4187425" y="3417500"/>
                <a:ext cx="330550" cy="864100"/>
              </a:xfrm>
              <a:custGeom>
                <a:avLst/>
                <a:gdLst/>
                <a:ahLst/>
                <a:cxnLst/>
                <a:rect l="l" t="t" r="r" b="b"/>
                <a:pathLst>
                  <a:path w="13222" h="34564" extrusionOk="0">
                    <a:moveTo>
                      <a:pt x="12497" y="1"/>
                    </a:moveTo>
                    <a:lnTo>
                      <a:pt x="0" y="34302"/>
                    </a:lnTo>
                    <a:lnTo>
                      <a:pt x="725" y="34563"/>
                    </a:lnTo>
                    <a:lnTo>
                      <a:pt x="13222" y="291"/>
                    </a:lnTo>
                    <a:lnTo>
                      <a:pt x="124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3"/>
              <p:cNvSpPr/>
              <p:nvPr/>
            </p:nvSpPr>
            <p:spPr>
              <a:xfrm>
                <a:off x="4089550" y="3406625"/>
                <a:ext cx="403800" cy="834375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33375" extrusionOk="0">
                    <a:moveTo>
                      <a:pt x="15455" y="1"/>
                    </a:moveTo>
                    <a:lnTo>
                      <a:pt x="1" y="33055"/>
                    </a:lnTo>
                    <a:lnTo>
                      <a:pt x="726" y="33374"/>
                    </a:lnTo>
                    <a:lnTo>
                      <a:pt x="16151" y="320"/>
                    </a:lnTo>
                    <a:lnTo>
                      <a:pt x="154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3"/>
              <p:cNvSpPr/>
              <p:nvPr/>
            </p:nvSpPr>
            <p:spPr>
              <a:xfrm>
                <a:off x="3996775" y="3392850"/>
                <a:ext cx="472650" cy="800300"/>
              </a:xfrm>
              <a:custGeom>
                <a:avLst/>
                <a:gdLst/>
                <a:ahLst/>
                <a:cxnLst/>
                <a:rect l="l" t="t" r="r" b="b"/>
                <a:pathLst>
                  <a:path w="18906" h="32012" extrusionOk="0">
                    <a:moveTo>
                      <a:pt x="18209" y="1"/>
                    </a:moveTo>
                    <a:lnTo>
                      <a:pt x="0" y="31635"/>
                    </a:lnTo>
                    <a:lnTo>
                      <a:pt x="667" y="32012"/>
                    </a:lnTo>
                    <a:lnTo>
                      <a:pt x="18905" y="407"/>
                    </a:lnTo>
                    <a:lnTo>
                      <a:pt x="182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>
                <a:off x="3907600" y="3377625"/>
                <a:ext cx="539350" cy="759000"/>
              </a:xfrm>
              <a:custGeom>
                <a:avLst/>
                <a:gdLst/>
                <a:ahLst/>
                <a:cxnLst/>
                <a:rect l="l" t="t" r="r" b="b"/>
                <a:pathLst>
                  <a:path w="21574" h="30360" extrusionOk="0">
                    <a:moveTo>
                      <a:pt x="20935" y="1"/>
                    </a:moveTo>
                    <a:lnTo>
                      <a:pt x="1" y="29895"/>
                    </a:lnTo>
                    <a:lnTo>
                      <a:pt x="639" y="30359"/>
                    </a:lnTo>
                    <a:lnTo>
                      <a:pt x="21573" y="465"/>
                    </a:lnTo>
                    <a:lnTo>
                      <a:pt x="209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>
                <a:off x="3824250" y="3360950"/>
                <a:ext cx="600950" cy="711150"/>
              </a:xfrm>
              <a:custGeom>
                <a:avLst/>
                <a:gdLst/>
                <a:ahLst/>
                <a:cxnLst/>
                <a:rect l="l" t="t" r="r" b="b"/>
                <a:pathLst>
                  <a:path w="24038" h="28446" extrusionOk="0">
                    <a:moveTo>
                      <a:pt x="23429" y="1"/>
                    </a:moveTo>
                    <a:lnTo>
                      <a:pt x="0" y="27953"/>
                    </a:lnTo>
                    <a:lnTo>
                      <a:pt x="580" y="28445"/>
                    </a:lnTo>
                    <a:lnTo>
                      <a:pt x="24037" y="494"/>
                    </a:lnTo>
                    <a:lnTo>
                      <a:pt x="234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>
                <a:off x="3746675" y="3341400"/>
                <a:ext cx="658950" cy="659650"/>
              </a:xfrm>
              <a:custGeom>
                <a:avLst/>
                <a:gdLst/>
                <a:ahLst/>
                <a:cxnLst/>
                <a:rect l="l" t="t" r="r" b="b"/>
                <a:pathLst>
                  <a:path w="26358" h="26386" extrusionOk="0">
                    <a:moveTo>
                      <a:pt x="25807" y="0"/>
                    </a:moveTo>
                    <a:lnTo>
                      <a:pt x="1" y="25835"/>
                    </a:lnTo>
                    <a:lnTo>
                      <a:pt x="552" y="26386"/>
                    </a:lnTo>
                    <a:lnTo>
                      <a:pt x="26358" y="551"/>
                    </a:lnTo>
                    <a:lnTo>
                      <a:pt x="258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3"/>
              <p:cNvSpPr/>
              <p:nvPr/>
            </p:nvSpPr>
            <p:spPr>
              <a:xfrm>
                <a:off x="3675650" y="3321825"/>
                <a:ext cx="711125" cy="600950"/>
              </a:xfrm>
              <a:custGeom>
                <a:avLst/>
                <a:gdLst/>
                <a:ahLst/>
                <a:cxnLst/>
                <a:rect l="l" t="t" r="r" b="b"/>
                <a:pathLst>
                  <a:path w="28445" h="24038" extrusionOk="0">
                    <a:moveTo>
                      <a:pt x="27952" y="0"/>
                    </a:moveTo>
                    <a:lnTo>
                      <a:pt x="0" y="23457"/>
                    </a:lnTo>
                    <a:lnTo>
                      <a:pt x="493" y="24037"/>
                    </a:lnTo>
                    <a:lnTo>
                      <a:pt x="28445" y="609"/>
                    </a:lnTo>
                    <a:lnTo>
                      <a:pt x="27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3"/>
              <p:cNvSpPr/>
              <p:nvPr/>
            </p:nvSpPr>
            <p:spPr>
              <a:xfrm>
                <a:off x="3611850" y="3300075"/>
                <a:ext cx="758250" cy="539325"/>
              </a:xfrm>
              <a:custGeom>
                <a:avLst/>
                <a:gdLst/>
                <a:ahLst/>
                <a:cxnLst/>
                <a:rect l="l" t="t" r="r" b="b"/>
                <a:pathLst>
                  <a:path w="30330" h="21573" extrusionOk="0">
                    <a:moveTo>
                      <a:pt x="29895" y="0"/>
                    </a:moveTo>
                    <a:lnTo>
                      <a:pt x="1" y="20935"/>
                    </a:lnTo>
                    <a:lnTo>
                      <a:pt x="465" y="21573"/>
                    </a:lnTo>
                    <a:lnTo>
                      <a:pt x="30330" y="638"/>
                    </a:lnTo>
                    <a:lnTo>
                      <a:pt x="298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>
                <a:off x="3556050" y="3276875"/>
                <a:ext cx="799550" cy="473375"/>
              </a:xfrm>
              <a:custGeom>
                <a:avLst/>
                <a:gdLst/>
                <a:ahLst/>
                <a:cxnLst/>
                <a:rect l="l" t="t" r="r" b="b"/>
                <a:pathLst>
                  <a:path w="31982" h="18935" extrusionOk="0">
                    <a:moveTo>
                      <a:pt x="31576" y="0"/>
                    </a:moveTo>
                    <a:lnTo>
                      <a:pt x="0" y="18268"/>
                    </a:lnTo>
                    <a:lnTo>
                      <a:pt x="377" y="18934"/>
                    </a:lnTo>
                    <a:lnTo>
                      <a:pt x="31982" y="667"/>
                    </a:lnTo>
                    <a:lnTo>
                      <a:pt x="315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3508200" y="3252950"/>
                <a:ext cx="835100" cy="403075"/>
              </a:xfrm>
              <a:custGeom>
                <a:avLst/>
                <a:gdLst/>
                <a:ahLst/>
                <a:cxnLst/>
                <a:rect l="l" t="t" r="r" b="b"/>
                <a:pathLst>
                  <a:path w="33404" h="16123" extrusionOk="0">
                    <a:moveTo>
                      <a:pt x="33055" y="1"/>
                    </a:moveTo>
                    <a:lnTo>
                      <a:pt x="0" y="15426"/>
                    </a:lnTo>
                    <a:lnTo>
                      <a:pt x="319" y="16122"/>
                    </a:lnTo>
                    <a:lnTo>
                      <a:pt x="33403" y="697"/>
                    </a:lnTo>
                    <a:lnTo>
                      <a:pt x="330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3468325" y="3227575"/>
                <a:ext cx="864100" cy="330575"/>
              </a:xfrm>
              <a:custGeom>
                <a:avLst/>
                <a:gdLst/>
                <a:ahLst/>
                <a:cxnLst/>
                <a:rect l="l" t="t" r="r" b="b"/>
                <a:pathLst>
                  <a:path w="34564" h="13223" extrusionOk="0">
                    <a:moveTo>
                      <a:pt x="34302" y="1"/>
                    </a:moveTo>
                    <a:lnTo>
                      <a:pt x="1" y="12498"/>
                    </a:lnTo>
                    <a:lnTo>
                      <a:pt x="262" y="13223"/>
                    </a:lnTo>
                    <a:lnTo>
                      <a:pt x="34563" y="726"/>
                    </a:lnTo>
                    <a:lnTo>
                      <a:pt x="343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3463975" y="3480575"/>
                <a:ext cx="144275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3596" extrusionOk="0">
                    <a:moveTo>
                      <a:pt x="5133" y="0"/>
                    </a:moveTo>
                    <a:lnTo>
                      <a:pt x="1" y="1885"/>
                    </a:lnTo>
                    <a:lnTo>
                      <a:pt x="610" y="3596"/>
                    </a:lnTo>
                    <a:lnTo>
                      <a:pt x="5771" y="1740"/>
                    </a:lnTo>
                    <a:lnTo>
                      <a:pt x="5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9" name="Google Shape;489;p13"/>
          <p:cNvSpPr txBox="1">
            <a:spLocks noGrp="1"/>
          </p:cNvSpPr>
          <p:nvPr>
            <p:ph type="title"/>
          </p:nvPr>
        </p:nvSpPr>
        <p:spPr>
          <a:xfrm>
            <a:off x="3037650" y="1201575"/>
            <a:ext cx="3068700" cy="11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2">
    <p:bg>
      <p:bgPr>
        <a:solidFill>
          <a:schemeClr val="lt1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5"/>
          <p:cNvSpPr/>
          <p:nvPr/>
        </p:nvSpPr>
        <p:spPr>
          <a:xfrm>
            <a:off x="0" y="1325550"/>
            <a:ext cx="9188100" cy="249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5"/>
          <p:cNvSpPr txBox="1">
            <a:spLocks noGrp="1"/>
          </p:cNvSpPr>
          <p:nvPr>
            <p:ph type="title" hasCustomPrompt="1"/>
          </p:nvPr>
        </p:nvSpPr>
        <p:spPr>
          <a:xfrm>
            <a:off x="1482650" y="1491925"/>
            <a:ext cx="6178800" cy="14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5" name="Google Shape;495;p15"/>
          <p:cNvSpPr txBox="1">
            <a:spLocks noGrp="1"/>
          </p:cNvSpPr>
          <p:nvPr>
            <p:ph type="subTitle" idx="1"/>
          </p:nvPr>
        </p:nvSpPr>
        <p:spPr>
          <a:xfrm>
            <a:off x="1317325" y="3055875"/>
            <a:ext cx="65094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 list">
  <p:cSld name="SECTION_TITLE_AND_DESCRIPTION_3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6"/>
          <p:cNvSpPr/>
          <p:nvPr/>
        </p:nvSpPr>
        <p:spPr>
          <a:xfrm>
            <a:off x="-44850" y="-44850"/>
            <a:ext cx="4739700" cy="518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6"/>
          <p:cNvSpPr txBox="1">
            <a:spLocks noGrp="1"/>
          </p:cNvSpPr>
          <p:nvPr>
            <p:ph type="subTitle" idx="1"/>
          </p:nvPr>
        </p:nvSpPr>
        <p:spPr>
          <a:xfrm>
            <a:off x="4986725" y="1617525"/>
            <a:ext cx="33486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9" name="Google Shape;499;p16"/>
          <p:cNvSpPr txBox="1">
            <a:spLocks noGrp="1"/>
          </p:cNvSpPr>
          <p:nvPr>
            <p:ph type="title"/>
          </p:nvPr>
        </p:nvSpPr>
        <p:spPr>
          <a:xfrm>
            <a:off x="597325" y="539500"/>
            <a:ext cx="3069900" cy="1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0" name="Google Shape;500;p16"/>
          <p:cNvSpPr txBox="1">
            <a:spLocks noGrp="1"/>
          </p:cNvSpPr>
          <p:nvPr>
            <p:ph type="subTitle" idx="2"/>
          </p:nvPr>
        </p:nvSpPr>
        <p:spPr>
          <a:xfrm>
            <a:off x="5093100" y="2383788"/>
            <a:ext cx="3346800" cy="22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Vollkorn"/>
              <a:buNone/>
              <a:defRPr sz="3600" b="1">
                <a:solidFill>
                  <a:schemeClr val="lt2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ollkorn"/>
              <a:buNone/>
              <a:defRPr sz="2800" b="1">
                <a:solidFill>
                  <a:schemeClr val="lt2"/>
                </a:solidFill>
                <a:latin typeface="Vollkorn"/>
                <a:ea typeface="Vollkorn"/>
                <a:cs typeface="Vollkorn"/>
                <a:sym typeface="Vollkor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ollkorn"/>
              <a:buNone/>
              <a:defRPr sz="2800" b="1">
                <a:solidFill>
                  <a:schemeClr val="lt2"/>
                </a:solidFill>
                <a:latin typeface="Vollkorn"/>
                <a:ea typeface="Vollkorn"/>
                <a:cs typeface="Vollkorn"/>
                <a:sym typeface="Vollkor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ollkorn"/>
              <a:buNone/>
              <a:defRPr sz="2800" b="1">
                <a:solidFill>
                  <a:schemeClr val="lt2"/>
                </a:solidFill>
                <a:latin typeface="Vollkorn"/>
                <a:ea typeface="Vollkorn"/>
                <a:cs typeface="Vollkorn"/>
                <a:sym typeface="Vollkor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ollkorn"/>
              <a:buNone/>
              <a:defRPr sz="2800" b="1">
                <a:solidFill>
                  <a:schemeClr val="lt2"/>
                </a:solidFill>
                <a:latin typeface="Vollkorn"/>
                <a:ea typeface="Vollkorn"/>
                <a:cs typeface="Vollkorn"/>
                <a:sym typeface="Vollkor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ollkorn"/>
              <a:buNone/>
              <a:defRPr sz="2800" b="1">
                <a:solidFill>
                  <a:schemeClr val="lt2"/>
                </a:solidFill>
                <a:latin typeface="Vollkorn"/>
                <a:ea typeface="Vollkorn"/>
                <a:cs typeface="Vollkorn"/>
                <a:sym typeface="Vollkor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ollkorn"/>
              <a:buNone/>
              <a:defRPr sz="2800" b="1">
                <a:solidFill>
                  <a:schemeClr val="lt2"/>
                </a:solidFill>
                <a:latin typeface="Vollkorn"/>
                <a:ea typeface="Vollkorn"/>
                <a:cs typeface="Vollkorn"/>
                <a:sym typeface="Vollkor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ollkorn"/>
              <a:buNone/>
              <a:defRPr sz="2800" b="1">
                <a:solidFill>
                  <a:schemeClr val="lt2"/>
                </a:solidFill>
                <a:latin typeface="Vollkorn"/>
                <a:ea typeface="Vollkorn"/>
                <a:cs typeface="Vollkorn"/>
                <a:sym typeface="Vollkor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ollkorn"/>
              <a:buNone/>
              <a:defRPr sz="2800" b="1">
                <a:solidFill>
                  <a:schemeClr val="lt2"/>
                </a:solidFill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■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■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Nunito"/>
              <a:buChar char="■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70" r:id="rId16"/>
    <p:sldLayoutId id="2147483672" r:id="rId17"/>
    <p:sldLayoutId id="2147483674" r:id="rId18"/>
    <p:sldLayoutId id="2147483676" r:id="rId19"/>
    <p:sldLayoutId id="2147483678" r:id="rId20"/>
    <p:sldLayoutId id="2147483679" r:id="rId21"/>
    <p:sldLayoutId id="2147483681" r:id="rId22"/>
    <p:sldLayoutId id="2147483683" r:id="rId23"/>
    <p:sldLayoutId id="2147483685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55"/>
          <p:cNvSpPr/>
          <p:nvPr/>
        </p:nvSpPr>
        <p:spPr>
          <a:xfrm>
            <a:off x="4565276" y="1471296"/>
            <a:ext cx="3864000" cy="21459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55"/>
          <p:cNvSpPr txBox="1">
            <a:spLocks noGrp="1"/>
          </p:cNvSpPr>
          <p:nvPr>
            <p:ph type="ctrTitle"/>
          </p:nvPr>
        </p:nvSpPr>
        <p:spPr>
          <a:xfrm>
            <a:off x="4848926" y="1835096"/>
            <a:ext cx="3296700" cy="10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Singleton Pattern</a:t>
            </a:r>
            <a:endParaRPr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56"/>
          <p:cNvSpPr txBox="1">
            <a:spLocks noGrp="1"/>
          </p:cNvSpPr>
          <p:nvPr>
            <p:ph type="title"/>
          </p:nvPr>
        </p:nvSpPr>
        <p:spPr>
          <a:xfrm>
            <a:off x="602275" y="1051974"/>
            <a:ext cx="34137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6" name="Google Shape;1886;p56"/>
          <p:cNvSpPr txBox="1">
            <a:spLocks noGrp="1"/>
          </p:cNvSpPr>
          <p:nvPr>
            <p:ph type="subTitle" idx="1"/>
          </p:nvPr>
        </p:nvSpPr>
        <p:spPr>
          <a:xfrm>
            <a:off x="602950" y="1635772"/>
            <a:ext cx="3255300" cy="29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sure a class has only one instance at most.</a:t>
            </a:r>
            <a:endParaRPr b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Single error message when multiple errors occurring.</a:t>
            </a:r>
            <a:endParaRPr sz="1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a global access point to the instance.</a:t>
            </a:r>
            <a:endParaRPr b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Global variable may be changed by others.</a:t>
            </a:r>
            <a:endParaRPr sz="1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87" name="Google Shape;1887;p56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35" r="135"/>
          <a:stretch/>
        </p:blipFill>
        <p:spPr>
          <a:xfrm>
            <a:off x="4504575" y="285750"/>
            <a:ext cx="463942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57"/>
          <p:cNvSpPr txBox="1">
            <a:spLocks noGrp="1"/>
          </p:cNvSpPr>
          <p:nvPr>
            <p:ph type="title"/>
          </p:nvPr>
        </p:nvSpPr>
        <p:spPr>
          <a:xfrm>
            <a:off x="597897" y="304925"/>
            <a:ext cx="7979400" cy="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3" name="Google Shape;1893;p57"/>
          <p:cNvSpPr txBox="1">
            <a:spLocks noGrp="1"/>
          </p:cNvSpPr>
          <p:nvPr>
            <p:ph type="title" idx="4294967295"/>
          </p:nvPr>
        </p:nvSpPr>
        <p:spPr>
          <a:xfrm>
            <a:off x="1530175" y="3687404"/>
            <a:ext cx="16803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I</a:t>
            </a:r>
            <a:endParaRPr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4" name="Google Shape;1894;p57"/>
          <p:cNvSpPr txBox="1">
            <a:spLocks noGrp="1"/>
          </p:cNvSpPr>
          <p:nvPr>
            <p:ph type="subTitle" idx="4294967295"/>
          </p:nvPr>
        </p:nvSpPr>
        <p:spPr>
          <a:xfrm>
            <a:off x="1473925" y="4111593"/>
            <a:ext cx="17928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existing constructor private.</a:t>
            </a:r>
            <a:endParaRPr sz="1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95" name="Google Shape;1895;p57"/>
          <p:cNvSpPr txBox="1">
            <a:spLocks noGrp="1"/>
          </p:cNvSpPr>
          <p:nvPr>
            <p:ph type="title" idx="4294967295"/>
          </p:nvPr>
        </p:nvSpPr>
        <p:spPr>
          <a:xfrm>
            <a:off x="3004538" y="1100588"/>
            <a:ext cx="16803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II</a:t>
            </a:r>
            <a:endParaRPr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6" name="Google Shape;1896;p57"/>
          <p:cNvSpPr txBox="1">
            <a:spLocks noGrp="1"/>
          </p:cNvSpPr>
          <p:nvPr>
            <p:ph type="subTitle" idx="4294967295"/>
          </p:nvPr>
        </p:nvSpPr>
        <p:spPr>
          <a:xfrm>
            <a:off x="2933888" y="1524778"/>
            <a:ext cx="18216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if instance exists.</a:t>
            </a:r>
            <a:endParaRPr sz="1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97" name="Google Shape;1897;p57"/>
          <p:cNvSpPr txBox="1">
            <a:spLocks noGrp="1"/>
          </p:cNvSpPr>
          <p:nvPr>
            <p:ph type="title" idx="4294967295"/>
          </p:nvPr>
        </p:nvSpPr>
        <p:spPr>
          <a:xfrm>
            <a:off x="4490127" y="3687404"/>
            <a:ext cx="16803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III</a:t>
            </a:r>
            <a:endParaRPr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8" name="Google Shape;1898;p57"/>
          <p:cNvSpPr txBox="1">
            <a:spLocks noGrp="1"/>
          </p:cNvSpPr>
          <p:nvPr>
            <p:ph type="subTitle" idx="4294967295"/>
          </p:nvPr>
        </p:nvSpPr>
        <p:spPr>
          <a:xfrm>
            <a:off x="4389175" y="4111600"/>
            <a:ext cx="18822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 existing instance if one exists.</a:t>
            </a:r>
            <a:endParaRPr sz="1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99" name="Google Shape;1899;p57"/>
          <p:cNvSpPr txBox="1">
            <a:spLocks noGrp="1"/>
          </p:cNvSpPr>
          <p:nvPr>
            <p:ph type="title" idx="4294967295"/>
          </p:nvPr>
        </p:nvSpPr>
        <p:spPr>
          <a:xfrm>
            <a:off x="5975650" y="1100588"/>
            <a:ext cx="16803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IV</a:t>
            </a:r>
            <a:endParaRPr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0" name="Google Shape;1900;p57"/>
          <p:cNvSpPr txBox="1">
            <a:spLocks noGrp="1"/>
          </p:cNvSpPr>
          <p:nvPr>
            <p:ph type="subTitle" idx="4294967295"/>
          </p:nvPr>
        </p:nvSpPr>
        <p:spPr>
          <a:xfrm>
            <a:off x="5743475" y="1524775"/>
            <a:ext cx="21495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new instance if one does not exist.</a:t>
            </a:r>
            <a:endParaRPr sz="1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01" name="Google Shape;1901;p57"/>
          <p:cNvCxnSpPr/>
          <p:nvPr/>
        </p:nvCxnSpPr>
        <p:spPr>
          <a:xfrm>
            <a:off x="2759500" y="3059625"/>
            <a:ext cx="38907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2" name="Google Shape;1902;p57"/>
          <p:cNvCxnSpPr/>
          <p:nvPr/>
        </p:nvCxnSpPr>
        <p:spPr>
          <a:xfrm>
            <a:off x="2759500" y="2838875"/>
            <a:ext cx="38907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3" name="Google Shape;1903;p57"/>
          <p:cNvCxnSpPr/>
          <p:nvPr/>
        </p:nvCxnSpPr>
        <p:spPr>
          <a:xfrm>
            <a:off x="2801963" y="2949336"/>
            <a:ext cx="38397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4" name="Google Shape;1904;p57"/>
          <p:cNvCxnSpPr/>
          <p:nvPr/>
        </p:nvCxnSpPr>
        <p:spPr>
          <a:xfrm rot="10800000">
            <a:off x="6818225" y="2183246"/>
            <a:ext cx="0" cy="1219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5" name="Google Shape;1905;p57"/>
          <p:cNvCxnSpPr/>
          <p:nvPr/>
        </p:nvCxnSpPr>
        <p:spPr>
          <a:xfrm rot="10800000">
            <a:off x="3850525" y="2183246"/>
            <a:ext cx="0" cy="1219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6" name="Google Shape;1906;p57"/>
          <p:cNvCxnSpPr/>
          <p:nvPr/>
        </p:nvCxnSpPr>
        <p:spPr>
          <a:xfrm rot="10800000">
            <a:off x="5332494" y="2531071"/>
            <a:ext cx="0" cy="1219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7" name="Google Shape;1907;p57"/>
          <p:cNvCxnSpPr/>
          <p:nvPr/>
        </p:nvCxnSpPr>
        <p:spPr>
          <a:xfrm rot="10800000">
            <a:off x="2370313" y="2537184"/>
            <a:ext cx="0" cy="1219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9" name="Google Shape;1909;p57"/>
          <p:cNvSpPr/>
          <p:nvPr/>
        </p:nvSpPr>
        <p:spPr>
          <a:xfrm>
            <a:off x="1926925" y="2516250"/>
            <a:ext cx="886800" cy="88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4" name="Google Shape;1914;p57"/>
          <p:cNvSpPr/>
          <p:nvPr/>
        </p:nvSpPr>
        <p:spPr>
          <a:xfrm>
            <a:off x="6372400" y="2516250"/>
            <a:ext cx="886800" cy="88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57"/>
          <p:cNvSpPr/>
          <p:nvPr/>
        </p:nvSpPr>
        <p:spPr>
          <a:xfrm>
            <a:off x="4886877" y="2516250"/>
            <a:ext cx="886800" cy="88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57"/>
          <p:cNvSpPr/>
          <p:nvPr/>
        </p:nvSpPr>
        <p:spPr>
          <a:xfrm>
            <a:off x="3401288" y="2516250"/>
            <a:ext cx="886800" cy="88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0B60172-B16C-4812-B8BC-2F0EA863E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8977" y="2680217"/>
            <a:ext cx="558858" cy="558858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EF7FFD00-A17A-4DDE-A265-B7B1209C3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6509" y="2711642"/>
            <a:ext cx="558000" cy="5580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EA5B01D3-846D-4A88-9F2A-707C9EC5EF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1436" y="2689767"/>
            <a:ext cx="558000" cy="5580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51171FFB-5918-4FF6-B859-044F19237D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83838" y="2708227"/>
            <a:ext cx="558000" cy="5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58"/>
          <p:cNvSpPr txBox="1">
            <a:spLocks noGrp="1"/>
          </p:cNvSpPr>
          <p:nvPr>
            <p:ph type="title"/>
          </p:nvPr>
        </p:nvSpPr>
        <p:spPr>
          <a:xfrm>
            <a:off x="597325" y="393675"/>
            <a:ext cx="37902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7" name="Google Shape;1937;p58"/>
          <p:cNvSpPr txBox="1">
            <a:spLocks noGrp="1"/>
          </p:cNvSpPr>
          <p:nvPr>
            <p:ph type="subTitle" idx="1"/>
          </p:nvPr>
        </p:nvSpPr>
        <p:spPr>
          <a:xfrm>
            <a:off x="597325" y="1063275"/>
            <a:ext cx="32460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Static method</a:t>
            </a:r>
            <a:r>
              <a:rPr lang="en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acts as constructor.</a:t>
            </a:r>
            <a:endParaRPr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Allows </a:t>
            </a:r>
            <a:r>
              <a:rPr lang="en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</a:t>
            </a:r>
            <a:r>
              <a:rPr lang="en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instance.</a:t>
            </a:r>
            <a:endParaRPr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39" name="Google Shape;1939;p58"/>
          <p:cNvSpPr txBox="1">
            <a:spLocks noGrp="1"/>
          </p:cNvSpPr>
          <p:nvPr>
            <p:ph type="subTitle" idx="1"/>
          </p:nvPr>
        </p:nvSpPr>
        <p:spPr>
          <a:xfrm>
            <a:off x="4061012" y="1063275"/>
            <a:ext cx="4485663" cy="3195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ea typeface="Share Tech Mono"/>
                <a:cs typeface="Courier New" panose="02070309020205020404" pitchFamily="49" charset="0"/>
                <a:sym typeface="Share Tech Mono"/>
              </a:rPr>
              <a:t>class Singleton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ea typeface="Share Tech Mono"/>
                <a:cs typeface="Courier New" panose="02070309020205020404" pitchFamily="49" charset="0"/>
                <a:sym typeface="Share Tech Mono"/>
              </a:rPr>
              <a:t>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ea typeface="Share Tech Mono"/>
                <a:cs typeface="Courier New" panose="02070309020205020404" pitchFamily="49" charset="0"/>
                <a:sym typeface="Share Tech Mono"/>
              </a:rPr>
              <a:t>    static private Singleton instance;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ea typeface="Share Tech Mono"/>
                <a:cs typeface="Courier New" panose="02070309020205020404" pitchFamily="49" charset="0"/>
                <a:sym typeface="Share Tech Mono"/>
              </a:rPr>
              <a:t> 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ea typeface="Share Tech Mono"/>
                <a:cs typeface="Courier New" panose="02070309020205020404" pitchFamily="49" charset="0"/>
                <a:sym typeface="Share Tech Mono"/>
              </a:rPr>
              <a:t>    private Singleton() {}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ea typeface="Share Tech Mono"/>
                <a:cs typeface="Courier New" panose="02070309020205020404" pitchFamily="49" charset="0"/>
                <a:sym typeface="Share Tech Mono"/>
              </a:rPr>
              <a:t> 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ea typeface="Share Tech Mono"/>
                <a:cs typeface="Courier New" panose="02070309020205020404" pitchFamily="49" charset="0"/>
                <a:sym typeface="Share Tech Mono"/>
              </a:rPr>
              <a:t>    public static 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ea typeface="Share Tech Mono"/>
                <a:cs typeface="Courier New" panose="02070309020205020404" pitchFamily="49" charset="0"/>
                <a:sym typeface="Share Tech Mono"/>
              </a:rPr>
              <a:t>getInstance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ea typeface="Share Tech Mono"/>
                <a:cs typeface="Courier New" panose="02070309020205020404" pitchFamily="49" charset="0"/>
                <a:sym typeface="Share Tech Mono"/>
              </a:rPr>
              <a:t>()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ea typeface="Share Tech Mono"/>
                <a:cs typeface="Courier New" panose="02070309020205020404" pitchFamily="49" charset="0"/>
                <a:sym typeface="Share Tech Mono"/>
              </a:rPr>
              <a:t>    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ea typeface="Share Tech Mono"/>
                <a:cs typeface="Courier New" panose="02070309020205020404" pitchFamily="49" charset="0"/>
                <a:sym typeface="Share Tech Mono"/>
              </a:rPr>
              <a:t>        if (instance == null)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ea typeface="Share Tech Mono"/>
                <a:cs typeface="Courier New" panose="02070309020205020404" pitchFamily="49" charset="0"/>
                <a:sym typeface="Share Tech Mono"/>
              </a:rPr>
              <a:t>            instance = new Singleton();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ea typeface="Share Tech Mono"/>
                <a:cs typeface="Courier New" panose="02070309020205020404" pitchFamily="49" charset="0"/>
                <a:sym typeface="Share Tech Mono"/>
              </a:rPr>
              <a:t>        return instance;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ea typeface="Share Tech Mono"/>
                <a:cs typeface="Courier New" panose="02070309020205020404" pitchFamily="49" charset="0"/>
                <a:sym typeface="Share Tech Mono"/>
              </a:rPr>
              <a:t>    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ea typeface="Share Tech Mono"/>
                <a:cs typeface="Courier New" panose="02070309020205020404" pitchFamily="49" charset="0"/>
                <a:sym typeface="Share Tech Mono"/>
              </a:rPr>
              <a:t>    // other code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ea typeface="Share Tech Mono"/>
                <a:cs typeface="Courier New" panose="02070309020205020404" pitchFamily="49" charset="0"/>
                <a:sym typeface="Share Tech Mono"/>
              </a:rPr>
              <a:t>}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91A85B-5D6F-44DF-B17E-5D60D93BF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117" y="2266950"/>
            <a:ext cx="3064116" cy="1991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p81"/>
          <p:cNvSpPr txBox="1">
            <a:spLocks noGrp="1"/>
          </p:cNvSpPr>
          <p:nvPr>
            <p:ph type="subTitle" idx="2"/>
          </p:nvPr>
        </p:nvSpPr>
        <p:spPr>
          <a:xfrm>
            <a:off x="713225" y="938950"/>
            <a:ext cx="3630300" cy="688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  <a:endParaRPr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5" name="Google Shape;2855;p81"/>
          <p:cNvSpPr txBox="1">
            <a:spLocks noGrp="1"/>
          </p:cNvSpPr>
          <p:nvPr>
            <p:ph type="subTitle" idx="3"/>
          </p:nvPr>
        </p:nvSpPr>
        <p:spPr>
          <a:xfrm>
            <a:off x="4809600" y="938950"/>
            <a:ext cx="3630300" cy="688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  <a:endParaRPr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6" name="Google Shape;2856;p81"/>
          <p:cNvSpPr txBox="1">
            <a:spLocks noGrp="1"/>
          </p:cNvSpPr>
          <p:nvPr>
            <p:ph type="subTitle" idx="4"/>
          </p:nvPr>
        </p:nvSpPr>
        <p:spPr>
          <a:xfrm>
            <a:off x="713225" y="1850132"/>
            <a:ext cx="3630300" cy="22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 class only has </a:t>
            </a:r>
            <a:r>
              <a:rPr lang="en-GB" sz="1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instance</a:t>
            </a:r>
            <a:r>
              <a:rPr lang="en-GB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 </a:t>
            </a:r>
            <a:r>
              <a:rPr lang="en-GB" sz="1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global access point</a:t>
            </a:r>
            <a:r>
              <a:rPr lang="en-GB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that instance.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sz="1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57" name="Google Shape;2857;p81"/>
          <p:cNvSpPr txBox="1">
            <a:spLocks noGrp="1"/>
          </p:cNvSpPr>
          <p:nvPr>
            <p:ph type="subTitle" idx="5"/>
          </p:nvPr>
        </p:nvSpPr>
        <p:spPr>
          <a:xfrm>
            <a:off x="4809600" y="1731350"/>
            <a:ext cx="3630300" cy="20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Requires special treatment in </a:t>
            </a:r>
            <a:r>
              <a:rPr lang="en-GB" sz="1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multithreaded environment</a:t>
            </a:r>
            <a:r>
              <a:rPr lang="en-GB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381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381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Creates difficulties while </a:t>
            </a:r>
            <a:r>
              <a:rPr lang="en-GB" sz="1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unit testing</a:t>
            </a:r>
            <a:r>
              <a:rPr lang="en-GB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52400" indent="0">
              <a:buClr>
                <a:schemeClr val="tx2"/>
              </a:buClr>
              <a:buSzPct val="125000"/>
              <a:buNone/>
            </a:pPr>
            <a:endParaRPr lang="en-GB" sz="1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381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Violates </a:t>
            </a:r>
            <a:r>
              <a:rPr lang="en-GB" sz="1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 Responsibility Principle</a:t>
            </a:r>
            <a:r>
              <a:rPr lang="en-GB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381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381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Can’t be certain that </a:t>
            </a:r>
            <a:r>
              <a:rPr lang="en-GB" sz="1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instances</a:t>
            </a:r>
            <a:r>
              <a:rPr lang="en-GB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won’t ever be needed.</a:t>
            </a:r>
            <a:endParaRPr sz="1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p74"/>
          <p:cNvSpPr txBox="1">
            <a:spLocks noGrp="1"/>
          </p:cNvSpPr>
          <p:nvPr>
            <p:ph type="title"/>
          </p:nvPr>
        </p:nvSpPr>
        <p:spPr>
          <a:xfrm>
            <a:off x="2751425" y="1874700"/>
            <a:ext cx="3641100" cy="13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terature Lesson by Slidesgo">
  <a:themeElements>
    <a:clrScheme name="Simple Light">
      <a:dk1>
        <a:srgbClr val="5C0720"/>
      </a:dk1>
      <a:lt1>
        <a:srgbClr val="FFFFFF"/>
      </a:lt1>
      <a:dk2>
        <a:srgbClr val="FFFFFF"/>
      </a:dk2>
      <a:lt2>
        <a:srgbClr val="CF0F46"/>
      </a:lt2>
      <a:accent1>
        <a:srgbClr val="CF0F47"/>
      </a:accent1>
      <a:accent2>
        <a:srgbClr val="8F0B32"/>
      </a:accent2>
      <a:accent3>
        <a:srgbClr val="8F0B32"/>
      </a:accent3>
      <a:accent4>
        <a:srgbClr val="5C0720"/>
      </a:accent4>
      <a:accent5>
        <a:srgbClr val="5C0720"/>
      </a:accent5>
      <a:accent6>
        <a:srgbClr val="5C0720"/>
      </a:accent6>
      <a:hlink>
        <a:srgbClr val="3B06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On-screen Show (16:9)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Courier New</vt:lpstr>
      <vt:lpstr>Nunito</vt:lpstr>
      <vt:lpstr>Segoe UI</vt:lpstr>
      <vt:lpstr>Times New Roman</vt:lpstr>
      <vt:lpstr>Vollkorn</vt:lpstr>
      <vt:lpstr>Literature Lesson by Slidesgo</vt:lpstr>
      <vt:lpstr>Singleton Pattern</vt:lpstr>
      <vt:lpstr>Problem</vt:lpstr>
      <vt:lpstr>Solution</vt:lpstr>
      <vt:lpstr>Code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Pattern</dc:title>
  <cp:lastModifiedBy>Alvi Khan</cp:lastModifiedBy>
  <cp:revision>4</cp:revision>
  <dcterms:modified xsi:type="dcterms:W3CDTF">2022-01-09T19:19:10Z</dcterms:modified>
</cp:coreProperties>
</file>