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67" r:id="rId2"/>
    <p:sldId id="259" r:id="rId3"/>
    <p:sldId id="265" r:id="rId4"/>
    <p:sldId id="264" r:id="rId5"/>
    <p:sldId id="266" r:id="rId6"/>
    <p:sldId id="262" r:id="rId7"/>
  </p:sldIdLst>
  <p:sldSz cx="9144000" cy="5143500" type="screen16x9"/>
  <p:notesSz cx="6858000" cy="9144000"/>
  <p:embeddedFontLst>
    <p:embeddedFont>
      <p:font typeface="Caveat" panose="020B0604020202020204" charset="0"/>
      <p:regular r:id="rId9"/>
      <p:bold r:id="rId10"/>
    </p:embeddedFont>
    <p:embeddedFont>
      <p:font typeface="Courgette" panose="02000603070400060004" pitchFamily="2" charset="0"/>
      <p:regular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  <p:embeddedFont>
      <p:font typeface="Nunito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54eeb7eaf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54eeb7eaf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54eeb7eaf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54eeb7eaf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26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54eeb7eaf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54eeb7eaf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54eeb7eaf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54eeb7eaf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7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728aa27b5_1_3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728aa27b5_1_3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2"/>
          <p:cNvGrpSpPr/>
          <p:nvPr/>
        </p:nvGrpSpPr>
        <p:grpSpPr>
          <a:xfrm>
            <a:off x="-13710" y="-6911"/>
            <a:ext cx="9157658" cy="5155276"/>
            <a:chOff x="238125" y="839425"/>
            <a:chExt cx="7136023" cy="4012825"/>
          </a:xfrm>
        </p:grpSpPr>
        <p:sp>
          <p:nvSpPr>
            <p:cNvPr id="10" name="Google Shape;10;p2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938528" y="1746504"/>
            <a:ext cx="526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  <a:defRPr sz="7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938528" y="2999232"/>
            <a:ext cx="52668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rot="240">
            <a:off x="7345597" y="2442119"/>
            <a:ext cx="489135" cy="447357"/>
            <a:chOff x="5177300" y="2314950"/>
            <a:chExt cx="341575" cy="312400"/>
          </a:xfrm>
        </p:grpSpPr>
        <p:sp>
          <p:nvSpPr>
            <p:cNvPr id="33" name="Google Shape;33;p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5400000">
            <a:off x="1379179" y="1586884"/>
            <a:ext cx="489135" cy="447388"/>
            <a:chOff x="5177300" y="2314950"/>
            <a:chExt cx="341575" cy="312400"/>
          </a:xfrm>
        </p:grpSpPr>
        <p:sp>
          <p:nvSpPr>
            <p:cNvPr id="39" name="Google Shape;39;p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ed list ">
  <p:cSld name="CUSTOM_1">
    <p:bg>
      <p:bgPr>
        <a:solidFill>
          <a:schemeClr val="accent4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/>
          <p:nvPr/>
        </p:nvSpPr>
        <p:spPr>
          <a:xfrm>
            <a:off x="8119599" y="2664177"/>
            <a:ext cx="1025648" cy="1063093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3653475" y="4777318"/>
            <a:ext cx="304708" cy="274562"/>
          </a:xfrm>
          <a:custGeom>
            <a:avLst/>
            <a:gdLst/>
            <a:ahLst/>
            <a:cxnLst/>
            <a:rect l="l" t="t" r="r" b="b"/>
            <a:pathLst>
              <a:path w="9508" h="8568" extrusionOk="0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1832424" y="591571"/>
            <a:ext cx="94957" cy="91873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7929077" y="1462"/>
            <a:ext cx="1216171" cy="196147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910" y="4049835"/>
            <a:ext cx="1382786" cy="1095266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910" y="1462"/>
            <a:ext cx="1301161" cy="16003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5916974" y="1462"/>
            <a:ext cx="1231457" cy="819134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6069681" y="1462"/>
            <a:ext cx="922744" cy="694095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6213734" y="107499"/>
            <a:ext cx="622683" cy="463659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6355128" y="209819"/>
            <a:ext cx="335249" cy="238383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105772" y="2339933"/>
            <a:ext cx="465087" cy="463641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714300" y="418374"/>
            <a:ext cx="7715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4"/>
          <p:cNvSpPr txBox="1">
            <a:spLocks noGrp="1"/>
          </p:cNvSpPr>
          <p:nvPr>
            <p:ph type="subTitle" idx="1"/>
          </p:nvPr>
        </p:nvSpPr>
        <p:spPr>
          <a:xfrm>
            <a:off x="1289304" y="1170432"/>
            <a:ext cx="3346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subTitle" idx="2"/>
          </p:nvPr>
        </p:nvSpPr>
        <p:spPr>
          <a:xfrm>
            <a:off x="1133856" y="1609344"/>
            <a:ext cx="3492900" cy="30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subTitle" idx="3"/>
          </p:nvPr>
        </p:nvSpPr>
        <p:spPr>
          <a:xfrm>
            <a:off x="5056632" y="1170432"/>
            <a:ext cx="3346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4"/>
          </p:nvPr>
        </p:nvSpPr>
        <p:spPr>
          <a:xfrm>
            <a:off x="4919472" y="1609344"/>
            <a:ext cx="3492900" cy="30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2">
    <p:bg>
      <p:bgPr>
        <a:solidFill>
          <a:schemeClr val="accent6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8718552" y="27651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416456" y="43108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"/>
          <p:cNvSpPr/>
          <p:nvPr/>
        </p:nvSpPr>
        <p:spPr>
          <a:xfrm rot="10800000">
            <a:off x="-6841" y="2675884"/>
            <a:ext cx="747651" cy="1170972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5"/>
          <p:cNvSpPr/>
          <p:nvPr/>
        </p:nvSpPr>
        <p:spPr>
          <a:xfrm rot="5400000">
            <a:off x="8820291" y="3372230"/>
            <a:ext cx="250564" cy="201409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"/>
          <p:cNvSpPr/>
          <p:nvPr/>
        </p:nvSpPr>
        <p:spPr>
          <a:xfrm rot="5400000">
            <a:off x="8589182" y="3641375"/>
            <a:ext cx="177384" cy="164088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"/>
          <p:cNvSpPr/>
          <p:nvPr/>
        </p:nvSpPr>
        <p:spPr>
          <a:xfrm rot="5400000">
            <a:off x="8576538" y="3247727"/>
            <a:ext cx="197404" cy="96834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 rot="5400000">
            <a:off x="8389207" y="3925276"/>
            <a:ext cx="156980" cy="99596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/>
          <p:nvPr/>
        </p:nvSpPr>
        <p:spPr>
          <a:xfrm rot="5400000">
            <a:off x="8839509" y="3867999"/>
            <a:ext cx="96376" cy="87071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/>
          </p:nvPr>
        </p:nvSpPr>
        <p:spPr>
          <a:xfrm>
            <a:off x="1481328" y="301752"/>
            <a:ext cx="6172200" cy="14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1"/>
          </p:nvPr>
        </p:nvSpPr>
        <p:spPr>
          <a:xfrm>
            <a:off x="1097280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ubTitle" idx="2"/>
          </p:nvPr>
        </p:nvSpPr>
        <p:spPr>
          <a:xfrm>
            <a:off x="1097280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3"/>
          </p:nvPr>
        </p:nvSpPr>
        <p:spPr>
          <a:xfrm>
            <a:off x="3685032" y="2578608"/>
            <a:ext cx="1847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4"/>
          </p:nvPr>
        </p:nvSpPr>
        <p:spPr>
          <a:xfrm>
            <a:off x="3685032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5"/>
          </p:nvPr>
        </p:nvSpPr>
        <p:spPr>
          <a:xfrm>
            <a:off x="6190488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6"/>
          </p:nvPr>
        </p:nvSpPr>
        <p:spPr>
          <a:xfrm>
            <a:off x="6190488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7" name="Google Shape;347;p15"/>
          <p:cNvSpPr/>
          <p:nvPr/>
        </p:nvSpPr>
        <p:spPr>
          <a:xfrm rot="9900129">
            <a:off x="3362051" y="4682884"/>
            <a:ext cx="250567" cy="201405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 rot="9900129">
            <a:off x="3087407" y="4507797"/>
            <a:ext cx="177386" cy="164085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 rot="9900129">
            <a:off x="3489431" y="4428292"/>
            <a:ext cx="197406" cy="96832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 rot="9900129">
            <a:off x="2800132" y="4402160"/>
            <a:ext cx="156982" cy="99594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 rot="9900129">
            <a:off x="3000513" y="4797668"/>
            <a:ext cx="96377" cy="87069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 rot="-5400000">
            <a:off x="7729180" y="1170851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3">
    <p:bg>
      <p:bgPr>
        <a:solidFill>
          <a:schemeClr val="accen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81328" y="457200"/>
            <a:ext cx="61905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0" y="4172812"/>
            <a:ext cx="819313" cy="970677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8172266" y="3480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489616" y="36997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8587099" y="132577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1169424" y="4616868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>
            <a:off x="1546774" y="4834790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16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366" name="Google Shape;366;p1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8409940" y="3536482"/>
            <a:ext cx="603631" cy="552105"/>
            <a:chOff x="5177300" y="2314950"/>
            <a:chExt cx="341575" cy="312400"/>
          </a:xfrm>
        </p:grpSpPr>
        <p:sp>
          <p:nvSpPr>
            <p:cNvPr id="372" name="Google Shape;372;p1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6"/>
          <p:cNvSpPr txBox="1">
            <a:spLocks noGrp="1"/>
          </p:cNvSpPr>
          <p:nvPr>
            <p:ph type="subTitle" idx="1"/>
          </p:nvPr>
        </p:nvSpPr>
        <p:spPr>
          <a:xfrm>
            <a:off x="969264" y="2350008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2"/>
          </p:nvPr>
        </p:nvSpPr>
        <p:spPr>
          <a:xfrm>
            <a:off x="969264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ubTitle" idx="3"/>
          </p:nvPr>
        </p:nvSpPr>
        <p:spPr>
          <a:xfrm>
            <a:off x="3474720" y="2350008"/>
            <a:ext cx="21975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subTitle" idx="4"/>
          </p:nvPr>
        </p:nvSpPr>
        <p:spPr>
          <a:xfrm>
            <a:off x="3474720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subTitle" idx="5"/>
          </p:nvPr>
        </p:nvSpPr>
        <p:spPr>
          <a:xfrm>
            <a:off x="5980176" y="2350008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subTitle" idx="6"/>
          </p:nvPr>
        </p:nvSpPr>
        <p:spPr>
          <a:xfrm>
            <a:off x="5980176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subTitle" idx="7"/>
          </p:nvPr>
        </p:nvSpPr>
        <p:spPr>
          <a:xfrm>
            <a:off x="969264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subTitle" idx="8"/>
          </p:nvPr>
        </p:nvSpPr>
        <p:spPr>
          <a:xfrm>
            <a:off x="969264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9"/>
          </p:nvPr>
        </p:nvSpPr>
        <p:spPr>
          <a:xfrm>
            <a:off x="3474720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3"/>
          </p:nvPr>
        </p:nvSpPr>
        <p:spPr>
          <a:xfrm>
            <a:off x="3474720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7" name="Google Shape;387;p16"/>
          <p:cNvSpPr txBox="1">
            <a:spLocks noGrp="1"/>
          </p:cNvSpPr>
          <p:nvPr>
            <p:ph type="subTitle" idx="14"/>
          </p:nvPr>
        </p:nvSpPr>
        <p:spPr>
          <a:xfrm>
            <a:off x="5980176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8" name="Google Shape;388;p16"/>
          <p:cNvSpPr txBox="1">
            <a:spLocks noGrp="1"/>
          </p:cNvSpPr>
          <p:nvPr>
            <p:ph type="subTitle" idx="15"/>
          </p:nvPr>
        </p:nvSpPr>
        <p:spPr>
          <a:xfrm>
            <a:off x="5980176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9" name="Google Shape;389;p16"/>
          <p:cNvSpPr/>
          <p:nvPr/>
        </p:nvSpPr>
        <p:spPr>
          <a:xfrm rot="5400000">
            <a:off x="8128858" y="206742"/>
            <a:ext cx="1232802" cy="819326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5400000">
            <a:off x="8345917" y="267624"/>
            <a:ext cx="923751" cy="694257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5400000">
            <a:off x="8505295" y="376886"/>
            <a:ext cx="623363" cy="463768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5400000">
            <a:off x="8659490" y="487224"/>
            <a:ext cx="335615" cy="238439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bg>
      <p:bgPr>
        <a:solidFill>
          <a:schemeClr val="accent4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3767328" y="1371600"/>
            <a:ext cx="45810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bg>
      <p:bgPr>
        <a:solidFill>
          <a:schemeClr val="accent6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>
            <a:spLocks noGrp="1"/>
          </p:cNvSpPr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489616" y="36997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1169424" y="4616868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1546774" y="4834790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8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407" name="Google Shape;407;p18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6071616" y="1746504"/>
            <a:ext cx="237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subTitle" idx="2"/>
          </p:nvPr>
        </p:nvSpPr>
        <p:spPr>
          <a:xfrm>
            <a:off x="6071616" y="2176272"/>
            <a:ext cx="2377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18"/>
          <p:cNvSpPr txBox="1">
            <a:spLocks noGrp="1"/>
          </p:cNvSpPr>
          <p:nvPr>
            <p:ph type="subTitle" idx="3"/>
          </p:nvPr>
        </p:nvSpPr>
        <p:spPr>
          <a:xfrm>
            <a:off x="6071616" y="2935224"/>
            <a:ext cx="237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5" name="Google Shape;415;p18"/>
          <p:cNvSpPr txBox="1">
            <a:spLocks noGrp="1"/>
          </p:cNvSpPr>
          <p:nvPr>
            <p:ph type="subTitle" idx="4"/>
          </p:nvPr>
        </p:nvSpPr>
        <p:spPr>
          <a:xfrm>
            <a:off x="6071616" y="3364992"/>
            <a:ext cx="237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6" name="Google Shape;416;p18"/>
          <p:cNvSpPr/>
          <p:nvPr/>
        </p:nvSpPr>
        <p:spPr>
          <a:xfrm rot="-5400000">
            <a:off x="-516318" y="641160"/>
            <a:ext cx="1830507" cy="797872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6">
    <p:bg>
      <p:bgPr>
        <a:solidFill>
          <a:schemeClr val="accent6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title" hasCustomPrompt="1"/>
          </p:nvPr>
        </p:nvSpPr>
        <p:spPr>
          <a:xfrm>
            <a:off x="704088" y="996696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9" name="Google Shape;419;p19"/>
          <p:cNvSpPr/>
          <p:nvPr/>
        </p:nvSpPr>
        <p:spPr>
          <a:xfrm>
            <a:off x="22093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421" name="Google Shape;421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9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427" name="Google Shape;427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19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9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208581" y="13925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9"/>
          <p:cNvSpPr/>
          <p:nvPr/>
        </p:nvSpPr>
        <p:spPr>
          <a:xfrm rot="10800000">
            <a:off x="-6839" y="2313092"/>
            <a:ext cx="937578" cy="1468477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9"/>
          <p:cNvSpPr/>
          <p:nvPr/>
        </p:nvSpPr>
        <p:spPr>
          <a:xfrm rot="10800000">
            <a:off x="-6838" y="2622133"/>
            <a:ext cx="782603" cy="1481769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title" idx="2" hasCustomPrompt="1"/>
          </p:nvPr>
        </p:nvSpPr>
        <p:spPr>
          <a:xfrm>
            <a:off x="5071091" y="3512749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1" name="Google Shape;441;p19"/>
          <p:cNvSpPr txBox="1">
            <a:spLocks noGrp="1"/>
          </p:cNvSpPr>
          <p:nvPr>
            <p:ph type="subTitle" idx="1"/>
          </p:nvPr>
        </p:nvSpPr>
        <p:spPr>
          <a:xfrm>
            <a:off x="704088" y="1481328"/>
            <a:ext cx="33468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3"/>
          </p:nvPr>
        </p:nvSpPr>
        <p:spPr>
          <a:xfrm>
            <a:off x="5071091" y="3995928"/>
            <a:ext cx="334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4"/>
          </p:nvPr>
        </p:nvSpPr>
        <p:spPr>
          <a:xfrm>
            <a:off x="2898600" y="2743200"/>
            <a:ext cx="3346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5" hasCustomPrompt="1"/>
          </p:nvPr>
        </p:nvSpPr>
        <p:spPr>
          <a:xfrm>
            <a:off x="2898600" y="2254723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446" name="Google Shape;446;p19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449" name="Google Shape;449;p19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450" name="Google Shape;450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9"/>
          <p:cNvSpPr/>
          <p:nvPr/>
        </p:nvSpPr>
        <p:spPr>
          <a:xfrm rot="10800000">
            <a:off x="3463667" y="-6899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8">
    <p:bg>
      <p:bgPr>
        <a:solidFill>
          <a:schemeClr val="accent6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3857333" y="-6911"/>
            <a:ext cx="2387772" cy="1042117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0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472" name="Google Shape;472;p20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0"/>
          <p:cNvSpPr txBox="1">
            <a:spLocks noGrp="1"/>
          </p:cNvSpPr>
          <p:nvPr>
            <p:ph type="title"/>
          </p:nvPr>
        </p:nvSpPr>
        <p:spPr>
          <a:xfrm>
            <a:off x="4169664" y="1225332"/>
            <a:ext cx="32643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0"/>
          <p:cNvSpPr txBox="1">
            <a:spLocks noGrp="1"/>
          </p:cNvSpPr>
          <p:nvPr>
            <p:ph type="subTitle" idx="1"/>
          </p:nvPr>
        </p:nvSpPr>
        <p:spPr>
          <a:xfrm>
            <a:off x="4187952" y="2139696"/>
            <a:ext cx="32643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77" name="Google Shape;477;p20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10">
    <p:bg>
      <p:bgPr>
        <a:solidFill>
          <a:schemeClr val="accen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2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1"/>
          </p:nvPr>
        </p:nvSpPr>
        <p:spPr>
          <a:xfrm>
            <a:off x="1911775" y="1655064"/>
            <a:ext cx="2176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2"/>
          </p:nvPr>
        </p:nvSpPr>
        <p:spPr>
          <a:xfrm>
            <a:off x="1911775" y="2011680"/>
            <a:ext cx="2176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3"/>
          </p:nvPr>
        </p:nvSpPr>
        <p:spPr>
          <a:xfrm>
            <a:off x="4880403" y="1655064"/>
            <a:ext cx="217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4"/>
          </p:nvPr>
        </p:nvSpPr>
        <p:spPr>
          <a:xfrm>
            <a:off x="4880403" y="2011680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ubTitle" idx="5"/>
          </p:nvPr>
        </p:nvSpPr>
        <p:spPr>
          <a:xfrm>
            <a:off x="1911775" y="3337315"/>
            <a:ext cx="2176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subTitle" idx="6"/>
          </p:nvPr>
        </p:nvSpPr>
        <p:spPr>
          <a:xfrm>
            <a:off x="1911775" y="3693931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7"/>
          </p:nvPr>
        </p:nvSpPr>
        <p:spPr>
          <a:xfrm>
            <a:off x="4880403" y="3337315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subTitle" idx="8"/>
          </p:nvPr>
        </p:nvSpPr>
        <p:spPr>
          <a:xfrm>
            <a:off x="4880403" y="3693931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8" name="Google Shape;488;p21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1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1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-1739" y="2675884"/>
            <a:ext cx="747651" cy="1170972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-1739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1"/>
          <p:cNvSpPr/>
          <p:nvPr/>
        </p:nvSpPr>
        <p:spPr>
          <a:xfrm flipH="1">
            <a:off x="74365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bg>
      <p:bgPr>
        <a:solidFill>
          <a:schemeClr val="accen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 txBox="1">
            <a:spLocks noGrp="1"/>
          </p:cNvSpPr>
          <p:nvPr>
            <p:ph type="title"/>
          </p:nvPr>
        </p:nvSpPr>
        <p:spPr>
          <a:xfrm>
            <a:off x="1589121" y="1307648"/>
            <a:ext cx="3065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3"/>
          <p:cNvSpPr txBox="1">
            <a:spLocks noGrp="1"/>
          </p:cNvSpPr>
          <p:nvPr>
            <p:ph type="body" idx="1"/>
          </p:nvPr>
        </p:nvSpPr>
        <p:spPr>
          <a:xfrm>
            <a:off x="1664208" y="2212848"/>
            <a:ext cx="31272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7" name="Google Shape;527;p23"/>
          <p:cNvSpPr/>
          <p:nvPr/>
        </p:nvSpPr>
        <p:spPr>
          <a:xfrm rot="5400000">
            <a:off x="8203294" y="2117903"/>
            <a:ext cx="1310270" cy="571148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23"/>
          <p:cNvGrpSpPr/>
          <p:nvPr/>
        </p:nvGrpSpPr>
        <p:grpSpPr>
          <a:xfrm rot="-7199998">
            <a:off x="8314692" y="2703201"/>
            <a:ext cx="626176" cy="572692"/>
            <a:chOff x="5177300" y="2314950"/>
            <a:chExt cx="341575" cy="312400"/>
          </a:xfrm>
        </p:grpSpPr>
        <p:sp>
          <p:nvSpPr>
            <p:cNvPr id="530" name="Google Shape;530;p2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3"/>
          <p:cNvSpPr/>
          <p:nvPr/>
        </p:nvSpPr>
        <p:spPr>
          <a:xfrm rot="10800000">
            <a:off x="-358" y="31969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3"/>
          <p:cNvGrpSpPr/>
          <p:nvPr/>
        </p:nvGrpSpPr>
        <p:grpSpPr>
          <a:xfrm rot="8636073">
            <a:off x="213099" y="3135526"/>
            <a:ext cx="498749" cy="456124"/>
            <a:chOff x="5177300" y="2314950"/>
            <a:chExt cx="341575" cy="312400"/>
          </a:xfrm>
        </p:grpSpPr>
        <p:sp>
          <p:nvSpPr>
            <p:cNvPr id="537" name="Google Shape;537;p2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3"/>
          <p:cNvGrpSpPr/>
          <p:nvPr/>
        </p:nvGrpSpPr>
        <p:grpSpPr>
          <a:xfrm>
            <a:off x="7339365" y="-6012"/>
            <a:ext cx="1530964" cy="919336"/>
            <a:chOff x="2960200" y="1284875"/>
            <a:chExt cx="3360325" cy="2018300"/>
          </a:xfrm>
        </p:grpSpPr>
        <p:sp>
          <p:nvSpPr>
            <p:cNvPr id="543" name="Google Shape;543;p23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23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1">
    <p:bg>
      <p:bgPr>
        <a:solidFill>
          <a:schemeClr val="accent4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>
            <a:spLocks noGrp="1"/>
          </p:cNvSpPr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ubTitle" idx="1"/>
          </p:nvPr>
        </p:nvSpPr>
        <p:spPr>
          <a:xfrm>
            <a:off x="4202625" y="1822748"/>
            <a:ext cx="41814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558" name="Google Shape;558;p2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4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8126963" y="2662131"/>
            <a:ext cx="1026768" cy="1063342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628994" y="4681643"/>
            <a:ext cx="305040" cy="274626"/>
          </a:xfrm>
          <a:custGeom>
            <a:avLst/>
            <a:gdLst/>
            <a:ahLst/>
            <a:cxnLst/>
            <a:rect l="l" t="t" r="r" b="b"/>
            <a:pathLst>
              <a:path w="9508" h="8568" extrusionOk="0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832922" y="589039"/>
            <a:ext cx="95060" cy="91895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968331" y="3798488"/>
            <a:ext cx="161535" cy="144172"/>
          </a:xfrm>
          <a:custGeom>
            <a:avLst/>
            <a:gdLst/>
            <a:ahLst/>
            <a:cxnLst/>
            <a:rect l="l" t="t" r="r" b="b"/>
            <a:pathLst>
              <a:path w="5035" h="4498" extrusionOk="0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696175" y="4228743"/>
            <a:ext cx="2000344" cy="919266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936232" y="-1208"/>
            <a:ext cx="1217499" cy="196193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593" y="4048113"/>
            <a:ext cx="1384296" cy="1095522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593" y="-1208"/>
            <a:ext cx="1302582" cy="1600766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593" y="1748250"/>
            <a:ext cx="1415544" cy="1827762"/>
          </a:xfrm>
          <a:custGeom>
            <a:avLst/>
            <a:gdLst/>
            <a:ahLst/>
            <a:cxnLst/>
            <a:rect l="l" t="t" r="r" b="b"/>
            <a:pathLst>
              <a:path w="44122" h="57024" extrusionOk="0">
                <a:moveTo>
                  <a:pt x="11154" y="0"/>
                </a:moveTo>
                <a:cubicBezTo>
                  <a:pt x="8648" y="0"/>
                  <a:pt x="6146" y="222"/>
                  <a:pt x="3771" y="560"/>
                </a:cubicBezTo>
                <a:cubicBezTo>
                  <a:pt x="2548" y="725"/>
                  <a:pt x="1285" y="933"/>
                  <a:pt x="1" y="1160"/>
                </a:cubicBezTo>
                <a:lnTo>
                  <a:pt x="1" y="51309"/>
                </a:lnTo>
                <a:cubicBezTo>
                  <a:pt x="1596" y="52448"/>
                  <a:pt x="3294" y="53505"/>
                  <a:pt x="5117" y="54458"/>
                </a:cubicBezTo>
                <a:cubicBezTo>
                  <a:pt x="8552" y="56249"/>
                  <a:pt x="12469" y="57024"/>
                  <a:pt x="16428" y="57024"/>
                </a:cubicBezTo>
                <a:cubicBezTo>
                  <a:pt x="21348" y="57024"/>
                  <a:pt x="26332" y="55827"/>
                  <a:pt x="30533" y="53898"/>
                </a:cubicBezTo>
                <a:cubicBezTo>
                  <a:pt x="36167" y="51288"/>
                  <a:pt x="39606" y="45302"/>
                  <a:pt x="41491" y="39502"/>
                </a:cubicBezTo>
                <a:cubicBezTo>
                  <a:pt x="44121" y="31486"/>
                  <a:pt x="41387" y="23159"/>
                  <a:pt x="36872" y="16385"/>
                </a:cubicBezTo>
                <a:cubicBezTo>
                  <a:pt x="34365" y="12636"/>
                  <a:pt x="31382" y="8907"/>
                  <a:pt x="28151" y="5738"/>
                </a:cubicBezTo>
                <a:cubicBezTo>
                  <a:pt x="25520" y="3170"/>
                  <a:pt x="22247" y="1637"/>
                  <a:pt x="18726" y="808"/>
                </a:cubicBezTo>
                <a:cubicBezTo>
                  <a:pt x="16285" y="232"/>
                  <a:pt x="13718" y="0"/>
                  <a:pt x="11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6106022" y="4365881"/>
            <a:ext cx="250564" cy="201161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896170" y="4113019"/>
            <a:ext cx="178667" cy="163788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314045" y="4150937"/>
            <a:ext cx="197404" cy="98401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5659369" y="3931089"/>
            <a:ext cx="156948" cy="99811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5746506" y="4357612"/>
            <a:ext cx="95734" cy="86253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921933" y="-1208"/>
            <a:ext cx="1232802" cy="819326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074806" y="-1208"/>
            <a:ext cx="923751" cy="694257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219017" y="104854"/>
            <a:ext cx="623363" cy="463768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360565" y="207198"/>
            <a:ext cx="335615" cy="238439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28346" y="2132335"/>
            <a:ext cx="331637" cy="330333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2331720" y="3172968"/>
            <a:ext cx="4480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-5400000">
            <a:off x="6308029" y="1985147"/>
            <a:ext cx="489135" cy="447388"/>
            <a:chOff x="5177300" y="2314950"/>
            <a:chExt cx="341575" cy="312400"/>
          </a:xfrm>
        </p:grpSpPr>
        <p:sp>
          <p:nvSpPr>
            <p:cNvPr id="66" name="Google Shape;66;p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rot="4297850">
            <a:off x="2673799" y="2681112"/>
            <a:ext cx="489159" cy="447379"/>
            <a:chOff x="5177300" y="2314950"/>
            <a:chExt cx="341575" cy="312400"/>
          </a:xfrm>
        </p:grpSpPr>
        <p:sp>
          <p:nvSpPr>
            <p:cNvPr id="72" name="Google Shape;72;p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331720" y="1828800"/>
            <a:ext cx="44898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849624" y="1124712"/>
            <a:ext cx="1444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accent4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3857333" y="-6911"/>
            <a:ext cx="2387772" cy="1042117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580" name="Google Shape;580;p25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25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22093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26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587" name="Google Shape;587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6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593" name="Google Shape;593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26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208581" y="13925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6"/>
          <p:cNvSpPr/>
          <p:nvPr/>
        </p:nvSpPr>
        <p:spPr>
          <a:xfrm rot="10800000">
            <a:off x="-6839" y="2313092"/>
            <a:ext cx="937578" cy="1468477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6"/>
          <p:cNvSpPr/>
          <p:nvPr/>
        </p:nvSpPr>
        <p:spPr>
          <a:xfrm rot="10800000">
            <a:off x="-6838" y="2622133"/>
            <a:ext cx="782603" cy="1481769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26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606" name="Google Shape;606;p26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609" name="Google Shape;609;p26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610" name="Google Shape;610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6"/>
          <p:cNvSpPr/>
          <p:nvPr/>
        </p:nvSpPr>
        <p:spPr>
          <a:xfrm rot="10800000">
            <a:off x="3463667" y="-6899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8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8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8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645" name="Google Shape;645;p28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646" name="Google Shape;646;p28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28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652" name="Google Shape;652;p28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653" name="Google Shape;653;p28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">
    <p:bg>
      <p:bgPr>
        <a:solidFill>
          <a:schemeClr val="accent4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668" name="Google Shape;668;p29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669" name="Google Shape;669;p29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29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675" name="Google Shape;675;p29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676" name="Google Shape;676;p29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1">
    <p:bg>
      <p:bgPr>
        <a:solidFill>
          <a:schemeClr val="accent6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/>
          <p:nvPr/>
        </p:nvSpPr>
        <p:spPr>
          <a:xfrm rot="5400000">
            <a:off x="7950844" y="2398453"/>
            <a:ext cx="1661933" cy="724379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0"/>
          <p:cNvSpPr txBox="1">
            <a:spLocks noGrp="1"/>
          </p:cNvSpPr>
          <p:nvPr>
            <p:ph type="title"/>
          </p:nvPr>
        </p:nvSpPr>
        <p:spPr>
          <a:xfrm>
            <a:off x="1252725" y="1196524"/>
            <a:ext cx="2246700" cy="1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0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0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0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691" name="Google Shape;691;p30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0"/>
          <p:cNvSpPr txBox="1">
            <a:spLocks noGrp="1"/>
          </p:cNvSpPr>
          <p:nvPr>
            <p:ph type="subTitle" idx="1"/>
          </p:nvPr>
        </p:nvSpPr>
        <p:spPr>
          <a:xfrm>
            <a:off x="1289304" y="2990088"/>
            <a:ext cx="3035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grpSp>
        <p:nvGrpSpPr>
          <p:cNvPr id="697" name="Google Shape;697;p30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698" name="Google Shape;698;p30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0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CUSTOM_17">
    <p:bg>
      <p:bgPr>
        <a:solidFill>
          <a:schemeClr val="accent1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1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1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1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1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1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1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719" name="Google Shape;719;p31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31"/>
          <p:cNvSpPr txBox="1">
            <a:spLocks noGrp="1"/>
          </p:cNvSpPr>
          <p:nvPr>
            <p:ph type="subTitle" idx="1"/>
          </p:nvPr>
        </p:nvSpPr>
        <p:spPr>
          <a:xfrm>
            <a:off x="2166425" y="1607300"/>
            <a:ext cx="48153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81" name="Google Shape;81;p4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377440" y="1124712"/>
            <a:ext cx="43890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2377440" y="3008376"/>
            <a:ext cx="43890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-5400000">
            <a:off x="6184854" y="1208922"/>
            <a:ext cx="489135" cy="447388"/>
            <a:chOff x="5177300" y="2314950"/>
            <a:chExt cx="341575" cy="312400"/>
          </a:xfrm>
        </p:grpSpPr>
        <p:sp>
          <p:nvSpPr>
            <p:cNvPr id="104" name="Google Shape;104;p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 rot="3600062">
            <a:off x="2932917" y="2475496"/>
            <a:ext cx="489151" cy="447371"/>
            <a:chOff x="5177300" y="2314950"/>
            <a:chExt cx="341575" cy="312400"/>
          </a:xfrm>
        </p:grpSpPr>
        <p:sp>
          <p:nvSpPr>
            <p:cNvPr id="110" name="Google Shape;110;p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154" name="Google Shape;154;p6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161" name="Google Shape;161;p6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 rot="5400000">
            <a:off x="7950844" y="2398453"/>
            <a:ext cx="1661933" cy="724379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1252725" y="1196524"/>
            <a:ext cx="2246700" cy="1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7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176" name="Google Shape;176;p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1289304" y="2990088"/>
            <a:ext cx="3035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grpSp>
        <p:nvGrpSpPr>
          <p:cNvPr id="182" name="Google Shape;182;p7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183" name="Google Shape;183;p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7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0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232" name="Google Shape;232;p10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0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2524425" y="2082600"/>
            <a:ext cx="40953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687622" y="1034837"/>
            <a:ext cx="187232" cy="167907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2560494" y="232927"/>
            <a:ext cx="95948" cy="91817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"/>
          <p:cNvSpPr/>
          <p:nvPr/>
        </p:nvSpPr>
        <p:spPr>
          <a:xfrm>
            <a:off x="6371532" y="232766"/>
            <a:ext cx="95305" cy="91978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8343021" y="4753369"/>
            <a:ext cx="121938" cy="109280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8658817" y="1327943"/>
            <a:ext cx="121970" cy="109280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-20619" y="1045481"/>
            <a:ext cx="3345" cy="57984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-1348" y="-7694"/>
            <a:ext cx="1397859" cy="1109842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1994165" y="3415030"/>
            <a:ext cx="95980" cy="91817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7460691" y="530265"/>
            <a:ext cx="1699897" cy="1572465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 rot="10800000">
            <a:off x="-8649" y="2678651"/>
            <a:ext cx="749573" cy="1172521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 rot="10800000">
            <a:off x="-8649" y="2925415"/>
            <a:ext cx="625674" cy="1183134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8274605" y="3074254"/>
            <a:ext cx="251209" cy="201675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8562417" y="3360992"/>
            <a:ext cx="177840" cy="164305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124008" y="3397301"/>
            <a:ext cx="197911" cy="96962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8824948" y="3603736"/>
            <a:ext cx="157383" cy="99728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8791625" y="3189451"/>
            <a:ext cx="96624" cy="87186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3860378" y="-7694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title" hasCustomPrompt="1"/>
          </p:nvPr>
        </p:nvSpPr>
        <p:spPr>
          <a:xfrm>
            <a:off x="1389888" y="1728216"/>
            <a:ext cx="6364200" cy="12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11"/>
          <p:cNvSpPr txBox="1">
            <a:spLocks noGrp="1"/>
          </p:cNvSpPr>
          <p:nvPr>
            <p:ph type="subTitle" idx="1"/>
          </p:nvPr>
        </p:nvSpPr>
        <p:spPr>
          <a:xfrm>
            <a:off x="1399032" y="2926080"/>
            <a:ext cx="635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444100" y="420024"/>
            <a:ext cx="625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124712" y="1645920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2"/>
          </p:nvPr>
        </p:nvSpPr>
        <p:spPr>
          <a:xfrm>
            <a:off x="5559552" y="1645920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3"/>
          </p:nvPr>
        </p:nvSpPr>
        <p:spPr>
          <a:xfrm>
            <a:off x="1124712" y="2011680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4"/>
          </p:nvPr>
        </p:nvSpPr>
        <p:spPr>
          <a:xfrm>
            <a:off x="5559552" y="2011680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5"/>
          </p:nvPr>
        </p:nvSpPr>
        <p:spPr>
          <a:xfrm>
            <a:off x="1124712" y="3410712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6"/>
          </p:nvPr>
        </p:nvSpPr>
        <p:spPr>
          <a:xfrm>
            <a:off x="5559552" y="3410712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7"/>
          </p:nvPr>
        </p:nvSpPr>
        <p:spPr>
          <a:xfrm>
            <a:off x="1124712" y="3785616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8"/>
          </p:nvPr>
        </p:nvSpPr>
        <p:spPr>
          <a:xfrm>
            <a:off x="5559552" y="3785616"/>
            <a:ext cx="245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0" y="4203174"/>
            <a:ext cx="793699" cy="940326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316166" y="369294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587899" y="4651193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05899" y="4869115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3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297" name="Google Shape;297;p1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3"/>
          <p:cNvSpPr/>
          <p:nvPr/>
        </p:nvSpPr>
        <p:spPr>
          <a:xfrm rot="5400000">
            <a:off x="7425303" y="2050006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9" hasCustomPrompt="1"/>
          </p:nvPr>
        </p:nvSpPr>
        <p:spPr>
          <a:xfrm>
            <a:off x="2866213" y="12641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13" hasCustomPrompt="1"/>
          </p:nvPr>
        </p:nvSpPr>
        <p:spPr>
          <a:xfrm>
            <a:off x="5555338" y="12641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14" hasCustomPrompt="1"/>
          </p:nvPr>
        </p:nvSpPr>
        <p:spPr>
          <a:xfrm>
            <a:off x="2866213" y="3035808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15" hasCustomPrompt="1"/>
          </p:nvPr>
        </p:nvSpPr>
        <p:spPr>
          <a:xfrm>
            <a:off x="5555338" y="3035808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3525" y="445025"/>
            <a:ext cx="627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674" r:id="rId22"/>
    <p:sldLayoutId id="2147483675" r:id="rId23"/>
    <p:sldLayoutId id="2147483676" r:id="rId24"/>
    <p:sldLayoutId id="214748367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FDC0AF-6C8B-461E-B27C-C6AADF6F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1196524"/>
            <a:ext cx="2246700" cy="1490400"/>
          </a:xfrm>
        </p:spPr>
        <p:txBody>
          <a:bodyPr/>
          <a:lstStyle/>
          <a:p>
            <a:br>
              <a:rPr lang="en-GB" dirty="0">
                <a:latin typeface="Nunito Light" panose="020B0604020202020204" charset="0"/>
              </a:rPr>
            </a:br>
            <a:r>
              <a:rPr lang="en-GB" sz="1600" dirty="0">
                <a:latin typeface="Nunito Light" panose="020B0604020202020204" charset="0"/>
              </a:rPr>
              <a:t>An Organization Tool</a:t>
            </a:r>
            <a:endParaRPr lang="en-GB" dirty="0">
              <a:latin typeface="Nunito Light" panose="020B060402020202020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018696-4F0C-42DB-BEFA-39E3068A2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2990087"/>
            <a:ext cx="3520021" cy="1260825"/>
          </a:xfrm>
        </p:spPr>
        <p:txBody>
          <a:bodyPr/>
          <a:lstStyle/>
          <a:p>
            <a:r>
              <a:rPr lang="en-GB" dirty="0"/>
              <a:t>Presentation on</a:t>
            </a:r>
          </a:p>
          <a:p>
            <a:r>
              <a:rPr lang="en-GB" sz="2800" b="1" dirty="0"/>
              <a:t>UI Mock-ups</a:t>
            </a:r>
          </a:p>
          <a:p>
            <a:endParaRPr lang="en-GB" dirty="0"/>
          </a:p>
          <a:p>
            <a:r>
              <a:rPr lang="en-GB" dirty="0"/>
              <a:t>CSE 4510: Software Development</a:t>
            </a:r>
          </a:p>
        </p:txBody>
      </p:sp>
      <p:sp>
        <p:nvSpPr>
          <p:cNvPr id="8" name="Google Shape;738;p33">
            <a:extLst>
              <a:ext uri="{FF2B5EF4-FFF2-40B4-BE49-F238E27FC236}">
                <a16:creationId xmlns:a16="http://schemas.microsoft.com/office/drawing/2014/main" id="{671A08CC-42D8-42F6-A2C6-3AF553888196}"/>
              </a:ext>
            </a:extLst>
          </p:cNvPr>
          <p:cNvSpPr txBox="1"/>
          <p:nvPr/>
        </p:nvSpPr>
        <p:spPr>
          <a:xfrm>
            <a:off x="5742097" y="1280717"/>
            <a:ext cx="2112600" cy="311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Nunito Light" panose="020B0604020202020204" charset="0"/>
                <a:ea typeface="Caveat"/>
                <a:cs typeface="Caveat"/>
                <a:sym typeface="Caveat"/>
              </a:rPr>
              <a:t>180041208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595959"/>
                </a:solidFill>
                <a:latin typeface="Nunito Light" panose="020B0604020202020204" charset="0"/>
                <a:ea typeface="Nunito"/>
                <a:cs typeface="Nunito"/>
                <a:sym typeface="Nunito"/>
              </a:rPr>
              <a:t>Fida</a:t>
            </a:r>
            <a:r>
              <a:rPr lang="en-GB" sz="1800" dirty="0">
                <a:solidFill>
                  <a:srgbClr val="595959"/>
                </a:solidFill>
                <a:latin typeface="Nunito Light" panose="020B0604020202020204" charset="0"/>
                <a:ea typeface="Nunito"/>
                <a:cs typeface="Nunito"/>
                <a:sym typeface="Nunito"/>
              </a:rPr>
              <a:t> Kamal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595959"/>
              </a:solidFill>
              <a:latin typeface="Nunito Light" panose="020B0604020202020204" charset="0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Nunito Light" panose="020B0604020202020204" charset="0"/>
                <a:ea typeface="Caveat"/>
                <a:cs typeface="Caveat"/>
                <a:sym typeface="Caveat"/>
              </a:rPr>
              <a:t>180041223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595959"/>
                </a:solidFill>
                <a:latin typeface="Nunito Light" panose="020B0604020202020204" charset="0"/>
                <a:ea typeface="Nunito"/>
                <a:cs typeface="Nunito"/>
                <a:sym typeface="Nunito"/>
              </a:rPr>
              <a:t>Shah Jawad Islam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595959"/>
              </a:solidFill>
              <a:latin typeface="Nunito Light" panose="020B0604020202020204" charset="0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Nunito Light" panose="020B0604020202020204" charset="0"/>
                <a:ea typeface="Caveat"/>
                <a:cs typeface="Caveat"/>
                <a:sym typeface="Caveat"/>
              </a:rPr>
              <a:t>180041229</a:t>
            </a:r>
            <a:endParaRPr sz="1800" b="1" dirty="0">
              <a:solidFill>
                <a:schemeClr val="dk1"/>
              </a:solidFill>
              <a:latin typeface="Nunito Light" panose="020B0604020202020204" charset="0"/>
              <a:ea typeface="Caveat"/>
              <a:cs typeface="Caveat"/>
              <a:sym typeface="Cave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Nunito Light" panose="020B0604020202020204" charset="0"/>
                <a:ea typeface="Nunito"/>
                <a:cs typeface="Nunito"/>
                <a:sym typeface="Nunito"/>
              </a:rPr>
              <a:t>Alvi Aveen Khan</a:t>
            </a:r>
            <a:endParaRPr sz="1600" dirty="0">
              <a:solidFill>
                <a:srgbClr val="595959"/>
              </a:solidFill>
              <a:latin typeface="Nunito Light" panose="020B0604020202020204" charset="0"/>
              <a:ea typeface="Nunito"/>
              <a:cs typeface="Nunito"/>
              <a:sym typeface="Nunito"/>
            </a:endParaRPr>
          </a:p>
        </p:txBody>
      </p:sp>
      <p:pic>
        <p:nvPicPr>
          <p:cNvPr id="10" name="Google Shape;730;p32">
            <a:extLst>
              <a:ext uri="{FF2B5EF4-FFF2-40B4-BE49-F238E27FC236}">
                <a16:creationId xmlns:a16="http://schemas.microsoft.com/office/drawing/2014/main" id="{37FFABBA-D7E0-40DF-AE01-0DE7FFFB86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335" y="579348"/>
            <a:ext cx="1802399" cy="167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26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2E94976-8DD4-49D2-8DEC-96A5E5F4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3123" y="116643"/>
            <a:ext cx="8577755" cy="49102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2E94976-8DD4-49D2-8DEC-96A5E5F4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3123" y="116643"/>
            <a:ext cx="8577755" cy="49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2E94976-8DD4-49D2-8DEC-96A5E5F4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3123" y="116643"/>
            <a:ext cx="8577755" cy="49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2E94976-8DD4-49D2-8DEC-96A5E5F4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1429" y="116643"/>
            <a:ext cx="8521143" cy="49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"/>
          <p:cNvSpPr txBox="1">
            <a:spLocks noGrp="1"/>
          </p:cNvSpPr>
          <p:nvPr>
            <p:ph type="title"/>
          </p:nvPr>
        </p:nvSpPr>
        <p:spPr>
          <a:xfrm>
            <a:off x="2327095" y="2096250"/>
            <a:ext cx="44898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Nunito Light" panose="020B0604020202020204" charset="0"/>
              </a:rPr>
              <a:t>Thank you</a:t>
            </a:r>
            <a:endParaRPr sz="7200" dirty="0">
              <a:latin typeface="Nunito Light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stract Focus by Slidesgo">
  <a:themeElements>
    <a:clrScheme name="Simple Light">
      <a:dk1>
        <a:srgbClr val="595959"/>
      </a:dk1>
      <a:lt1>
        <a:srgbClr val="FFFFFF"/>
      </a:lt1>
      <a:dk2>
        <a:srgbClr val="595959"/>
      </a:dk2>
      <a:lt2>
        <a:srgbClr val="FFF6F2"/>
      </a:lt2>
      <a:accent1>
        <a:srgbClr val="E0C7DD"/>
      </a:accent1>
      <a:accent2>
        <a:srgbClr val="F0DCED"/>
      </a:accent2>
      <a:accent3>
        <a:srgbClr val="85A09E"/>
      </a:accent3>
      <a:accent4>
        <a:srgbClr val="B1E0DC"/>
      </a:accent4>
      <a:accent5>
        <a:srgbClr val="BCE4E1"/>
      </a:accent5>
      <a:accent6>
        <a:srgbClr val="CFEDEB"/>
      </a:accent6>
      <a:hlink>
        <a:srgbClr val="DF66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Nunito</vt:lpstr>
      <vt:lpstr>Arial</vt:lpstr>
      <vt:lpstr>Caveat</vt:lpstr>
      <vt:lpstr>Nunito Light</vt:lpstr>
      <vt:lpstr>Courgette</vt:lpstr>
      <vt:lpstr>Abstract Focus by Slidesgo</vt:lpstr>
      <vt:lpstr> An Organization Tool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A. Khan</cp:lastModifiedBy>
  <cp:revision>5</cp:revision>
  <dcterms:modified xsi:type="dcterms:W3CDTF">2021-06-03T16:09:00Z</dcterms:modified>
</cp:coreProperties>
</file>