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veat" panose="020B0604020202020204" charset="0"/>
      <p:regular r:id="rId8"/>
      <p:bold r:id="rId9"/>
    </p:embeddedFont>
    <p:embeddedFont>
      <p:font typeface="Courgette" panose="02000603070400060004" pitchFamily="2" charset="0"/>
      <p:regular r:id="rId10"/>
    </p:embeddedFont>
    <p:embeddedFont>
      <p:font typeface="Nunito" pitchFamily="2" charset="0"/>
      <p:regular r:id="rId11"/>
      <p:bold r:id="rId12"/>
      <p:italic r:id="rId13"/>
      <p:boldItalic r:id="rId14"/>
    </p:embeddedFont>
    <p:embeddedFont>
      <p:font typeface="Nunito Light" pitchFamily="2" charset="0"/>
      <p:regular r:id="rId15"/>
      <p:bold r:id="rId16"/>
      <p:italic r:id="rId17"/>
      <p:boldItalic r:id="rId18"/>
    </p:embeddedFont>
    <p:embeddedFont>
      <p:font typeface="Nunito SemiBold" panose="020B06040202020202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cb4e3d03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gcb4e3d03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f8f45a19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f8f45a19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728aa27b5_1_36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728aa27b5_1_36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8728aa27b5_1_36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8728aa27b5_1_36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cb4e3d0343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gcb4e3d0343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2"/>
          <p:cNvGrpSpPr/>
          <p:nvPr/>
        </p:nvGrpSpPr>
        <p:grpSpPr>
          <a:xfrm>
            <a:off x="-13710" y="-6911"/>
            <a:ext cx="9157658" cy="5155276"/>
            <a:chOff x="238125" y="839425"/>
            <a:chExt cx="7136023" cy="4012825"/>
          </a:xfrm>
        </p:grpSpPr>
        <p:sp>
          <p:nvSpPr>
            <p:cNvPr id="10" name="Google Shape;10;p2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938528" y="1746504"/>
            <a:ext cx="526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veat"/>
              <a:buNone/>
              <a:defRPr sz="7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938528" y="2999232"/>
            <a:ext cx="52668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rot="240">
            <a:off x="7345597" y="2442119"/>
            <a:ext cx="489135" cy="447357"/>
            <a:chOff x="5177300" y="2314950"/>
            <a:chExt cx="341575" cy="312400"/>
          </a:xfrm>
        </p:grpSpPr>
        <p:sp>
          <p:nvSpPr>
            <p:cNvPr id="33" name="Google Shape;33;p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5400000">
            <a:off x="1379179" y="1586884"/>
            <a:ext cx="489135" cy="447388"/>
            <a:chOff x="5177300" y="2314950"/>
            <a:chExt cx="341575" cy="312400"/>
          </a:xfrm>
        </p:grpSpPr>
        <p:sp>
          <p:nvSpPr>
            <p:cNvPr id="39" name="Google Shape;39;p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/>
          <p:nvPr/>
        </p:nvSpPr>
        <p:spPr>
          <a:xfrm>
            <a:off x="687622" y="1034837"/>
            <a:ext cx="187232" cy="167907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2560494" y="232927"/>
            <a:ext cx="95948" cy="91817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"/>
          <p:cNvSpPr/>
          <p:nvPr/>
        </p:nvSpPr>
        <p:spPr>
          <a:xfrm>
            <a:off x="6371532" y="232766"/>
            <a:ext cx="95305" cy="91978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8343021" y="4753369"/>
            <a:ext cx="121938" cy="109280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1"/>
          <p:cNvSpPr/>
          <p:nvPr/>
        </p:nvSpPr>
        <p:spPr>
          <a:xfrm>
            <a:off x="8658817" y="1327943"/>
            <a:ext cx="121970" cy="109280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1"/>
          <p:cNvSpPr/>
          <p:nvPr/>
        </p:nvSpPr>
        <p:spPr>
          <a:xfrm>
            <a:off x="-20619" y="1045481"/>
            <a:ext cx="3345" cy="57984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"/>
          <p:cNvSpPr/>
          <p:nvPr/>
        </p:nvSpPr>
        <p:spPr>
          <a:xfrm>
            <a:off x="-1348" y="-7694"/>
            <a:ext cx="1397859" cy="1109842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1994165" y="3415030"/>
            <a:ext cx="95980" cy="91817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7460691" y="530265"/>
            <a:ext cx="1699897" cy="1572465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 rot="10800000">
            <a:off x="-8649" y="2678651"/>
            <a:ext cx="749573" cy="1172521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"/>
          <p:cNvSpPr/>
          <p:nvPr/>
        </p:nvSpPr>
        <p:spPr>
          <a:xfrm rot="10800000">
            <a:off x="-8649" y="2925415"/>
            <a:ext cx="625674" cy="1183134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8274605" y="3074254"/>
            <a:ext cx="251209" cy="201675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"/>
          <p:cNvSpPr/>
          <p:nvPr/>
        </p:nvSpPr>
        <p:spPr>
          <a:xfrm>
            <a:off x="8562417" y="3360992"/>
            <a:ext cx="177840" cy="164305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8124008" y="3397301"/>
            <a:ext cx="197911" cy="96962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8824948" y="3603736"/>
            <a:ext cx="157383" cy="99728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8791625" y="3189451"/>
            <a:ext cx="96624" cy="87186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3860378" y="-7694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title" hasCustomPrompt="1"/>
          </p:nvPr>
        </p:nvSpPr>
        <p:spPr>
          <a:xfrm>
            <a:off x="1389888" y="1728216"/>
            <a:ext cx="6364200" cy="12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4" name="Google Shape;274;p11"/>
          <p:cNvSpPr txBox="1">
            <a:spLocks noGrp="1"/>
          </p:cNvSpPr>
          <p:nvPr>
            <p:ph type="subTitle" idx="1"/>
          </p:nvPr>
        </p:nvSpPr>
        <p:spPr>
          <a:xfrm>
            <a:off x="1399032" y="2926080"/>
            <a:ext cx="635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accent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444100" y="420024"/>
            <a:ext cx="625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124712" y="1645920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2"/>
          </p:nvPr>
        </p:nvSpPr>
        <p:spPr>
          <a:xfrm>
            <a:off x="5559552" y="1645920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3"/>
          </p:nvPr>
        </p:nvSpPr>
        <p:spPr>
          <a:xfrm>
            <a:off x="1124712" y="2011680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4"/>
          </p:nvPr>
        </p:nvSpPr>
        <p:spPr>
          <a:xfrm>
            <a:off x="5559552" y="2011680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5"/>
          </p:nvPr>
        </p:nvSpPr>
        <p:spPr>
          <a:xfrm>
            <a:off x="1124712" y="3410712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6"/>
          </p:nvPr>
        </p:nvSpPr>
        <p:spPr>
          <a:xfrm>
            <a:off x="5559552" y="3410712"/>
            <a:ext cx="245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7"/>
          </p:nvPr>
        </p:nvSpPr>
        <p:spPr>
          <a:xfrm>
            <a:off x="1124712" y="3785616"/>
            <a:ext cx="245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8"/>
          </p:nvPr>
        </p:nvSpPr>
        <p:spPr>
          <a:xfrm>
            <a:off x="5559552" y="3785616"/>
            <a:ext cx="245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/>
          <p:nvPr/>
        </p:nvSpPr>
        <p:spPr>
          <a:xfrm>
            <a:off x="0" y="4203174"/>
            <a:ext cx="793699" cy="940326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316166" y="369294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587899" y="4651193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05899" y="4869115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3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297" name="Google Shape;297;p1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3"/>
          <p:cNvSpPr/>
          <p:nvPr/>
        </p:nvSpPr>
        <p:spPr>
          <a:xfrm rot="5400000">
            <a:off x="7425303" y="2050006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9" hasCustomPrompt="1"/>
          </p:nvPr>
        </p:nvSpPr>
        <p:spPr>
          <a:xfrm>
            <a:off x="2866213" y="126413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13" hasCustomPrompt="1"/>
          </p:nvPr>
        </p:nvSpPr>
        <p:spPr>
          <a:xfrm>
            <a:off x="5555338" y="126413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14" hasCustomPrompt="1"/>
          </p:nvPr>
        </p:nvSpPr>
        <p:spPr>
          <a:xfrm>
            <a:off x="2866213" y="3035808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15" hasCustomPrompt="1"/>
          </p:nvPr>
        </p:nvSpPr>
        <p:spPr>
          <a:xfrm>
            <a:off x="5555338" y="3035808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ed list ">
  <p:cSld name="CUSTOM_1">
    <p:bg>
      <p:bgPr>
        <a:solidFill>
          <a:schemeClr val="accent4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/>
          <p:nvPr/>
        </p:nvSpPr>
        <p:spPr>
          <a:xfrm>
            <a:off x="8119599" y="2664177"/>
            <a:ext cx="1025648" cy="1063093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3653475" y="4777318"/>
            <a:ext cx="304708" cy="274562"/>
          </a:xfrm>
          <a:custGeom>
            <a:avLst/>
            <a:gdLst/>
            <a:ahLst/>
            <a:cxnLst/>
            <a:rect l="l" t="t" r="r" b="b"/>
            <a:pathLst>
              <a:path w="9508" h="8568" extrusionOk="0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1832424" y="591571"/>
            <a:ext cx="94957" cy="91873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7929077" y="1462"/>
            <a:ext cx="1216171" cy="196147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910" y="4049835"/>
            <a:ext cx="1382786" cy="1095266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910" y="1462"/>
            <a:ext cx="1301161" cy="16003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5916974" y="1462"/>
            <a:ext cx="1231457" cy="819134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6069681" y="1462"/>
            <a:ext cx="922744" cy="694095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6213734" y="107499"/>
            <a:ext cx="622683" cy="463659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6355128" y="209819"/>
            <a:ext cx="335249" cy="238383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105772" y="2339933"/>
            <a:ext cx="465087" cy="463641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 txBox="1">
            <a:spLocks noGrp="1"/>
          </p:cNvSpPr>
          <p:nvPr>
            <p:ph type="title"/>
          </p:nvPr>
        </p:nvSpPr>
        <p:spPr>
          <a:xfrm>
            <a:off x="714300" y="418374"/>
            <a:ext cx="7715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4"/>
          <p:cNvSpPr txBox="1">
            <a:spLocks noGrp="1"/>
          </p:cNvSpPr>
          <p:nvPr>
            <p:ph type="subTitle" idx="1"/>
          </p:nvPr>
        </p:nvSpPr>
        <p:spPr>
          <a:xfrm>
            <a:off x="1289304" y="1170432"/>
            <a:ext cx="3346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subTitle" idx="2"/>
          </p:nvPr>
        </p:nvSpPr>
        <p:spPr>
          <a:xfrm>
            <a:off x="1133856" y="1609344"/>
            <a:ext cx="3492900" cy="30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subTitle" idx="3"/>
          </p:nvPr>
        </p:nvSpPr>
        <p:spPr>
          <a:xfrm>
            <a:off x="5056632" y="1170432"/>
            <a:ext cx="3346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4"/>
          </p:nvPr>
        </p:nvSpPr>
        <p:spPr>
          <a:xfrm>
            <a:off x="4919472" y="1609344"/>
            <a:ext cx="3492900" cy="30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2">
    <p:bg>
      <p:bgPr>
        <a:solidFill>
          <a:schemeClr val="accent6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8718552" y="27651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416456" y="43108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"/>
          <p:cNvSpPr/>
          <p:nvPr/>
        </p:nvSpPr>
        <p:spPr>
          <a:xfrm rot="10800000">
            <a:off x="-6841" y="2675884"/>
            <a:ext cx="747651" cy="1170972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5"/>
          <p:cNvSpPr/>
          <p:nvPr/>
        </p:nvSpPr>
        <p:spPr>
          <a:xfrm rot="5400000">
            <a:off x="8820291" y="3372230"/>
            <a:ext cx="250564" cy="201409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5"/>
          <p:cNvSpPr/>
          <p:nvPr/>
        </p:nvSpPr>
        <p:spPr>
          <a:xfrm rot="5400000">
            <a:off x="8589182" y="3641375"/>
            <a:ext cx="177384" cy="164088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"/>
          <p:cNvSpPr/>
          <p:nvPr/>
        </p:nvSpPr>
        <p:spPr>
          <a:xfrm rot="5400000">
            <a:off x="8576538" y="3247727"/>
            <a:ext cx="197404" cy="96834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 rot="5400000">
            <a:off x="8389207" y="3925276"/>
            <a:ext cx="156980" cy="99596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/>
          <p:nvPr/>
        </p:nvSpPr>
        <p:spPr>
          <a:xfrm rot="5400000">
            <a:off x="8839509" y="3867999"/>
            <a:ext cx="96376" cy="87071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/>
          </p:nvPr>
        </p:nvSpPr>
        <p:spPr>
          <a:xfrm>
            <a:off x="1481328" y="301752"/>
            <a:ext cx="6172200" cy="14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5"/>
          <p:cNvSpPr txBox="1">
            <a:spLocks noGrp="1"/>
          </p:cNvSpPr>
          <p:nvPr>
            <p:ph type="subTitle" idx="1"/>
          </p:nvPr>
        </p:nvSpPr>
        <p:spPr>
          <a:xfrm>
            <a:off x="1097280" y="2578608"/>
            <a:ext cx="184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subTitle" idx="2"/>
          </p:nvPr>
        </p:nvSpPr>
        <p:spPr>
          <a:xfrm>
            <a:off x="1097280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3"/>
          </p:nvPr>
        </p:nvSpPr>
        <p:spPr>
          <a:xfrm>
            <a:off x="3685032" y="2578608"/>
            <a:ext cx="18471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4"/>
          </p:nvPr>
        </p:nvSpPr>
        <p:spPr>
          <a:xfrm>
            <a:off x="3685032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5"/>
          </p:nvPr>
        </p:nvSpPr>
        <p:spPr>
          <a:xfrm>
            <a:off x="6190488" y="2578608"/>
            <a:ext cx="184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6"/>
          </p:nvPr>
        </p:nvSpPr>
        <p:spPr>
          <a:xfrm>
            <a:off x="6190488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7" name="Google Shape;347;p15"/>
          <p:cNvSpPr/>
          <p:nvPr/>
        </p:nvSpPr>
        <p:spPr>
          <a:xfrm rot="9900129">
            <a:off x="3362051" y="4682884"/>
            <a:ext cx="250567" cy="201405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"/>
          <p:cNvSpPr/>
          <p:nvPr/>
        </p:nvSpPr>
        <p:spPr>
          <a:xfrm rot="9900129">
            <a:off x="3087407" y="4507797"/>
            <a:ext cx="177386" cy="164085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 rot="9900129">
            <a:off x="3489431" y="4428292"/>
            <a:ext cx="197406" cy="96832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 rot="9900129">
            <a:off x="2800132" y="4402160"/>
            <a:ext cx="156982" cy="99594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"/>
          <p:cNvSpPr/>
          <p:nvPr/>
        </p:nvSpPr>
        <p:spPr>
          <a:xfrm rot="9900129">
            <a:off x="3000513" y="4797668"/>
            <a:ext cx="96377" cy="87069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 rot="-5400000">
            <a:off x="7729180" y="1170851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3">
    <p:bg>
      <p:bgPr>
        <a:solidFill>
          <a:schemeClr val="accen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title"/>
          </p:nvPr>
        </p:nvSpPr>
        <p:spPr>
          <a:xfrm>
            <a:off x="1481328" y="457200"/>
            <a:ext cx="6190500" cy="13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/>
          <p:nvPr/>
        </p:nvSpPr>
        <p:spPr>
          <a:xfrm>
            <a:off x="0" y="4172812"/>
            <a:ext cx="819313" cy="970677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8172266" y="3480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>
            <a:off x="489616" y="36997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8587099" y="132577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1169424" y="4616868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>
            <a:off x="1546774" y="4834790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16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366" name="Google Shape;366;p1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8409940" y="3536482"/>
            <a:ext cx="603631" cy="552105"/>
            <a:chOff x="5177300" y="2314950"/>
            <a:chExt cx="341575" cy="312400"/>
          </a:xfrm>
        </p:grpSpPr>
        <p:sp>
          <p:nvSpPr>
            <p:cNvPr id="372" name="Google Shape;372;p1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6"/>
          <p:cNvSpPr txBox="1">
            <a:spLocks noGrp="1"/>
          </p:cNvSpPr>
          <p:nvPr>
            <p:ph type="subTitle" idx="1"/>
          </p:nvPr>
        </p:nvSpPr>
        <p:spPr>
          <a:xfrm>
            <a:off x="969264" y="2350008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2"/>
          </p:nvPr>
        </p:nvSpPr>
        <p:spPr>
          <a:xfrm>
            <a:off x="969264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ubTitle" idx="3"/>
          </p:nvPr>
        </p:nvSpPr>
        <p:spPr>
          <a:xfrm>
            <a:off x="3474720" y="2350008"/>
            <a:ext cx="21975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subTitle" idx="4"/>
          </p:nvPr>
        </p:nvSpPr>
        <p:spPr>
          <a:xfrm>
            <a:off x="3474720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1" name="Google Shape;381;p16"/>
          <p:cNvSpPr txBox="1">
            <a:spLocks noGrp="1"/>
          </p:cNvSpPr>
          <p:nvPr>
            <p:ph type="subTitle" idx="5"/>
          </p:nvPr>
        </p:nvSpPr>
        <p:spPr>
          <a:xfrm>
            <a:off x="5980176" y="2350008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2" name="Google Shape;382;p16"/>
          <p:cNvSpPr txBox="1">
            <a:spLocks noGrp="1"/>
          </p:cNvSpPr>
          <p:nvPr>
            <p:ph type="subTitle" idx="6"/>
          </p:nvPr>
        </p:nvSpPr>
        <p:spPr>
          <a:xfrm>
            <a:off x="5980176" y="2706624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subTitle" idx="7"/>
          </p:nvPr>
        </p:nvSpPr>
        <p:spPr>
          <a:xfrm>
            <a:off x="969264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4" name="Google Shape;384;p16"/>
          <p:cNvSpPr txBox="1">
            <a:spLocks noGrp="1"/>
          </p:cNvSpPr>
          <p:nvPr>
            <p:ph type="subTitle" idx="8"/>
          </p:nvPr>
        </p:nvSpPr>
        <p:spPr>
          <a:xfrm>
            <a:off x="969264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9"/>
          </p:nvPr>
        </p:nvSpPr>
        <p:spPr>
          <a:xfrm>
            <a:off x="3474720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13"/>
          </p:nvPr>
        </p:nvSpPr>
        <p:spPr>
          <a:xfrm>
            <a:off x="3474720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7" name="Google Shape;387;p16"/>
          <p:cNvSpPr txBox="1">
            <a:spLocks noGrp="1"/>
          </p:cNvSpPr>
          <p:nvPr>
            <p:ph type="subTitle" idx="14"/>
          </p:nvPr>
        </p:nvSpPr>
        <p:spPr>
          <a:xfrm>
            <a:off x="5980176" y="3785616"/>
            <a:ext cx="2197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8" name="Google Shape;388;p16"/>
          <p:cNvSpPr txBox="1">
            <a:spLocks noGrp="1"/>
          </p:cNvSpPr>
          <p:nvPr>
            <p:ph type="subTitle" idx="15"/>
          </p:nvPr>
        </p:nvSpPr>
        <p:spPr>
          <a:xfrm>
            <a:off x="5980176" y="4142232"/>
            <a:ext cx="219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9" name="Google Shape;389;p16"/>
          <p:cNvSpPr/>
          <p:nvPr/>
        </p:nvSpPr>
        <p:spPr>
          <a:xfrm rot="5400000">
            <a:off x="8128858" y="206742"/>
            <a:ext cx="1232802" cy="819326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 rot="5400000">
            <a:off x="8345917" y="267624"/>
            <a:ext cx="923751" cy="694257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"/>
          <p:cNvSpPr/>
          <p:nvPr/>
        </p:nvSpPr>
        <p:spPr>
          <a:xfrm rot="5400000">
            <a:off x="8505295" y="376886"/>
            <a:ext cx="623363" cy="463768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 rot="5400000">
            <a:off x="8659490" y="487224"/>
            <a:ext cx="335615" cy="238439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bg>
      <p:bgPr>
        <a:solidFill>
          <a:schemeClr val="accent4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3767328" y="1371600"/>
            <a:ext cx="45810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">
    <p:bg>
      <p:bgPr>
        <a:solidFill>
          <a:schemeClr val="accent6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>
            <a:spLocks noGrp="1"/>
          </p:cNvSpPr>
          <p:nvPr>
            <p:ph type="title"/>
          </p:nvPr>
        </p:nvSpPr>
        <p:spPr>
          <a:xfrm>
            <a:off x="1433550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8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>
            <a:off x="489616" y="36997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1169424" y="4616868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1546774" y="4834790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8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407" name="Google Shape;407;p18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6071616" y="1746504"/>
            <a:ext cx="237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3" name="Google Shape;413;p18"/>
          <p:cNvSpPr txBox="1">
            <a:spLocks noGrp="1"/>
          </p:cNvSpPr>
          <p:nvPr>
            <p:ph type="subTitle" idx="2"/>
          </p:nvPr>
        </p:nvSpPr>
        <p:spPr>
          <a:xfrm>
            <a:off x="6071616" y="2176272"/>
            <a:ext cx="2377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18"/>
          <p:cNvSpPr txBox="1">
            <a:spLocks noGrp="1"/>
          </p:cNvSpPr>
          <p:nvPr>
            <p:ph type="subTitle" idx="3"/>
          </p:nvPr>
        </p:nvSpPr>
        <p:spPr>
          <a:xfrm>
            <a:off x="6071616" y="2935224"/>
            <a:ext cx="2377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5" name="Google Shape;415;p18"/>
          <p:cNvSpPr txBox="1">
            <a:spLocks noGrp="1"/>
          </p:cNvSpPr>
          <p:nvPr>
            <p:ph type="subTitle" idx="4"/>
          </p:nvPr>
        </p:nvSpPr>
        <p:spPr>
          <a:xfrm>
            <a:off x="6071616" y="3364992"/>
            <a:ext cx="237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6" name="Google Shape;416;p18"/>
          <p:cNvSpPr/>
          <p:nvPr/>
        </p:nvSpPr>
        <p:spPr>
          <a:xfrm rot="-5400000">
            <a:off x="-516318" y="641160"/>
            <a:ext cx="1830507" cy="797872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6">
    <p:bg>
      <p:bgPr>
        <a:solidFill>
          <a:schemeClr val="accent6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title" hasCustomPrompt="1"/>
          </p:nvPr>
        </p:nvSpPr>
        <p:spPr>
          <a:xfrm>
            <a:off x="704088" y="996696"/>
            <a:ext cx="3346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9" name="Google Shape;419;p19"/>
          <p:cNvSpPr/>
          <p:nvPr/>
        </p:nvSpPr>
        <p:spPr>
          <a:xfrm>
            <a:off x="22093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 rot="240">
            <a:off x="2258334" y="4341119"/>
            <a:ext cx="489135" cy="447357"/>
            <a:chOff x="5177300" y="2314950"/>
            <a:chExt cx="341575" cy="312400"/>
          </a:xfrm>
        </p:grpSpPr>
        <p:sp>
          <p:nvSpPr>
            <p:cNvPr id="421" name="Google Shape;421;p1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19"/>
          <p:cNvGrpSpPr/>
          <p:nvPr/>
        </p:nvGrpSpPr>
        <p:grpSpPr>
          <a:xfrm rot="-5400000">
            <a:off x="283454" y="4559784"/>
            <a:ext cx="489135" cy="447388"/>
            <a:chOff x="5177300" y="2314950"/>
            <a:chExt cx="341575" cy="312400"/>
          </a:xfrm>
        </p:grpSpPr>
        <p:sp>
          <p:nvSpPr>
            <p:cNvPr id="427" name="Google Shape;427;p1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19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9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9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9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9"/>
          <p:cNvSpPr/>
          <p:nvPr/>
        </p:nvSpPr>
        <p:spPr>
          <a:xfrm>
            <a:off x="208581" y="13925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9"/>
          <p:cNvSpPr/>
          <p:nvPr/>
        </p:nvSpPr>
        <p:spPr>
          <a:xfrm rot="10800000">
            <a:off x="-6839" y="2313092"/>
            <a:ext cx="937578" cy="1468477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9"/>
          <p:cNvSpPr/>
          <p:nvPr/>
        </p:nvSpPr>
        <p:spPr>
          <a:xfrm rot="10800000">
            <a:off x="-6838" y="2622133"/>
            <a:ext cx="782603" cy="1481769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title" idx="2" hasCustomPrompt="1"/>
          </p:nvPr>
        </p:nvSpPr>
        <p:spPr>
          <a:xfrm>
            <a:off x="5071091" y="3512749"/>
            <a:ext cx="3346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1" name="Google Shape;441;p19"/>
          <p:cNvSpPr txBox="1">
            <a:spLocks noGrp="1"/>
          </p:cNvSpPr>
          <p:nvPr>
            <p:ph type="subTitle" idx="1"/>
          </p:nvPr>
        </p:nvSpPr>
        <p:spPr>
          <a:xfrm>
            <a:off x="704088" y="1481328"/>
            <a:ext cx="33468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3"/>
          </p:nvPr>
        </p:nvSpPr>
        <p:spPr>
          <a:xfrm>
            <a:off x="5071091" y="3995928"/>
            <a:ext cx="334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4"/>
          </p:nvPr>
        </p:nvSpPr>
        <p:spPr>
          <a:xfrm>
            <a:off x="2898600" y="2743200"/>
            <a:ext cx="3346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5" hasCustomPrompt="1"/>
          </p:nvPr>
        </p:nvSpPr>
        <p:spPr>
          <a:xfrm>
            <a:off x="2898600" y="2254723"/>
            <a:ext cx="3346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462383" y="-6809"/>
            <a:ext cx="2286113" cy="1598833"/>
            <a:chOff x="3045330" y="-6829"/>
            <a:chExt cx="2308272" cy="1614331"/>
          </a:xfrm>
        </p:grpSpPr>
        <p:sp>
          <p:nvSpPr>
            <p:cNvPr id="446" name="Google Shape;446;p19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</p:grpSp>
      <p:grpSp>
        <p:nvGrpSpPr>
          <p:cNvPr id="449" name="Google Shape;449;p19"/>
          <p:cNvGrpSpPr/>
          <p:nvPr/>
        </p:nvGrpSpPr>
        <p:grpSpPr>
          <a:xfrm rot="-5400000">
            <a:off x="8147745" y="1475666"/>
            <a:ext cx="652955" cy="597215"/>
            <a:chOff x="5177300" y="2314950"/>
            <a:chExt cx="341575" cy="312400"/>
          </a:xfrm>
        </p:grpSpPr>
        <p:sp>
          <p:nvSpPr>
            <p:cNvPr id="450" name="Google Shape;450;p1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9"/>
          <p:cNvSpPr/>
          <p:nvPr/>
        </p:nvSpPr>
        <p:spPr>
          <a:xfrm rot="10800000">
            <a:off x="3463667" y="-6899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8">
    <p:bg>
      <p:bgPr>
        <a:solidFill>
          <a:schemeClr val="accent6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3857333" y="-6911"/>
            <a:ext cx="2387772" cy="1042117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32076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0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472" name="Google Shape;472;p20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0"/>
          <p:cNvSpPr txBox="1">
            <a:spLocks noGrp="1"/>
          </p:cNvSpPr>
          <p:nvPr>
            <p:ph type="title"/>
          </p:nvPr>
        </p:nvSpPr>
        <p:spPr>
          <a:xfrm>
            <a:off x="4169664" y="1225332"/>
            <a:ext cx="32643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0"/>
          <p:cNvSpPr txBox="1">
            <a:spLocks noGrp="1"/>
          </p:cNvSpPr>
          <p:nvPr>
            <p:ph type="subTitle" idx="1"/>
          </p:nvPr>
        </p:nvSpPr>
        <p:spPr>
          <a:xfrm>
            <a:off x="4187952" y="2139696"/>
            <a:ext cx="32643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77" name="Google Shape;477;p20"/>
          <p:cNvSpPr/>
          <p:nvPr/>
        </p:nvSpPr>
        <p:spPr>
          <a:xfrm rot="-5400000">
            <a:off x="-597935" y="2503512"/>
            <a:ext cx="2085044" cy="90997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8126963" y="2662131"/>
            <a:ext cx="1026768" cy="1063342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628994" y="4681643"/>
            <a:ext cx="305040" cy="274626"/>
          </a:xfrm>
          <a:custGeom>
            <a:avLst/>
            <a:gdLst/>
            <a:ahLst/>
            <a:cxnLst/>
            <a:rect l="l" t="t" r="r" b="b"/>
            <a:pathLst>
              <a:path w="9508" h="8568" extrusionOk="0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832922" y="589039"/>
            <a:ext cx="95060" cy="91895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968331" y="3798488"/>
            <a:ext cx="161535" cy="144172"/>
          </a:xfrm>
          <a:custGeom>
            <a:avLst/>
            <a:gdLst/>
            <a:ahLst/>
            <a:cxnLst/>
            <a:rect l="l" t="t" r="r" b="b"/>
            <a:pathLst>
              <a:path w="5035" h="4498" extrusionOk="0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696175" y="4228743"/>
            <a:ext cx="2000344" cy="919266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936232" y="-1208"/>
            <a:ext cx="1217499" cy="196193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593" y="4048113"/>
            <a:ext cx="1384296" cy="1095522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593" y="-1208"/>
            <a:ext cx="1302582" cy="1600766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-593" y="1748250"/>
            <a:ext cx="1415544" cy="1827762"/>
          </a:xfrm>
          <a:custGeom>
            <a:avLst/>
            <a:gdLst/>
            <a:ahLst/>
            <a:cxnLst/>
            <a:rect l="l" t="t" r="r" b="b"/>
            <a:pathLst>
              <a:path w="44122" h="57024" extrusionOk="0">
                <a:moveTo>
                  <a:pt x="11154" y="0"/>
                </a:moveTo>
                <a:cubicBezTo>
                  <a:pt x="8648" y="0"/>
                  <a:pt x="6146" y="222"/>
                  <a:pt x="3771" y="560"/>
                </a:cubicBezTo>
                <a:cubicBezTo>
                  <a:pt x="2548" y="725"/>
                  <a:pt x="1285" y="933"/>
                  <a:pt x="1" y="1160"/>
                </a:cubicBezTo>
                <a:lnTo>
                  <a:pt x="1" y="51309"/>
                </a:lnTo>
                <a:cubicBezTo>
                  <a:pt x="1596" y="52448"/>
                  <a:pt x="3294" y="53505"/>
                  <a:pt x="5117" y="54458"/>
                </a:cubicBezTo>
                <a:cubicBezTo>
                  <a:pt x="8552" y="56249"/>
                  <a:pt x="12469" y="57024"/>
                  <a:pt x="16428" y="57024"/>
                </a:cubicBezTo>
                <a:cubicBezTo>
                  <a:pt x="21348" y="57024"/>
                  <a:pt x="26332" y="55827"/>
                  <a:pt x="30533" y="53898"/>
                </a:cubicBezTo>
                <a:cubicBezTo>
                  <a:pt x="36167" y="51288"/>
                  <a:pt x="39606" y="45302"/>
                  <a:pt x="41491" y="39502"/>
                </a:cubicBezTo>
                <a:cubicBezTo>
                  <a:pt x="44121" y="31486"/>
                  <a:pt x="41387" y="23159"/>
                  <a:pt x="36872" y="16385"/>
                </a:cubicBezTo>
                <a:cubicBezTo>
                  <a:pt x="34365" y="12636"/>
                  <a:pt x="31382" y="8907"/>
                  <a:pt x="28151" y="5738"/>
                </a:cubicBezTo>
                <a:cubicBezTo>
                  <a:pt x="25520" y="3170"/>
                  <a:pt x="22247" y="1637"/>
                  <a:pt x="18726" y="808"/>
                </a:cubicBezTo>
                <a:cubicBezTo>
                  <a:pt x="16285" y="232"/>
                  <a:pt x="13718" y="0"/>
                  <a:pt x="111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6106022" y="4365881"/>
            <a:ext cx="250564" cy="201161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896170" y="4113019"/>
            <a:ext cx="178667" cy="163788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314045" y="4150937"/>
            <a:ext cx="197404" cy="98401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5659369" y="3931089"/>
            <a:ext cx="156948" cy="99811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5746506" y="4357612"/>
            <a:ext cx="95734" cy="86253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921933" y="-1208"/>
            <a:ext cx="1232802" cy="819326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074806" y="-1208"/>
            <a:ext cx="923751" cy="694257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219017" y="104854"/>
            <a:ext cx="623363" cy="463768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6360565" y="207198"/>
            <a:ext cx="335615" cy="238439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28346" y="2132335"/>
            <a:ext cx="331637" cy="330333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2331720" y="3172968"/>
            <a:ext cx="4480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-5400000">
            <a:off x="6308029" y="1985147"/>
            <a:ext cx="489135" cy="447388"/>
            <a:chOff x="5177300" y="2314950"/>
            <a:chExt cx="341575" cy="312400"/>
          </a:xfrm>
        </p:grpSpPr>
        <p:sp>
          <p:nvSpPr>
            <p:cNvPr id="66" name="Google Shape;66;p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 rot="4297850">
            <a:off x="2673799" y="2681112"/>
            <a:ext cx="489159" cy="447379"/>
            <a:chOff x="5177300" y="2314950"/>
            <a:chExt cx="341575" cy="312400"/>
          </a:xfrm>
        </p:grpSpPr>
        <p:sp>
          <p:nvSpPr>
            <p:cNvPr id="72" name="Google Shape;72;p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331720" y="1828800"/>
            <a:ext cx="44898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849624" y="1124712"/>
            <a:ext cx="1444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10">
    <p:bg>
      <p:bgPr>
        <a:solidFill>
          <a:schemeClr val="accen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2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1"/>
          </p:nvPr>
        </p:nvSpPr>
        <p:spPr>
          <a:xfrm>
            <a:off x="1911775" y="1655064"/>
            <a:ext cx="2176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2"/>
          </p:nvPr>
        </p:nvSpPr>
        <p:spPr>
          <a:xfrm>
            <a:off x="1911775" y="2011680"/>
            <a:ext cx="2176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3"/>
          </p:nvPr>
        </p:nvSpPr>
        <p:spPr>
          <a:xfrm>
            <a:off x="4880403" y="1655064"/>
            <a:ext cx="217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4"/>
          </p:nvPr>
        </p:nvSpPr>
        <p:spPr>
          <a:xfrm>
            <a:off x="4880403" y="2011680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subTitle" idx="5"/>
          </p:nvPr>
        </p:nvSpPr>
        <p:spPr>
          <a:xfrm>
            <a:off x="1911775" y="3337315"/>
            <a:ext cx="2176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subTitle" idx="6"/>
          </p:nvPr>
        </p:nvSpPr>
        <p:spPr>
          <a:xfrm>
            <a:off x="1911775" y="3693931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7"/>
          </p:nvPr>
        </p:nvSpPr>
        <p:spPr>
          <a:xfrm>
            <a:off x="4880403" y="3337315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subTitle" idx="8"/>
          </p:nvPr>
        </p:nvSpPr>
        <p:spPr>
          <a:xfrm>
            <a:off x="4880403" y="3693931"/>
            <a:ext cx="21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8" name="Google Shape;488;p21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1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1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1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1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1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1"/>
          <p:cNvSpPr/>
          <p:nvPr/>
        </p:nvSpPr>
        <p:spPr>
          <a:xfrm rot="10800000">
            <a:off x="-1739" y="2675884"/>
            <a:ext cx="747651" cy="1170972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"/>
          <p:cNvSpPr/>
          <p:nvPr/>
        </p:nvSpPr>
        <p:spPr>
          <a:xfrm rot="10800000">
            <a:off x="-1739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1"/>
          <p:cNvSpPr/>
          <p:nvPr/>
        </p:nvSpPr>
        <p:spPr>
          <a:xfrm flipH="1">
            <a:off x="74365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bg>
      <p:bgPr>
        <a:solidFill>
          <a:schemeClr val="accent4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"/>
          <p:cNvSpPr txBox="1">
            <a:spLocks noGrp="1"/>
          </p:cNvSpPr>
          <p:nvPr>
            <p:ph type="title"/>
          </p:nvPr>
        </p:nvSpPr>
        <p:spPr>
          <a:xfrm>
            <a:off x="1453896" y="411480"/>
            <a:ext cx="62727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22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489616" y="36997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2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2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2"/>
          <p:cNvSpPr/>
          <p:nvPr/>
        </p:nvSpPr>
        <p:spPr>
          <a:xfrm>
            <a:off x="1169424" y="4616868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2"/>
          <p:cNvSpPr/>
          <p:nvPr/>
        </p:nvSpPr>
        <p:spPr>
          <a:xfrm>
            <a:off x="1546774" y="4834790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2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516" name="Google Shape;516;p2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22"/>
          <p:cNvSpPr/>
          <p:nvPr/>
        </p:nvSpPr>
        <p:spPr>
          <a:xfrm rot="5400000">
            <a:off x="7425303" y="2050006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2"/>
          <p:cNvSpPr txBox="1">
            <a:spLocks noGrp="1"/>
          </p:cNvSpPr>
          <p:nvPr>
            <p:ph type="subTitle" idx="1"/>
          </p:nvPr>
        </p:nvSpPr>
        <p:spPr>
          <a:xfrm>
            <a:off x="1453896" y="1654960"/>
            <a:ext cx="62727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23" name="Google Shape;523;p22"/>
          <p:cNvSpPr txBox="1"/>
          <p:nvPr/>
        </p:nvSpPr>
        <p:spPr>
          <a:xfrm>
            <a:off x="1966800" y="3644625"/>
            <a:ext cx="52104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illustrations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bg>
      <p:bgPr>
        <a:solidFill>
          <a:schemeClr val="accent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"/>
          <p:cNvSpPr txBox="1">
            <a:spLocks noGrp="1"/>
          </p:cNvSpPr>
          <p:nvPr>
            <p:ph type="title"/>
          </p:nvPr>
        </p:nvSpPr>
        <p:spPr>
          <a:xfrm>
            <a:off x="1589121" y="1307648"/>
            <a:ext cx="3065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3"/>
          <p:cNvSpPr txBox="1">
            <a:spLocks noGrp="1"/>
          </p:cNvSpPr>
          <p:nvPr>
            <p:ph type="body" idx="1"/>
          </p:nvPr>
        </p:nvSpPr>
        <p:spPr>
          <a:xfrm>
            <a:off x="1664208" y="2212848"/>
            <a:ext cx="3127200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7" name="Google Shape;527;p23"/>
          <p:cNvSpPr/>
          <p:nvPr/>
        </p:nvSpPr>
        <p:spPr>
          <a:xfrm rot="5400000">
            <a:off x="8203294" y="2117903"/>
            <a:ext cx="1310270" cy="571148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-352" y="-7961"/>
            <a:ext cx="846632" cy="10412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23"/>
          <p:cNvGrpSpPr/>
          <p:nvPr/>
        </p:nvGrpSpPr>
        <p:grpSpPr>
          <a:xfrm rot="-7199998">
            <a:off x="8314692" y="2703201"/>
            <a:ext cx="626176" cy="572692"/>
            <a:chOff x="5177300" y="2314950"/>
            <a:chExt cx="341575" cy="312400"/>
          </a:xfrm>
        </p:grpSpPr>
        <p:sp>
          <p:nvSpPr>
            <p:cNvPr id="530" name="Google Shape;530;p2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3"/>
          <p:cNvSpPr/>
          <p:nvPr/>
        </p:nvSpPr>
        <p:spPr>
          <a:xfrm rot="10800000">
            <a:off x="-358" y="3196916"/>
            <a:ext cx="623145" cy="1178536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23"/>
          <p:cNvGrpSpPr/>
          <p:nvPr/>
        </p:nvGrpSpPr>
        <p:grpSpPr>
          <a:xfrm rot="8636073">
            <a:off x="213099" y="3135526"/>
            <a:ext cx="498749" cy="456124"/>
            <a:chOff x="5177300" y="2314950"/>
            <a:chExt cx="341575" cy="312400"/>
          </a:xfrm>
        </p:grpSpPr>
        <p:sp>
          <p:nvSpPr>
            <p:cNvPr id="537" name="Google Shape;537;p2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3"/>
          <p:cNvGrpSpPr/>
          <p:nvPr/>
        </p:nvGrpSpPr>
        <p:grpSpPr>
          <a:xfrm>
            <a:off x="7339365" y="-6012"/>
            <a:ext cx="1530964" cy="919336"/>
            <a:chOff x="2960200" y="1284875"/>
            <a:chExt cx="3360325" cy="2018300"/>
          </a:xfrm>
        </p:grpSpPr>
        <p:sp>
          <p:nvSpPr>
            <p:cNvPr id="543" name="Google Shape;543;p23"/>
            <p:cNvSpPr/>
            <p:nvPr/>
          </p:nvSpPr>
          <p:spPr>
            <a:xfrm>
              <a:off x="2960200" y="1284875"/>
              <a:ext cx="3360325" cy="2018300"/>
            </a:xfrm>
            <a:custGeom>
              <a:avLst/>
              <a:gdLst/>
              <a:ahLst/>
              <a:cxnLst/>
              <a:rect l="l" t="t" r="r" b="b"/>
              <a:pathLst>
                <a:path w="134413" h="80732" extrusionOk="0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3366700" y="1284875"/>
              <a:ext cx="2491825" cy="1640725"/>
            </a:xfrm>
            <a:custGeom>
              <a:avLst/>
              <a:gdLst/>
              <a:ahLst/>
              <a:cxnLst/>
              <a:rect l="l" t="t" r="r" b="b"/>
              <a:pathLst>
                <a:path w="99673" h="65629" extrusionOk="0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771825" y="1284875"/>
              <a:ext cx="1623300" cy="1265775"/>
            </a:xfrm>
            <a:custGeom>
              <a:avLst/>
              <a:gdLst/>
              <a:ahLst/>
              <a:cxnLst/>
              <a:rect l="l" t="t" r="r" b="b"/>
              <a:pathLst>
                <a:path w="64932" h="50631" extrusionOk="0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4074300" y="1451350"/>
              <a:ext cx="856050" cy="734300"/>
            </a:xfrm>
            <a:custGeom>
              <a:avLst/>
              <a:gdLst/>
              <a:ahLst/>
              <a:cxnLst/>
              <a:rect l="l" t="t" r="r" b="b"/>
              <a:pathLst>
                <a:path w="34242" h="29372" extrusionOk="0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23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11">
    <p:bg>
      <p:bgPr>
        <a:solidFill>
          <a:schemeClr val="accent4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"/>
          <p:cNvSpPr txBox="1">
            <a:spLocks noGrp="1"/>
          </p:cNvSpPr>
          <p:nvPr>
            <p:ph type="title"/>
          </p:nvPr>
        </p:nvSpPr>
        <p:spPr>
          <a:xfrm>
            <a:off x="1433550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4"/>
          <p:cNvSpPr txBox="1">
            <a:spLocks noGrp="1"/>
          </p:cNvSpPr>
          <p:nvPr>
            <p:ph type="subTitle" idx="1"/>
          </p:nvPr>
        </p:nvSpPr>
        <p:spPr>
          <a:xfrm>
            <a:off x="4202625" y="1822748"/>
            <a:ext cx="41814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0" y="185401"/>
            <a:ext cx="838394" cy="1317905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488628" y="185407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315366" y="36590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8762524" y="959049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5633501" y="4678850"/>
            <a:ext cx="2045205" cy="466311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8294848" y="1"/>
            <a:ext cx="838358" cy="920204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558" name="Google Shape;558;p2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4"/>
          <p:cNvSpPr/>
          <p:nvPr/>
        </p:nvSpPr>
        <p:spPr>
          <a:xfrm rot="10800000">
            <a:off x="5414562" y="6"/>
            <a:ext cx="1536187" cy="350196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solidFill>
          <a:schemeClr val="accent4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5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3857333" y="-6911"/>
            <a:ext cx="2387772" cy="1042117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32076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580" name="Google Shape;580;p25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25"/>
          <p:cNvSpPr/>
          <p:nvPr/>
        </p:nvSpPr>
        <p:spPr>
          <a:xfrm rot="-5400000">
            <a:off x="-597935" y="2503512"/>
            <a:ext cx="2085044" cy="90997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22093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26"/>
          <p:cNvGrpSpPr/>
          <p:nvPr/>
        </p:nvGrpSpPr>
        <p:grpSpPr>
          <a:xfrm rot="240">
            <a:off x="2258334" y="4341119"/>
            <a:ext cx="489135" cy="447357"/>
            <a:chOff x="5177300" y="2314950"/>
            <a:chExt cx="341575" cy="312400"/>
          </a:xfrm>
        </p:grpSpPr>
        <p:sp>
          <p:nvSpPr>
            <p:cNvPr id="587" name="Google Shape;587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6"/>
          <p:cNvGrpSpPr/>
          <p:nvPr/>
        </p:nvGrpSpPr>
        <p:grpSpPr>
          <a:xfrm rot="-5400000">
            <a:off x="283454" y="4559784"/>
            <a:ext cx="489135" cy="447388"/>
            <a:chOff x="5177300" y="2314950"/>
            <a:chExt cx="341575" cy="312400"/>
          </a:xfrm>
        </p:grpSpPr>
        <p:sp>
          <p:nvSpPr>
            <p:cNvPr id="593" name="Google Shape;593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26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208581" y="13925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6"/>
          <p:cNvSpPr/>
          <p:nvPr/>
        </p:nvSpPr>
        <p:spPr>
          <a:xfrm rot="10800000">
            <a:off x="-6839" y="2313092"/>
            <a:ext cx="937578" cy="1468477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6"/>
          <p:cNvSpPr/>
          <p:nvPr/>
        </p:nvSpPr>
        <p:spPr>
          <a:xfrm rot="10800000">
            <a:off x="-6838" y="2622133"/>
            <a:ext cx="782603" cy="1481769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26"/>
          <p:cNvGrpSpPr/>
          <p:nvPr/>
        </p:nvGrpSpPr>
        <p:grpSpPr>
          <a:xfrm>
            <a:off x="6462383" y="-6809"/>
            <a:ext cx="2286113" cy="1598833"/>
            <a:chOff x="3045330" y="-6829"/>
            <a:chExt cx="2308272" cy="1614331"/>
          </a:xfrm>
        </p:grpSpPr>
        <p:sp>
          <p:nvSpPr>
            <p:cNvPr id="606" name="Google Shape;606;p26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</p:grpSp>
      <p:grpSp>
        <p:nvGrpSpPr>
          <p:cNvPr id="609" name="Google Shape;609;p26"/>
          <p:cNvGrpSpPr/>
          <p:nvPr/>
        </p:nvGrpSpPr>
        <p:grpSpPr>
          <a:xfrm rot="-5400000">
            <a:off x="8147745" y="1475666"/>
            <a:ext cx="652955" cy="597215"/>
            <a:chOff x="5177300" y="2314950"/>
            <a:chExt cx="341575" cy="312400"/>
          </a:xfrm>
        </p:grpSpPr>
        <p:sp>
          <p:nvSpPr>
            <p:cNvPr id="610" name="Google Shape;610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6"/>
          <p:cNvSpPr/>
          <p:nvPr/>
        </p:nvSpPr>
        <p:spPr>
          <a:xfrm rot="10800000">
            <a:off x="3463667" y="-6899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bg>
      <p:bgPr>
        <a:solidFill>
          <a:schemeClr val="accent6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7"/>
          <p:cNvSpPr/>
          <p:nvPr/>
        </p:nvSpPr>
        <p:spPr>
          <a:xfrm>
            <a:off x="0" y="4203174"/>
            <a:ext cx="793699" cy="940326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316166" y="369294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587899" y="4651193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905899" y="4869115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628" name="Google Shape;628;p2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7"/>
          <p:cNvSpPr/>
          <p:nvPr/>
        </p:nvSpPr>
        <p:spPr>
          <a:xfrm rot="5400000">
            <a:off x="7425303" y="2050006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8835739" y="1063523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-3538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8"/>
          <p:cNvSpPr/>
          <p:nvPr/>
        </p:nvSpPr>
        <p:spPr>
          <a:xfrm rot="10800000">
            <a:off x="-6845" y="2724174"/>
            <a:ext cx="591572" cy="926514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8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8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grpSp>
        <p:nvGrpSpPr>
          <p:cNvPr id="645" name="Google Shape;645;p28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646" name="Google Shape;646;p28"/>
            <p:cNvSpPr/>
            <p:nvPr/>
          </p:nvSpPr>
          <p:spPr>
            <a:xfrm>
              <a:off x="1422746" y="4751853"/>
              <a:ext cx="183515" cy="147455"/>
            </a:xfrm>
            <a:custGeom>
              <a:avLst/>
              <a:gdLst/>
              <a:ahLst/>
              <a:cxnLst/>
              <a:rect l="l" t="t" r="r" b="b"/>
              <a:pathLst>
                <a:path w="7810" h="6276" extrusionOk="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1269054" y="4566503"/>
              <a:ext cx="130858" cy="120059"/>
            </a:xfrm>
            <a:custGeom>
              <a:avLst/>
              <a:gdLst/>
              <a:ahLst/>
              <a:cxnLst/>
              <a:rect l="l" t="t" r="r" b="b"/>
              <a:pathLst>
                <a:path w="5569" h="5110" extrusionOk="0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1575099" y="4594298"/>
              <a:ext cx="144580" cy="72130"/>
            </a:xfrm>
            <a:custGeom>
              <a:avLst/>
              <a:gdLst/>
              <a:ahLst/>
              <a:cxnLst/>
              <a:rect l="l" t="t" r="r" b="b"/>
              <a:pathLst>
                <a:path w="6153" h="3070" extrusionOk="0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1095624" y="4433147"/>
              <a:ext cx="114950" cy="73163"/>
            </a:xfrm>
            <a:custGeom>
              <a:avLst/>
              <a:gdLst/>
              <a:ahLst/>
              <a:cxnLst/>
              <a:rect l="l" t="t" r="r" b="b"/>
              <a:pathLst>
                <a:path w="4892" h="3114" extrusionOk="0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1159442" y="4745791"/>
              <a:ext cx="70117" cy="63225"/>
            </a:xfrm>
            <a:custGeom>
              <a:avLst/>
              <a:gdLst/>
              <a:ahLst/>
              <a:cxnLst/>
              <a:rect l="l" t="t" r="r" b="b"/>
              <a:pathLst>
                <a:path w="2984" h="2691" extrusionOk="0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28"/>
          <p:cNvSpPr/>
          <p:nvPr/>
        </p:nvSpPr>
        <p:spPr>
          <a:xfrm>
            <a:off x="8093678" y="-1201"/>
            <a:ext cx="1060010" cy="1708218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grpSp>
        <p:nvGrpSpPr>
          <p:cNvPr id="652" name="Google Shape;652;p28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653" name="Google Shape;653;p28"/>
            <p:cNvSpPr/>
            <p:nvPr/>
          </p:nvSpPr>
          <p:spPr>
            <a:xfrm>
              <a:off x="5963133" y="2001105"/>
              <a:ext cx="1232802" cy="819326"/>
            </a:xfrm>
            <a:custGeom>
              <a:avLst/>
              <a:gdLst/>
              <a:ahLst/>
              <a:cxnLst/>
              <a:rect l="l" t="t" r="r" b="b"/>
              <a:pathLst>
                <a:path w="38426" h="25562" extrusionOk="0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6116006" y="2001105"/>
              <a:ext cx="923751" cy="694257"/>
            </a:xfrm>
            <a:custGeom>
              <a:avLst/>
              <a:gdLst/>
              <a:ahLst/>
              <a:cxnLst/>
              <a:rect l="l" t="t" r="r" b="b"/>
              <a:pathLst>
                <a:path w="28793" h="21660" extrusionOk="0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6260217" y="2107166"/>
              <a:ext cx="623363" cy="463768"/>
            </a:xfrm>
            <a:custGeom>
              <a:avLst/>
              <a:gdLst/>
              <a:ahLst/>
              <a:cxnLst/>
              <a:rect l="l" t="t" r="r" b="b"/>
              <a:pathLst>
                <a:path w="19430" h="14469" extrusionOk="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6401765" y="2209510"/>
              <a:ext cx="335615" cy="238439"/>
            </a:xfrm>
            <a:custGeom>
              <a:avLst/>
              <a:gdLst/>
              <a:ahLst/>
              <a:cxnLst/>
              <a:rect l="l" t="t" r="r" b="b"/>
              <a:pathLst>
                <a:path w="10461" h="7439" extrusionOk="0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">
    <p:bg>
      <p:bgPr>
        <a:solidFill>
          <a:schemeClr val="accent4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8835739" y="1063523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-3538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 rot="10800000">
            <a:off x="-6845" y="2724174"/>
            <a:ext cx="591572" cy="926514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9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grpSp>
        <p:nvGrpSpPr>
          <p:cNvPr id="668" name="Google Shape;668;p29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669" name="Google Shape;669;p29"/>
            <p:cNvSpPr/>
            <p:nvPr/>
          </p:nvSpPr>
          <p:spPr>
            <a:xfrm>
              <a:off x="1422746" y="4751853"/>
              <a:ext cx="183515" cy="147455"/>
            </a:xfrm>
            <a:custGeom>
              <a:avLst/>
              <a:gdLst/>
              <a:ahLst/>
              <a:cxnLst/>
              <a:rect l="l" t="t" r="r" b="b"/>
              <a:pathLst>
                <a:path w="7810" h="6276" extrusionOk="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1269054" y="4566503"/>
              <a:ext cx="130858" cy="120059"/>
            </a:xfrm>
            <a:custGeom>
              <a:avLst/>
              <a:gdLst/>
              <a:ahLst/>
              <a:cxnLst/>
              <a:rect l="l" t="t" r="r" b="b"/>
              <a:pathLst>
                <a:path w="5569" h="5110" extrusionOk="0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1575099" y="4594298"/>
              <a:ext cx="144580" cy="72130"/>
            </a:xfrm>
            <a:custGeom>
              <a:avLst/>
              <a:gdLst/>
              <a:ahLst/>
              <a:cxnLst/>
              <a:rect l="l" t="t" r="r" b="b"/>
              <a:pathLst>
                <a:path w="6153" h="3070" extrusionOk="0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1095624" y="4433147"/>
              <a:ext cx="114950" cy="73163"/>
            </a:xfrm>
            <a:custGeom>
              <a:avLst/>
              <a:gdLst/>
              <a:ahLst/>
              <a:cxnLst/>
              <a:rect l="l" t="t" r="r" b="b"/>
              <a:pathLst>
                <a:path w="4892" h="3114" extrusionOk="0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1159442" y="4745791"/>
              <a:ext cx="70117" cy="63225"/>
            </a:xfrm>
            <a:custGeom>
              <a:avLst/>
              <a:gdLst/>
              <a:ahLst/>
              <a:cxnLst/>
              <a:rect l="l" t="t" r="r" b="b"/>
              <a:pathLst>
                <a:path w="2984" h="2691" extrusionOk="0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29"/>
          <p:cNvSpPr/>
          <p:nvPr/>
        </p:nvSpPr>
        <p:spPr>
          <a:xfrm>
            <a:off x="8093678" y="-1201"/>
            <a:ext cx="1060010" cy="1708218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grpSp>
        <p:nvGrpSpPr>
          <p:cNvPr id="675" name="Google Shape;675;p29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676" name="Google Shape;676;p29"/>
            <p:cNvSpPr/>
            <p:nvPr/>
          </p:nvSpPr>
          <p:spPr>
            <a:xfrm>
              <a:off x="5963133" y="2001105"/>
              <a:ext cx="1232802" cy="819326"/>
            </a:xfrm>
            <a:custGeom>
              <a:avLst/>
              <a:gdLst/>
              <a:ahLst/>
              <a:cxnLst/>
              <a:rect l="l" t="t" r="r" b="b"/>
              <a:pathLst>
                <a:path w="38426" h="25562" extrusionOk="0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6116006" y="2001105"/>
              <a:ext cx="923751" cy="694257"/>
            </a:xfrm>
            <a:custGeom>
              <a:avLst/>
              <a:gdLst/>
              <a:ahLst/>
              <a:cxnLst/>
              <a:rect l="l" t="t" r="r" b="b"/>
              <a:pathLst>
                <a:path w="28793" h="21660" extrusionOk="0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6260217" y="2107166"/>
              <a:ext cx="623363" cy="463768"/>
            </a:xfrm>
            <a:custGeom>
              <a:avLst/>
              <a:gdLst/>
              <a:ahLst/>
              <a:cxnLst/>
              <a:rect l="l" t="t" r="r" b="b"/>
              <a:pathLst>
                <a:path w="19430" h="14469" extrusionOk="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6401765" y="2209510"/>
              <a:ext cx="335615" cy="238439"/>
            </a:xfrm>
            <a:custGeom>
              <a:avLst/>
              <a:gdLst/>
              <a:ahLst/>
              <a:cxnLst/>
              <a:rect l="l" t="t" r="r" b="b"/>
              <a:pathLst>
                <a:path w="10461" h="7439" extrusionOk="0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1">
    <p:bg>
      <p:bgPr>
        <a:solidFill>
          <a:schemeClr val="accent6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/>
          <p:nvPr/>
        </p:nvSpPr>
        <p:spPr>
          <a:xfrm rot="5400000">
            <a:off x="7950844" y="2398453"/>
            <a:ext cx="1661933" cy="724379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0"/>
          <p:cNvSpPr txBox="1">
            <a:spLocks noGrp="1"/>
          </p:cNvSpPr>
          <p:nvPr>
            <p:ph type="title"/>
          </p:nvPr>
        </p:nvSpPr>
        <p:spPr>
          <a:xfrm>
            <a:off x="1252725" y="1196524"/>
            <a:ext cx="2246700" cy="1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30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0"/>
          <p:cNvSpPr/>
          <p:nvPr/>
        </p:nvSpPr>
        <p:spPr>
          <a:xfrm>
            <a:off x="0" y="185401"/>
            <a:ext cx="838394" cy="1317905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0"/>
          <p:cNvSpPr/>
          <p:nvPr/>
        </p:nvSpPr>
        <p:spPr>
          <a:xfrm>
            <a:off x="488628" y="185407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0"/>
          <p:cNvSpPr/>
          <p:nvPr/>
        </p:nvSpPr>
        <p:spPr>
          <a:xfrm>
            <a:off x="315366" y="36590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0"/>
          <p:cNvSpPr/>
          <p:nvPr/>
        </p:nvSpPr>
        <p:spPr>
          <a:xfrm>
            <a:off x="8762524" y="959049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5633501" y="4678850"/>
            <a:ext cx="2045205" cy="466311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8294848" y="1"/>
            <a:ext cx="838358" cy="920204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0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691" name="Google Shape;691;p30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0"/>
          <p:cNvSpPr txBox="1">
            <a:spLocks noGrp="1"/>
          </p:cNvSpPr>
          <p:nvPr>
            <p:ph type="subTitle" idx="1"/>
          </p:nvPr>
        </p:nvSpPr>
        <p:spPr>
          <a:xfrm>
            <a:off x="1289304" y="2990088"/>
            <a:ext cx="30357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grpSp>
        <p:nvGrpSpPr>
          <p:cNvPr id="697" name="Google Shape;697;p30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698" name="Google Shape;698;p30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30"/>
          <p:cNvSpPr/>
          <p:nvPr/>
        </p:nvSpPr>
        <p:spPr>
          <a:xfrm rot="10800000">
            <a:off x="5414562" y="6"/>
            <a:ext cx="1536187" cy="350196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4"/>
          <p:cNvGrpSpPr/>
          <p:nvPr/>
        </p:nvGrpSpPr>
        <p:grpSpPr>
          <a:xfrm>
            <a:off x="-20619" y="-7694"/>
            <a:ext cx="9181207" cy="5162098"/>
            <a:chOff x="238125" y="839425"/>
            <a:chExt cx="7136023" cy="4012825"/>
          </a:xfrm>
        </p:grpSpPr>
        <p:sp>
          <p:nvSpPr>
            <p:cNvPr id="81" name="Google Shape;81;p4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377440" y="1124712"/>
            <a:ext cx="43890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subTitle" idx="1"/>
          </p:nvPr>
        </p:nvSpPr>
        <p:spPr>
          <a:xfrm>
            <a:off x="2377440" y="3008376"/>
            <a:ext cx="43890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 rot="-5400000">
            <a:off x="6184854" y="1208922"/>
            <a:ext cx="489135" cy="447388"/>
            <a:chOff x="5177300" y="2314950"/>
            <a:chExt cx="341575" cy="312400"/>
          </a:xfrm>
        </p:grpSpPr>
        <p:sp>
          <p:nvSpPr>
            <p:cNvPr id="104" name="Google Shape;104;p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 rot="3600062">
            <a:off x="2932917" y="2475496"/>
            <a:ext cx="489151" cy="447371"/>
            <a:chOff x="5177300" y="2314950"/>
            <a:chExt cx="341575" cy="312400"/>
          </a:xfrm>
        </p:grpSpPr>
        <p:sp>
          <p:nvSpPr>
            <p:cNvPr id="110" name="Google Shape;110;p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5">
  <p:cSld name="CUSTOM_17">
    <p:bg>
      <p:bgPr>
        <a:solidFill>
          <a:schemeClr val="accent1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1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1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1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1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1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1"/>
          <p:cNvSpPr/>
          <p:nvPr/>
        </p:nvSpPr>
        <p:spPr>
          <a:xfrm>
            <a:off x="32076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1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1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1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1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1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719" name="Google Shape;719;p31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1"/>
          <p:cNvSpPr/>
          <p:nvPr/>
        </p:nvSpPr>
        <p:spPr>
          <a:xfrm rot="-5400000">
            <a:off x="-597935" y="2503512"/>
            <a:ext cx="2085044" cy="90997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31"/>
          <p:cNvSpPr txBox="1">
            <a:spLocks noGrp="1"/>
          </p:cNvSpPr>
          <p:nvPr>
            <p:ph type="subTitle" idx="1"/>
          </p:nvPr>
        </p:nvSpPr>
        <p:spPr>
          <a:xfrm>
            <a:off x="2166425" y="1607300"/>
            <a:ext cx="48153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1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2"/>
          <p:cNvSpPr/>
          <p:nvPr/>
        </p:nvSpPr>
        <p:spPr>
          <a:xfrm>
            <a:off x="8126963" y="2662131"/>
            <a:ext cx="1026768" cy="1063342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2628994" y="4681643"/>
            <a:ext cx="305040" cy="274626"/>
          </a:xfrm>
          <a:custGeom>
            <a:avLst/>
            <a:gdLst/>
            <a:ahLst/>
            <a:cxnLst/>
            <a:rect l="l" t="t" r="r" b="b"/>
            <a:pathLst>
              <a:path w="9508" h="8568" extrusionOk="0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/>
          <p:nvPr/>
        </p:nvSpPr>
        <p:spPr>
          <a:xfrm>
            <a:off x="1832922" y="589039"/>
            <a:ext cx="95060" cy="91895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2"/>
          <p:cNvSpPr/>
          <p:nvPr/>
        </p:nvSpPr>
        <p:spPr>
          <a:xfrm>
            <a:off x="968331" y="3798488"/>
            <a:ext cx="161535" cy="144172"/>
          </a:xfrm>
          <a:custGeom>
            <a:avLst/>
            <a:gdLst/>
            <a:ahLst/>
            <a:cxnLst/>
            <a:rect l="l" t="t" r="r" b="b"/>
            <a:pathLst>
              <a:path w="5035" h="4498" extrusionOk="0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2"/>
          <p:cNvSpPr/>
          <p:nvPr/>
        </p:nvSpPr>
        <p:spPr>
          <a:xfrm>
            <a:off x="6696175" y="4228743"/>
            <a:ext cx="2000344" cy="919266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2"/>
          <p:cNvSpPr/>
          <p:nvPr/>
        </p:nvSpPr>
        <p:spPr>
          <a:xfrm>
            <a:off x="7936232" y="-1208"/>
            <a:ext cx="1217499" cy="196193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DDA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2"/>
          <p:cNvSpPr/>
          <p:nvPr/>
        </p:nvSpPr>
        <p:spPr>
          <a:xfrm>
            <a:off x="-593" y="4048113"/>
            <a:ext cx="1384296" cy="1095522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2"/>
          <p:cNvSpPr/>
          <p:nvPr/>
        </p:nvSpPr>
        <p:spPr>
          <a:xfrm>
            <a:off x="-593" y="-1208"/>
            <a:ext cx="1302582" cy="1600766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2"/>
          <p:cNvSpPr/>
          <p:nvPr/>
        </p:nvSpPr>
        <p:spPr>
          <a:xfrm>
            <a:off x="-593" y="1748250"/>
            <a:ext cx="1415544" cy="1827762"/>
          </a:xfrm>
          <a:custGeom>
            <a:avLst/>
            <a:gdLst/>
            <a:ahLst/>
            <a:cxnLst/>
            <a:rect l="l" t="t" r="r" b="b"/>
            <a:pathLst>
              <a:path w="44122" h="57024" extrusionOk="0">
                <a:moveTo>
                  <a:pt x="11154" y="0"/>
                </a:moveTo>
                <a:cubicBezTo>
                  <a:pt x="8648" y="0"/>
                  <a:pt x="6146" y="222"/>
                  <a:pt x="3771" y="560"/>
                </a:cubicBezTo>
                <a:cubicBezTo>
                  <a:pt x="2548" y="725"/>
                  <a:pt x="1285" y="933"/>
                  <a:pt x="1" y="1160"/>
                </a:cubicBezTo>
                <a:lnTo>
                  <a:pt x="1" y="51309"/>
                </a:lnTo>
                <a:cubicBezTo>
                  <a:pt x="1596" y="52448"/>
                  <a:pt x="3294" y="53505"/>
                  <a:pt x="5117" y="54458"/>
                </a:cubicBezTo>
                <a:cubicBezTo>
                  <a:pt x="8552" y="56249"/>
                  <a:pt x="12469" y="57024"/>
                  <a:pt x="16428" y="57024"/>
                </a:cubicBezTo>
                <a:cubicBezTo>
                  <a:pt x="21348" y="57024"/>
                  <a:pt x="26332" y="55827"/>
                  <a:pt x="30533" y="53898"/>
                </a:cubicBezTo>
                <a:cubicBezTo>
                  <a:pt x="36167" y="51288"/>
                  <a:pt x="39606" y="45302"/>
                  <a:pt x="41491" y="39502"/>
                </a:cubicBezTo>
                <a:cubicBezTo>
                  <a:pt x="44121" y="31486"/>
                  <a:pt x="41387" y="23159"/>
                  <a:pt x="36872" y="16385"/>
                </a:cubicBezTo>
                <a:cubicBezTo>
                  <a:pt x="34365" y="12636"/>
                  <a:pt x="31382" y="8907"/>
                  <a:pt x="28151" y="5738"/>
                </a:cubicBezTo>
                <a:cubicBezTo>
                  <a:pt x="25520" y="3170"/>
                  <a:pt x="22247" y="1637"/>
                  <a:pt x="18726" y="808"/>
                </a:cubicBezTo>
                <a:cubicBezTo>
                  <a:pt x="16285" y="232"/>
                  <a:pt x="13718" y="0"/>
                  <a:pt x="111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/>
          <p:nvPr/>
        </p:nvSpPr>
        <p:spPr>
          <a:xfrm>
            <a:off x="6106022" y="4365881"/>
            <a:ext cx="250564" cy="201161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2"/>
          <p:cNvSpPr/>
          <p:nvPr/>
        </p:nvSpPr>
        <p:spPr>
          <a:xfrm>
            <a:off x="5896170" y="4113019"/>
            <a:ext cx="178667" cy="163788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2"/>
          <p:cNvSpPr/>
          <p:nvPr/>
        </p:nvSpPr>
        <p:spPr>
          <a:xfrm>
            <a:off x="6314045" y="4150937"/>
            <a:ext cx="197404" cy="98401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2"/>
          <p:cNvSpPr/>
          <p:nvPr/>
        </p:nvSpPr>
        <p:spPr>
          <a:xfrm>
            <a:off x="5659369" y="3931089"/>
            <a:ext cx="156948" cy="99811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/>
          <p:nvPr/>
        </p:nvSpPr>
        <p:spPr>
          <a:xfrm>
            <a:off x="5746506" y="4357612"/>
            <a:ext cx="95734" cy="86253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5921933" y="-1208"/>
            <a:ext cx="1232802" cy="819326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6074806" y="-1208"/>
            <a:ext cx="923751" cy="694257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6219017" y="104854"/>
            <a:ext cx="623363" cy="463768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6360565" y="207198"/>
            <a:ext cx="335615" cy="238439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128346" y="2132335"/>
            <a:ext cx="331637" cy="330333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 txBox="1">
            <a:spLocks noGrp="1"/>
          </p:cNvSpPr>
          <p:nvPr>
            <p:ph type="subTitle" idx="1"/>
          </p:nvPr>
        </p:nvSpPr>
        <p:spPr>
          <a:xfrm>
            <a:off x="2331720" y="3172968"/>
            <a:ext cx="4480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746" name="Google Shape;746;p32"/>
          <p:cNvGrpSpPr/>
          <p:nvPr/>
        </p:nvGrpSpPr>
        <p:grpSpPr>
          <a:xfrm rot="-5400000">
            <a:off x="6308029" y="1985141"/>
            <a:ext cx="489135" cy="447388"/>
            <a:chOff x="5177300" y="2314950"/>
            <a:chExt cx="341575" cy="312400"/>
          </a:xfrm>
        </p:grpSpPr>
        <p:sp>
          <p:nvSpPr>
            <p:cNvPr id="747" name="Google Shape;747;p3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32"/>
          <p:cNvGrpSpPr/>
          <p:nvPr/>
        </p:nvGrpSpPr>
        <p:grpSpPr>
          <a:xfrm rot="4297850">
            <a:off x="2673802" y="2681116"/>
            <a:ext cx="489159" cy="447379"/>
            <a:chOff x="5177300" y="2314950"/>
            <a:chExt cx="341575" cy="312400"/>
          </a:xfrm>
        </p:grpSpPr>
        <p:sp>
          <p:nvSpPr>
            <p:cNvPr id="753" name="Google Shape;753;p3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8" name="Google Shape;758;p32"/>
          <p:cNvSpPr txBox="1">
            <a:spLocks noGrp="1"/>
          </p:cNvSpPr>
          <p:nvPr>
            <p:ph type="title"/>
          </p:nvPr>
        </p:nvSpPr>
        <p:spPr>
          <a:xfrm>
            <a:off x="2331720" y="1828800"/>
            <a:ext cx="44898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59" name="Google Shape;759;p32"/>
          <p:cNvSpPr txBox="1">
            <a:spLocks noGrp="1"/>
          </p:cNvSpPr>
          <p:nvPr>
            <p:ph type="title" idx="2"/>
          </p:nvPr>
        </p:nvSpPr>
        <p:spPr>
          <a:xfrm>
            <a:off x="3849624" y="1124712"/>
            <a:ext cx="14448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 rot="5400000">
            <a:off x="7984068" y="2458419"/>
            <a:ext cx="1615602" cy="704262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-352" y="-7961"/>
            <a:ext cx="846632" cy="10412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507992" y="996696"/>
            <a:ext cx="44988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6601968" y="2624328"/>
            <a:ext cx="171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2"/>
          </p:nvPr>
        </p:nvSpPr>
        <p:spPr>
          <a:xfrm>
            <a:off x="4507992" y="2624328"/>
            <a:ext cx="1795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3"/>
          </p:nvPr>
        </p:nvSpPr>
        <p:spPr>
          <a:xfrm>
            <a:off x="6601968" y="2990088"/>
            <a:ext cx="17190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4"/>
          </p:nvPr>
        </p:nvSpPr>
        <p:spPr>
          <a:xfrm>
            <a:off x="4507992" y="2990088"/>
            <a:ext cx="17952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 rot="-7199902">
            <a:off x="8490743" y="3238181"/>
            <a:ext cx="498929" cy="456303"/>
            <a:chOff x="5177300" y="2314950"/>
            <a:chExt cx="341575" cy="312400"/>
          </a:xfrm>
        </p:grpSpPr>
        <p:sp>
          <p:nvSpPr>
            <p:cNvPr id="124" name="Google Shape;124;p5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5"/>
          <p:cNvSpPr/>
          <p:nvPr/>
        </p:nvSpPr>
        <p:spPr>
          <a:xfrm rot="10800000">
            <a:off x="-358" y="3748816"/>
            <a:ext cx="623145" cy="1178536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 rot="8636073">
            <a:off x="213099" y="3687426"/>
            <a:ext cx="498749" cy="456124"/>
            <a:chOff x="5177300" y="2314950"/>
            <a:chExt cx="341575" cy="312400"/>
          </a:xfrm>
        </p:grpSpPr>
        <p:sp>
          <p:nvSpPr>
            <p:cNvPr id="131" name="Google Shape;131;p5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5"/>
          <p:cNvGrpSpPr/>
          <p:nvPr/>
        </p:nvGrpSpPr>
        <p:grpSpPr>
          <a:xfrm>
            <a:off x="6777940" y="-6012"/>
            <a:ext cx="1530964" cy="919336"/>
            <a:chOff x="2960200" y="1284875"/>
            <a:chExt cx="3360325" cy="2018300"/>
          </a:xfrm>
        </p:grpSpPr>
        <p:sp>
          <p:nvSpPr>
            <p:cNvPr id="137" name="Google Shape;137;p5"/>
            <p:cNvSpPr/>
            <p:nvPr/>
          </p:nvSpPr>
          <p:spPr>
            <a:xfrm>
              <a:off x="2960200" y="1284875"/>
              <a:ext cx="3360325" cy="2018300"/>
            </a:xfrm>
            <a:custGeom>
              <a:avLst/>
              <a:gdLst/>
              <a:ahLst/>
              <a:cxnLst/>
              <a:rect l="l" t="t" r="r" b="b"/>
              <a:pathLst>
                <a:path w="134413" h="80732" extrusionOk="0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366700" y="1284875"/>
              <a:ext cx="2491825" cy="1640725"/>
            </a:xfrm>
            <a:custGeom>
              <a:avLst/>
              <a:gdLst/>
              <a:ahLst/>
              <a:cxnLst/>
              <a:rect l="l" t="t" r="r" b="b"/>
              <a:pathLst>
                <a:path w="99673" h="65629" extrusionOk="0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771825" y="1284875"/>
              <a:ext cx="1623300" cy="1265775"/>
            </a:xfrm>
            <a:custGeom>
              <a:avLst/>
              <a:gdLst/>
              <a:ahLst/>
              <a:cxnLst/>
              <a:rect l="l" t="t" r="r" b="b"/>
              <a:pathLst>
                <a:path w="64932" h="50631" extrusionOk="0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074300" y="1451350"/>
              <a:ext cx="856050" cy="734300"/>
            </a:xfrm>
            <a:custGeom>
              <a:avLst/>
              <a:gdLst/>
              <a:ahLst/>
              <a:cxnLst/>
              <a:rect l="l" t="t" r="r" b="b"/>
              <a:pathLst>
                <a:path w="34242" h="29372" extrusionOk="0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flipH="1">
            <a:off x="5787520" y="4616875"/>
            <a:ext cx="1677581" cy="526706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835739" y="1063523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-3538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 rot="10800000">
            <a:off x="-6845" y="2724174"/>
            <a:ext cx="591572" cy="926514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435608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182299" y="4569347"/>
            <a:ext cx="624055" cy="466160"/>
            <a:chOff x="1095624" y="4433147"/>
            <a:chExt cx="624055" cy="466160"/>
          </a:xfrm>
        </p:grpSpPr>
        <p:sp>
          <p:nvSpPr>
            <p:cNvPr id="154" name="Google Shape;154;p6"/>
            <p:cNvSpPr/>
            <p:nvPr/>
          </p:nvSpPr>
          <p:spPr>
            <a:xfrm>
              <a:off x="1422746" y="4751853"/>
              <a:ext cx="183515" cy="147455"/>
            </a:xfrm>
            <a:custGeom>
              <a:avLst/>
              <a:gdLst/>
              <a:ahLst/>
              <a:cxnLst/>
              <a:rect l="l" t="t" r="r" b="b"/>
              <a:pathLst>
                <a:path w="7810" h="6276" extrusionOk="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269054" y="4566503"/>
              <a:ext cx="130858" cy="120059"/>
            </a:xfrm>
            <a:custGeom>
              <a:avLst/>
              <a:gdLst/>
              <a:ahLst/>
              <a:cxnLst/>
              <a:rect l="l" t="t" r="r" b="b"/>
              <a:pathLst>
                <a:path w="5569" h="5110" extrusionOk="0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575099" y="4594298"/>
              <a:ext cx="144580" cy="72130"/>
            </a:xfrm>
            <a:custGeom>
              <a:avLst/>
              <a:gdLst/>
              <a:ahLst/>
              <a:cxnLst/>
              <a:rect l="l" t="t" r="r" b="b"/>
              <a:pathLst>
                <a:path w="6153" h="3070" extrusionOk="0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095624" y="4433147"/>
              <a:ext cx="114950" cy="73163"/>
            </a:xfrm>
            <a:custGeom>
              <a:avLst/>
              <a:gdLst/>
              <a:ahLst/>
              <a:cxnLst/>
              <a:rect l="l" t="t" r="r" b="b"/>
              <a:pathLst>
                <a:path w="4892" h="3114" extrusionOk="0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159442" y="4745791"/>
              <a:ext cx="70117" cy="63225"/>
            </a:xfrm>
            <a:custGeom>
              <a:avLst/>
              <a:gdLst/>
              <a:ahLst/>
              <a:cxnLst/>
              <a:rect l="l" t="t" r="r" b="b"/>
              <a:pathLst>
                <a:path w="2984" h="2691" extrusionOk="0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>
            <a:off x="8093678" y="-1201"/>
            <a:ext cx="1060010" cy="1708218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 rot="5400000">
            <a:off x="8121733" y="2777755"/>
            <a:ext cx="1232802" cy="819326"/>
            <a:chOff x="5963133" y="2001105"/>
            <a:chExt cx="1232802" cy="819326"/>
          </a:xfrm>
        </p:grpSpPr>
        <p:sp>
          <p:nvSpPr>
            <p:cNvPr id="161" name="Google Shape;161;p6"/>
            <p:cNvSpPr/>
            <p:nvPr/>
          </p:nvSpPr>
          <p:spPr>
            <a:xfrm>
              <a:off x="5963133" y="2001105"/>
              <a:ext cx="1232802" cy="819326"/>
            </a:xfrm>
            <a:custGeom>
              <a:avLst/>
              <a:gdLst/>
              <a:ahLst/>
              <a:cxnLst/>
              <a:rect l="l" t="t" r="r" b="b"/>
              <a:pathLst>
                <a:path w="38426" h="25562" extrusionOk="0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116006" y="2001105"/>
              <a:ext cx="923751" cy="694257"/>
            </a:xfrm>
            <a:custGeom>
              <a:avLst/>
              <a:gdLst/>
              <a:ahLst/>
              <a:cxnLst/>
              <a:rect l="l" t="t" r="r" b="b"/>
              <a:pathLst>
                <a:path w="28793" h="21660" extrusionOk="0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260217" y="2107166"/>
              <a:ext cx="623363" cy="463768"/>
            </a:xfrm>
            <a:custGeom>
              <a:avLst/>
              <a:gdLst/>
              <a:ahLst/>
              <a:cxnLst/>
              <a:rect l="l" t="t" r="r" b="b"/>
              <a:pathLst>
                <a:path w="19430" h="14469" extrusionOk="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6401765" y="2209510"/>
              <a:ext cx="335615" cy="238439"/>
            </a:xfrm>
            <a:custGeom>
              <a:avLst/>
              <a:gdLst/>
              <a:ahLst/>
              <a:cxnLst/>
              <a:rect l="l" t="t" r="r" b="b"/>
              <a:pathLst>
                <a:path w="10461" h="7439" extrusionOk="0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 rot="5400000">
            <a:off x="7950844" y="2398453"/>
            <a:ext cx="1661933" cy="724379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1252725" y="1196524"/>
            <a:ext cx="2246700" cy="1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0" y="4008102"/>
            <a:ext cx="958346" cy="1135418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185401"/>
            <a:ext cx="838394" cy="1317905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488628" y="185407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315366" y="36590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62524" y="959049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5633501" y="4678850"/>
            <a:ext cx="2045205" cy="466311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294848" y="1"/>
            <a:ext cx="838358" cy="920204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7"/>
          <p:cNvGrpSpPr/>
          <p:nvPr/>
        </p:nvGrpSpPr>
        <p:grpSpPr>
          <a:xfrm>
            <a:off x="141137" y="2237636"/>
            <a:ext cx="509835" cy="466288"/>
            <a:chOff x="5177300" y="2314950"/>
            <a:chExt cx="341575" cy="312400"/>
          </a:xfrm>
        </p:grpSpPr>
        <p:sp>
          <p:nvSpPr>
            <p:cNvPr id="176" name="Google Shape;176;p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1289304" y="2990088"/>
            <a:ext cx="30357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grpSp>
        <p:nvGrpSpPr>
          <p:cNvPr id="182" name="Google Shape;182;p7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183" name="Google Shape;183;p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7"/>
          <p:cNvSpPr/>
          <p:nvPr/>
        </p:nvSpPr>
        <p:spPr>
          <a:xfrm rot="10800000">
            <a:off x="5414562" y="6"/>
            <a:ext cx="1536187" cy="350196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353312" y="3026664"/>
            <a:ext cx="63003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subTitle" idx="1"/>
          </p:nvPr>
        </p:nvSpPr>
        <p:spPr>
          <a:xfrm>
            <a:off x="1353312" y="1554480"/>
            <a:ext cx="63735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8119599" y="2664177"/>
            <a:ext cx="1025648" cy="1063093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32424" y="591571"/>
            <a:ext cx="94957" cy="91873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968776" y="3800269"/>
            <a:ext cx="161359" cy="144138"/>
          </a:xfrm>
          <a:custGeom>
            <a:avLst/>
            <a:gdLst/>
            <a:ahLst/>
            <a:cxnLst/>
            <a:rect l="l" t="t" r="r" b="b"/>
            <a:pathLst>
              <a:path w="5035" h="4498" extrusionOk="0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3407687" y="1462"/>
            <a:ext cx="1152460" cy="988043"/>
          </a:xfrm>
          <a:custGeom>
            <a:avLst/>
            <a:gdLst/>
            <a:ahLst/>
            <a:cxnLst/>
            <a:rect l="l" t="t" r="r" b="b"/>
            <a:pathLst>
              <a:path w="35961" h="30833" extrusionOk="0">
                <a:moveTo>
                  <a:pt x="1" y="0"/>
                </a:moveTo>
                <a:cubicBezTo>
                  <a:pt x="2859" y="11683"/>
                  <a:pt x="10089" y="23034"/>
                  <a:pt x="19079" y="28896"/>
                </a:cubicBezTo>
                <a:cubicBezTo>
                  <a:pt x="19824" y="29372"/>
                  <a:pt x="20632" y="29787"/>
                  <a:pt x="21481" y="30118"/>
                </a:cubicBezTo>
                <a:cubicBezTo>
                  <a:pt x="22673" y="30571"/>
                  <a:pt x="23935" y="30832"/>
                  <a:pt x="25172" y="30832"/>
                </a:cubicBezTo>
                <a:cubicBezTo>
                  <a:pt x="26536" y="30832"/>
                  <a:pt x="27869" y="30515"/>
                  <a:pt x="29042" y="29787"/>
                </a:cubicBezTo>
                <a:cubicBezTo>
                  <a:pt x="31569" y="28212"/>
                  <a:pt x="32708" y="25147"/>
                  <a:pt x="33475" y="22268"/>
                </a:cubicBezTo>
                <a:cubicBezTo>
                  <a:pt x="35381" y="15018"/>
                  <a:pt x="35961" y="7416"/>
                  <a:pt x="35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6730853" y="4226051"/>
            <a:ext cx="1998162" cy="91905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929077" y="1462"/>
            <a:ext cx="1216171" cy="196147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910" y="4049835"/>
            <a:ext cx="1382786" cy="1095266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-5957" y="-5405"/>
            <a:ext cx="1301161" cy="16003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4155163" y="4859329"/>
            <a:ext cx="250291" cy="201114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3945540" y="4606526"/>
            <a:ext cx="178473" cy="163750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4362959" y="4644435"/>
            <a:ext cx="197188" cy="98378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3708998" y="4424639"/>
            <a:ext cx="156776" cy="99788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3796039" y="4851062"/>
            <a:ext cx="95630" cy="86233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129709" y="2134505"/>
            <a:ext cx="331275" cy="330256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1021325" y="418374"/>
            <a:ext cx="699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625725" y="1149825"/>
            <a:ext cx="78927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 rot="5400000">
            <a:off x="8203294" y="2117903"/>
            <a:ext cx="1310270" cy="571148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-352" y="-7961"/>
            <a:ext cx="846632" cy="10412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9"/>
          <p:cNvGrpSpPr/>
          <p:nvPr/>
        </p:nvGrpSpPr>
        <p:grpSpPr>
          <a:xfrm rot="-7199998">
            <a:off x="8314692" y="2703201"/>
            <a:ext cx="626176" cy="572692"/>
            <a:chOff x="5177300" y="2314950"/>
            <a:chExt cx="341575" cy="312400"/>
          </a:xfrm>
        </p:grpSpPr>
        <p:sp>
          <p:nvSpPr>
            <p:cNvPr id="212" name="Google Shape;212;p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9"/>
          <p:cNvSpPr/>
          <p:nvPr/>
        </p:nvSpPr>
        <p:spPr>
          <a:xfrm rot="10800000">
            <a:off x="-358" y="3196916"/>
            <a:ext cx="623145" cy="1178536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9"/>
          <p:cNvGrpSpPr/>
          <p:nvPr/>
        </p:nvGrpSpPr>
        <p:grpSpPr>
          <a:xfrm rot="8636073">
            <a:off x="213099" y="3135526"/>
            <a:ext cx="498749" cy="456124"/>
            <a:chOff x="5177300" y="2314950"/>
            <a:chExt cx="341575" cy="312400"/>
          </a:xfrm>
        </p:grpSpPr>
        <p:sp>
          <p:nvSpPr>
            <p:cNvPr id="219" name="Google Shape;219;p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7339365" y="-6012"/>
            <a:ext cx="1530964" cy="919336"/>
            <a:chOff x="2960200" y="1284875"/>
            <a:chExt cx="3360325" cy="2018300"/>
          </a:xfrm>
        </p:grpSpPr>
        <p:sp>
          <p:nvSpPr>
            <p:cNvPr id="225" name="Google Shape;225;p9"/>
            <p:cNvSpPr/>
            <p:nvPr/>
          </p:nvSpPr>
          <p:spPr>
            <a:xfrm>
              <a:off x="2960200" y="1284875"/>
              <a:ext cx="3360325" cy="2018300"/>
            </a:xfrm>
            <a:custGeom>
              <a:avLst/>
              <a:gdLst/>
              <a:ahLst/>
              <a:cxnLst/>
              <a:rect l="l" t="t" r="r" b="b"/>
              <a:pathLst>
                <a:path w="134413" h="80732" extrusionOk="0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366700" y="1284875"/>
              <a:ext cx="2491825" cy="1640725"/>
            </a:xfrm>
            <a:custGeom>
              <a:avLst/>
              <a:gdLst/>
              <a:ahLst/>
              <a:cxnLst/>
              <a:rect l="l" t="t" r="r" b="b"/>
              <a:pathLst>
                <a:path w="99673" h="65629" extrusionOk="0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771825" y="1284875"/>
              <a:ext cx="1623300" cy="1265775"/>
            </a:xfrm>
            <a:custGeom>
              <a:avLst/>
              <a:gdLst/>
              <a:ahLst/>
              <a:cxnLst/>
              <a:rect l="l" t="t" r="r" b="b"/>
              <a:pathLst>
                <a:path w="64932" h="50631" extrusionOk="0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4074300" y="1451350"/>
              <a:ext cx="856050" cy="734300"/>
            </a:xfrm>
            <a:custGeom>
              <a:avLst/>
              <a:gdLst/>
              <a:ahLst/>
              <a:cxnLst/>
              <a:rect l="l" t="t" r="r" b="b"/>
              <a:pathLst>
                <a:path w="34242" h="29372" extrusionOk="0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9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0"/>
          <p:cNvGrpSpPr/>
          <p:nvPr/>
        </p:nvGrpSpPr>
        <p:grpSpPr>
          <a:xfrm>
            <a:off x="-20619" y="-7694"/>
            <a:ext cx="9181207" cy="5162098"/>
            <a:chOff x="238125" y="839425"/>
            <a:chExt cx="7136023" cy="4012825"/>
          </a:xfrm>
        </p:grpSpPr>
        <p:sp>
          <p:nvSpPr>
            <p:cNvPr id="232" name="Google Shape;232;p10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0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 txBox="1">
            <a:spLocks noGrp="1"/>
          </p:cNvSpPr>
          <p:nvPr>
            <p:ph type="title"/>
          </p:nvPr>
        </p:nvSpPr>
        <p:spPr>
          <a:xfrm>
            <a:off x="2524425" y="2082600"/>
            <a:ext cx="40953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3525" y="445025"/>
            <a:ext cx="627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3"/>
          <p:cNvSpPr txBox="1">
            <a:spLocks noGrp="1"/>
          </p:cNvSpPr>
          <p:nvPr>
            <p:ph type="title"/>
          </p:nvPr>
        </p:nvSpPr>
        <p:spPr>
          <a:xfrm>
            <a:off x="1289300" y="1196525"/>
            <a:ext cx="21126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">
                <a:latin typeface="Nunito Light"/>
                <a:ea typeface="Nunito Light"/>
                <a:cs typeface="Nunito Light"/>
                <a:sym typeface="Nunito Light"/>
              </a:rPr>
            </a:b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An Organization Tool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765" name="Google Shape;765;p33"/>
          <p:cNvSpPr txBox="1">
            <a:spLocks noGrp="1"/>
          </p:cNvSpPr>
          <p:nvPr>
            <p:ph type="subTitle" idx="1"/>
          </p:nvPr>
        </p:nvSpPr>
        <p:spPr>
          <a:xfrm>
            <a:off x="1289303" y="2990087"/>
            <a:ext cx="35199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b="1"/>
              <a:t>Final Presentation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CSE 4510: Software Development</a:t>
            </a:r>
            <a:endParaRPr/>
          </a:p>
        </p:txBody>
      </p:sp>
      <p:sp>
        <p:nvSpPr>
          <p:cNvPr id="766" name="Google Shape;766;p33"/>
          <p:cNvSpPr txBox="1"/>
          <p:nvPr/>
        </p:nvSpPr>
        <p:spPr>
          <a:xfrm>
            <a:off x="5742097" y="1280717"/>
            <a:ext cx="2112600" cy="29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180041208</a:t>
            </a:r>
            <a:endParaRPr b="1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Nunito Light"/>
                <a:ea typeface="Nunito Light"/>
                <a:cs typeface="Nunito Light"/>
                <a:sym typeface="Nunito Light"/>
              </a:rPr>
              <a:t>Fida Kamal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180041223</a:t>
            </a:r>
            <a:endParaRPr b="1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595959"/>
                </a:solidFill>
                <a:latin typeface="Nunito Light"/>
                <a:ea typeface="Nunito Light"/>
                <a:cs typeface="Nunito Light"/>
                <a:sym typeface="Nunito Light"/>
              </a:rPr>
              <a:t>Shah Jawad Islam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180041229</a:t>
            </a:r>
            <a:endParaRPr sz="1800" b="1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595959"/>
                </a:solidFill>
                <a:latin typeface="Nunito Light"/>
                <a:ea typeface="Nunito Light"/>
                <a:cs typeface="Nunito Light"/>
                <a:sym typeface="Nunito Light"/>
              </a:rPr>
              <a:t>Alvi Aveen Khan</a:t>
            </a:r>
            <a:endParaRPr sz="1600" b="0" i="0" u="none" strike="noStrike" cap="none">
              <a:solidFill>
                <a:srgbClr val="59595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767" name="Google Shape;767;p33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4794" y="890050"/>
            <a:ext cx="1403303" cy="130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4"/>
          <p:cNvSpPr txBox="1"/>
          <p:nvPr/>
        </p:nvSpPr>
        <p:spPr>
          <a:xfrm>
            <a:off x="228600" y="1023175"/>
            <a:ext cx="12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Rich-text files</a:t>
            </a:r>
            <a:endParaRPr sz="16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773" name="Google Shape;773;p34"/>
          <p:cNvSpPr txBox="1"/>
          <p:nvPr/>
        </p:nvSpPr>
        <p:spPr>
          <a:xfrm>
            <a:off x="3423250" y="1022675"/>
            <a:ext cx="160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Hierarchical structure</a:t>
            </a:r>
            <a:endParaRPr sz="16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3795900" y="2561275"/>
            <a:ext cx="13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Local file attachments</a:t>
            </a:r>
            <a:endParaRPr sz="16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775" name="Google Shape;775;p34"/>
          <p:cNvSpPr txBox="1"/>
          <p:nvPr/>
        </p:nvSpPr>
        <p:spPr>
          <a:xfrm>
            <a:off x="7154625" y="2561275"/>
            <a:ext cx="104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File Transfer</a:t>
            </a:r>
            <a:endParaRPr sz="16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776" name="Google Shape;776;p34"/>
          <p:cNvSpPr/>
          <p:nvPr/>
        </p:nvSpPr>
        <p:spPr>
          <a:xfrm rot="-3599922">
            <a:off x="1816683" y="387995"/>
            <a:ext cx="1300997" cy="1590104"/>
          </a:xfrm>
          <a:custGeom>
            <a:avLst/>
            <a:gdLst/>
            <a:ahLst/>
            <a:cxnLst/>
            <a:rect l="l" t="t" r="r" b="b"/>
            <a:pathLst>
              <a:path w="38009" h="31951" extrusionOk="0">
                <a:moveTo>
                  <a:pt x="13242" y="0"/>
                </a:moveTo>
                <a:cubicBezTo>
                  <a:pt x="6941" y="0"/>
                  <a:pt x="1" y="5675"/>
                  <a:pt x="1528" y="12202"/>
                </a:cubicBezTo>
                <a:lnTo>
                  <a:pt x="4012" y="17170"/>
                </a:lnTo>
                <a:cubicBezTo>
                  <a:pt x="7276" y="21581"/>
                  <a:pt x="2698" y="27584"/>
                  <a:pt x="8813" y="30637"/>
                </a:cubicBezTo>
                <a:cubicBezTo>
                  <a:pt x="10646" y="31548"/>
                  <a:pt x="13001" y="31951"/>
                  <a:pt x="15538" y="31951"/>
                </a:cubicBezTo>
                <a:cubicBezTo>
                  <a:pt x="21650" y="31951"/>
                  <a:pt x="28822" y="29614"/>
                  <a:pt x="32317" y="26426"/>
                </a:cubicBezTo>
                <a:cubicBezTo>
                  <a:pt x="34779" y="24187"/>
                  <a:pt x="38009" y="20155"/>
                  <a:pt x="37162" y="16479"/>
                </a:cubicBezTo>
                <a:cubicBezTo>
                  <a:pt x="36561" y="13928"/>
                  <a:pt x="33921" y="12803"/>
                  <a:pt x="31604" y="12034"/>
                </a:cubicBezTo>
                <a:cubicBezTo>
                  <a:pt x="28752" y="11088"/>
                  <a:pt x="25923" y="11288"/>
                  <a:pt x="23695" y="9094"/>
                </a:cubicBezTo>
                <a:cubicBezTo>
                  <a:pt x="22258" y="7679"/>
                  <a:pt x="21768" y="6042"/>
                  <a:pt x="20788" y="4315"/>
                </a:cubicBezTo>
                <a:cubicBezTo>
                  <a:pt x="19057" y="1269"/>
                  <a:pt x="16221" y="0"/>
                  <a:pt x="13242" y="0"/>
                </a:cubicBezTo>
                <a:close/>
              </a:path>
            </a:pathLst>
          </a:custGeom>
          <a:solidFill>
            <a:schemeClr val="lt1">
              <a:alpha val="458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4"/>
          <p:cNvSpPr/>
          <p:nvPr/>
        </p:nvSpPr>
        <p:spPr>
          <a:xfrm rot="7200071">
            <a:off x="5534321" y="2108777"/>
            <a:ext cx="1243610" cy="1587964"/>
          </a:xfrm>
          <a:custGeom>
            <a:avLst/>
            <a:gdLst/>
            <a:ahLst/>
            <a:cxnLst/>
            <a:rect l="l" t="t" r="r" b="b"/>
            <a:pathLst>
              <a:path w="38009" h="31951" extrusionOk="0">
                <a:moveTo>
                  <a:pt x="13242" y="0"/>
                </a:moveTo>
                <a:cubicBezTo>
                  <a:pt x="6941" y="0"/>
                  <a:pt x="1" y="5675"/>
                  <a:pt x="1528" y="12202"/>
                </a:cubicBezTo>
                <a:lnTo>
                  <a:pt x="4012" y="17170"/>
                </a:lnTo>
                <a:cubicBezTo>
                  <a:pt x="7276" y="21581"/>
                  <a:pt x="2698" y="27584"/>
                  <a:pt x="8813" y="30637"/>
                </a:cubicBezTo>
                <a:cubicBezTo>
                  <a:pt x="10646" y="31548"/>
                  <a:pt x="13001" y="31951"/>
                  <a:pt x="15538" y="31951"/>
                </a:cubicBezTo>
                <a:cubicBezTo>
                  <a:pt x="21650" y="31951"/>
                  <a:pt x="28822" y="29614"/>
                  <a:pt x="32317" y="26426"/>
                </a:cubicBezTo>
                <a:cubicBezTo>
                  <a:pt x="34779" y="24187"/>
                  <a:pt x="38009" y="20155"/>
                  <a:pt x="37162" y="16479"/>
                </a:cubicBezTo>
                <a:cubicBezTo>
                  <a:pt x="36561" y="13928"/>
                  <a:pt x="33921" y="12803"/>
                  <a:pt x="31604" y="12034"/>
                </a:cubicBezTo>
                <a:cubicBezTo>
                  <a:pt x="28752" y="11088"/>
                  <a:pt x="25923" y="11288"/>
                  <a:pt x="23695" y="9094"/>
                </a:cubicBezTo>
                <a:cubicBezTo>
                  <a:pt x="22258" y="7679"/>
                  <a:pt x="21768" y="6042"/>
                  <a:pt x="20788" y="4315"/>
                </a:cubicBezTo>
                <a:cubicBezTo>
                  <a:pt x="19057" y="1269"/>
                  <a:pt x="16221" y="0"/>
                  <a:pt x="13242" y="0"/>
                </a:cubicBezTo>
                <a:close/>
              </a:path>
            </a:pathLst>
          </a:custGeom>
          <a:solidFill>
            <a:schemeClr val="lt1">
              <a:alpha val="458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4"/>
          <p:cNvSpPr txBox="1">
            <a:spLocks noGrp="1"/>
          </p:cNvSpPr>
          <p:nvPr>
            <p:ph type="title"/>
          </p:nvPr>
        </p:nvSpPr>
        <p:spPr>
          <a:xfrm>
            <a:off x="5187300" y="222200"/>
            <a:ext cx="3015900" cy="11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Functional Goals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9" name="Google Shape;779;p34"/>
          <p:cNvSpPr txBox="1">
            <a:spLocks noGrp="1"/>
          </p:cNvSpPr>
          <p:nvPr>
            <p:ph type="title" idx="4294967295"/>
          </p:nvPr>
        </p:nvSpPr>
        <p:spPr>
          <a:xfrm>
            <a:off x="730980" y="66598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01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 idx="4294967295"/>
          </p:nvPr>
        </p:nvSpPr>
        <p:spPr>
          <a:xfrm>
            <a:off x="3423240" y="66598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02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4294967295"/>
          </p:nvPr>
        </p:nvSpPr>
        <p:spPr>
          <a:xfrm>
            <a:off x="4464907" y="2143899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03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2" name="Google Shape;782;p34"/>
          <p:cNvSpPr txBox="1">
            <a:spLocks noGrp="1"/>
          </p:cNvSpPr>
          <p:nvPr>
            <p:ph type="title" idx="4294967295"/>
          </p:nvPr>
        </p:nvSpPr>
        <p:spPr>
          <a:xfrm>
            <a:off x="7154615" y="2143899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04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3" name="Google Shape;783;p34"/>
          <p:cNvSpPr txBox="1"/>
          <p:nvPr/>
        </p:nvSpPr>
        <p:spPr>
          <a:xfrm>
            <a:off x="228600" y="4071175"/>
            <a:ext cx="191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Calendars and reminders</a:t>
            </a:r>
            <a:endParaRPr sz="16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784" name="Google Shape;784;p34"/>
          <p:cNvSpPr txBox="1"/>
          <p:nvPr/>
        </p:nvSpPr>
        <p:spPr>
          <a:xfrm>
            <a:off x="4109050" y="4070675"/>
            <a:ext cx="104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File backup</a:t>
            </a:r>
            <a:endParaRPr sz="16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785" name="Google Shape;785;p34"/>
          <p:cNvSpPr/>
          <p:nvPr/>
        </p:nvSpPr>
        <p:spPr>
          <a:xfrm rot="-3599922">
            <a:off x="2502483" y="3435995"/>
            <a:ext cx="1300997" cy="1590104"/>
          </a:xfrm>
          <a:custGeom>
            <a:avLst/>
            <a:gdLst/>
            <a:ahLst/>
            <a:cxnLst/>
            <a:rect l="l" t="t" r="r" b="b"/>
            <a:pathLst>
              <a:path w="38009" h="31951" extrusionOk="0">
                <a:moveTo>
                  <a:pt x="13242" y="0"/>
                </a:moveTo>
                <a:cubicBezTo>
                  <a:pt x="6941" y="0"/>
                  <a:pt x="1" y="5675"/>
                  <a:pt x="1528" y="12202"/>
                </a:cubicBezTo>
                <a:lnTo>
                  <a:pt x="4012" y="17170"/>
                </a:lnTo>
                <a:cubicBezTo>
                  <a:pt x="7276" y="21581"/>
                  <a:pt x="2698" y="27584"/>
                  <a:pt x="8813" y="30637"/>
                </a:cubicBezTo>
                <a:cubicBezTo>
                  <a:pt x="10646" y="31548"/>
                  <a:pt x="13001" y="31951"/>
                  <a:pt x="15538" y="31951"/>
                </a:cubicBezTo>
                <a:cubicBezTo>
                  <a:pt x="21650" y="31951"/>
                  <a:pt x="28822" y="29614"/>
                  <a:pt x="32317" y="26426"/>
                </a:cubicBezTo>
                <a:cubicBezTo>
                  <a:pt x="34779" y="24187"/>
                  <a:pt x="38009" y="20155"/>
                  <a:pt x="37162" y="16479"/>
                </a:cubicBezTo>
                <a:cubicBezTo>
                  <a:pt x="36561" y="13928"/>
                  <a:pt x="33921" y="12803"/>
                  <a:pt x="31604" y="12034"/>
                </a:cubicBezTo>
                <a:cubicBezTo>
                  <a:pt x="28752" y="11088"/>
                  <a:pt x="25923" y="11288"/>
                  <a:pt x="23695" y="9094"/>
                </a:cubicBezTo>
                <a:cubicBezTo>
                  <a:pt x="22258" y="7679"/>
                  <a:pt x="21768" y="6042"/>
                  <a:pt x="20788" y="4315"/>
                </a:cubicBezTo>
                <a:cubicBezTo>
                  <a:pt x="19057" y="1269"/>
                  <a:pt x="16221" y="0"/>
                  <a:pt x="13242" y="0"/>
                </a:cubicBezTo>
                <a:close/>
              </a:path>
            </a:pathLst>
          </a:custGeom>
          <a:solidFill>
            <a:schemeClr val="lt1">
              <a:alpha val="458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 idx="4294967295"/>
          </p:nvPr>
        </p:nvSpPr>
        <p:spPr>
          <a:xfrm>
            <a:off x="1416780" y="371398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05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7" name="Google Shape;787;p34"/>
          <p:cNvSpPr txBox="1">
            <a:spLocks noGrp="1"/>
          </p:cNvSpPr>
          <p:nvPr>
            <p:ph type="title" idx="4294967295"/>
          </p:nvPr>
        </p:nvSpPr>
        <p:spPr>
          <a:xfrm>
            <a:off x="4109040" y="3713986"/>
            <a:ext cx="722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06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88" name="Google Shape;788;p34"/>
          <p:cNvGrpSpPr/>
          <p:nvPr/>
        </p:nvGrpSpPr>
        <p:grpSpPr>
          <a:xfrm>
            <a:off x="1979132" y="1134595"/>
            <a:ext cx="295397" cy="278812"/>
            <a:chOff x="-6690625" y="3631325"/>
            <a:chExt cx="307225" cy="292225"/>
          </a:xfrm>
        </p:grpSpPr>
        <p:sp>
          <p:nvSpPr>
            <p:cNvPr id="789" name="Google Shape;789;p34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4"/>
          <p:cNvGrpSpPr/>
          <p:nvPr/>
        </p:nvGrpSpPr>
        <p:grpSpPr>
          <a:xfrm>
            <a:off x="2627617" y="1134588"/>
            <a:ext cx="316450" cy="278801"/>
            <a:chOff x="-32569575" y="3586425"/>
            <a:chExt cx="292225" cy="291450"/>
          </a:xfrm>
        </p:grpSpPr>
        <p:sp>
          <p:nvSpPr>
            <p:cNvPr id="795" name="Google Shape;795;p34"/>
            <p:cNvSpPr/>
            <p:nvPr/>
          </p:nvSpPr>
          <p:spPr>
            <a:xfrm>
              <a:off x="-32569575" y="3672275"/>
              <a:ext cx="292225" cy="205600"/>
            </a:xfrm>
            <a:custGeom>
              <a:avLst/>
              <a:gdLst/>
              <a:ahLst/>
              <a:cxnLst/>
              <a:rect l="l" t="t" r="r" b="b"/>
              <a:pathLst>
                <a:path w="11689" h="8224" extrusionOk="0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-32456950" y="358642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97" name="Google Shape;7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600" y="2690250"/>
            <a:ext cx="316451" cy="27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378" y="2690253"/>
            <a:ext cx="316451" cy="31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1975" y="4181437"/>
            <a:ext cx="281100" cy="2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8700" y="4184829"/>
            <a:ext cx="274300" cy="2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5"/>
          <p:cNvSpPr txBox="1">
            <a:spLocks noGrp="1"/>
          </p:cNvSpPr>
          <p:nvPr>
            <p:ph type="title"/>
          </p:nvPr>
        </p:nvSpPr>
        <p:spPr>
          <a:xfrm>
            <a:off x="1485900" y="249078"/>
            <a:ext cx="61722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Nunito"/>
                <a:ea typeface="Nunito"/>
                <a:cs typeface="Nunito"/>
                <a:sym typeface="Nunito"/>
              </a:rPr>
              <a:t>Non-Functional Goals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1"/>
          </p:nvPr>
        </p:nvSpPr>
        <p:spPr>
          <a:xfrm>
            <a:off x="1644005" y="2558539"/>
            <a:ext cx="18471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chemeClr val="dk2"/>
                </a:solidFill>
              </a:rPr>
              <a:t>User-Friendly</a:t>
            </a:r>
            <a:endParaRPr sz="2000" b="0">
              <a:solidFill>
                <a:schemeClr val="dk2"/>
              </a:solidFill>
            </a:endParaRPr>
          </a:p>
        </p:txBody>
      </p:sp>
      <p:sp>
        <p:nvSpPr>
          <p:cNvPr id="807" name="Google Shape;807;p35"/>
          <p:cNvSpPr txBox="1">
            <a:spLocks noGrp="1"/>
          </p:cNvSpPr>
          <p:nvPr>
            <p:ph type="subTitle" idx="2"/>
          </p:nvPr>
        </p:nvSpPr>
        <p:spPr>
          <a:xfrm>
            <a:off x="1485900" y="2933431"/>
            <a:ext cx="2119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The interface had to be intuitive and with a low learning curve.</a:t>
            </a:r>
            <a:endParaRPr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5"/>
          </p:nvPr>
        </p:nvSpPr>
        <p:spPr>
          <a:xfrm>
            <a:off x="5661920" y="2558539"/>
            <a:ext cx="18471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chemeClr val="dk2"/>
                </a:solidFill>
              </a:rPr>
              <a:t>Performance</a:t>
            </a:r>
            <a:endParaRPr sz="2000" b="0">
              <a:solidFill>
                <a:schemeClr val="dk2"/>
              </a:solidFill>
            </a:endParaRPr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6"/>
          </p:nvPr>
        </p:nvSpPr>
        <p:spPr>
          <a:xfrm>
            <a:off x="5538900" y="2933431"/>
            <a:ext cx="2119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Constant file saving and background execution of tasks.</a:t>
            </a:r>
            <a:endParaRPr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2366033" y="2030376"/>
            <a:ext cx="358926" cy="467233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811" name="Google Shape;8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863" y="2030369"/>
            <a:ext cx="467226" cy="4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6"/>
          <p:cNvSpPr txBox="1">
            <a:spLocks noGrp="1"/>
          </p:cNvSpPr>
          <p:nvPr>
            <p:ph type="ctrTitle" idx="4294967295"/>
          </p:nvPr>
        </p:nvSpPr>
        <p:spPr>
          <a:xfrm>
            <a:off x="874200" y="2119800"/>
            <a:ext cx="73956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Nunito Light"/>
                <a:ea typeface="Nunito Light"/>
                <a:cs typeface="Nunito Light"/>
                <a:sym typeface="Nunito Light"/>
              </a:rPr>
              <a:t>Demonstration</a:t>
            </a:r>
            <a:endParaRPr sz="640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>
            <a:spLocks noGrp="1"/>
          </p:cNvSpPr>
          <p:nvPr>
            <p:ph type="title"/>
          </p:nvPr>
        </p:nvSpPr>
        <p:spPr>
          <a:xfrm>
            <a:off x="2327095" y="2096250"/>
            <a:ext cx="44898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7200">
                <a:latin typeface="Nunito Light"/>
                <a:ea typeface="Nunito Light"/>
                <a:cs typeface="Nunito Light"/>
                <a:sym typeface="Nunito Light"/>
              </a:rPr>
              <a:t>Thank you</a:t>
            </a:r>
            <a:endParaRPr sz="720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stract Focus by Slidesgo">
  <a:themeElements>
    <a:clrScheme name="Simple Light">
      <a:dk1>
        <a:srgbClr val="595959"/>
      </a:dk1>
      <a:lt1>
        <a:srgbClr val="FFFFFF"/>
      </a:lt1>
      <a:dk2>
        <a:srgbClr val="595959"/>
      </a:dk2>
      <a:lt2>
        <a:srgbClr val="FFF6F2"/>
      </a:lt2>
      <a:accent1>
        <a:srgbClr val="E0C7DD"/>
      </a:accent1>
      <a:accent2>
        <a:srgbClr val="F0DCED"/>
      </a:accent2>
      <a:accent3>
        <a:srgbClr val="85A09E"/>
      </a:accent3>
      <a:accent4>
        <a:srgbClr val="B1E0DC"/>
      </a:accent4>
      <a:accent5>
        <a:srgbClr val="BCE4E1"/>
      </a:accent5>
      <a:accent6>
        <a:srgbClr val="CFEDEB"/>
      </a:accent6>
      <a:hlink>
        <a:srgbClr val="DF66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Caveat</vt:lpstr>
      <vt:lpstr>Nunito</vt:lpstr>
      <vt:lpstr>Nunito Light</vt:lpstr>
      <vt:lpstr>Arial</vt:lpstr>
      <vt:lpstr>Nunito SemiBold</vt:lpstr>
      <vt:lpstr>Courgette</vt:lpstr>
      <vt:lpstr>Abstract Focus by Slidesgo</vt:lpstr>
      <vt:lpstr> An Organization Tool</vt:lpstr>
      <vt:lpstr>Functional Goals</vt:lpstr>
      <vt:lpstr>Non-Functional Goals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 Organization Tool</dc:title>
  <cp:lastModifiedBy>User</cp:lastModifiedBy>
  <cp:revision>1</cp:revision>
  <dcterms:modified xsi:type="dcterms:W3CDTF">2021-10-16T18:51:25Z</dcterms:modified>
</cp:coreProperties>
</file>