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rvo" panose="020B0604020202020204" charset="0"/>
      <p:regular r:id="rId11"/>
      <p:bold r:id="rId12"/>
      <p:italic r:id="rId13"/>
      <p:boldItalic r:id="rId14"/>
    </p:embeddedFont>
    <p:embeddedFont>
      <p:font typeface="Bodoni" panose="020B0604020202020204" charset="0"/>
      <p:regular r:id="rId15"/>
      <p:bold r:id="rId16"/>
      <p:italic r:id="rId17"/>
      <p:boldItalic r:id="rId18"/>
    </p:embeddedFont>
    <p:embeddedFont>
      <p:font typeface="Ubuntu" panose="020B0604020202020204" charset="0"/>
      <p:regular r:id="rId19"/>
      <p:bold r:id="rId20"/>
      <p:italic r:id="rId21"/>
      <p:boldItalic r:id="rId22"/>
    </p:embeddedFont>
    <p:embeddedFont>
      <p:font typeface="Ubuntu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80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671f4d6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671f4d6b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42eb61d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42eb61d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42eb61d9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42eb61d9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671f4d6b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671f4d6b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671f4d6b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671f4d6b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 1">
  <p:cSld name="TITLE_AND_TWO_COLUMNS_2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24708" y="46631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ctrTitle" idx="2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3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_AND_TWO_COLUMNS_1_1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2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3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5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6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4"/>
          <p:cNvSpPr txBox="1">
            <a:spLocks noGrp="1"/>
          </p:cNvSpPr>
          <p:nvPr>
            <p:ph type="ctrTitle" idx="7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8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ctrTitle" idx="9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ctrTitle" idx="14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5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some text slide 1">
  <p:cSld name="BIG_NUMBER_1"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hasCustomPrompt="1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2" hasCustomPrompt="1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3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4" hasCustomPrompt="1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5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with title and text">
  <p:cSld name="CUSTOM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44" name="Google Shape;144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cyan frame">
  <p:cSld name="CUSTOM_1_1_1"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1"/>
          <p:cNvCxnSpPr/>
          <p:nvPr/>
        </p:nvCxnSpPr>
        <p:spPr>
          <a:xfrm>
            <a:off x="737850" y="98025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frame 1">
  <p:cSld name="CUSTOM_1_1_1_1"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USTOM_2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USTOM_7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frame ">
  <p:cSld name="BLANK_1_1_1">
    <p:bg>
      <p:bgPr>
        <a:solidFill>
          <a:srgbClr val="81ECEC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frame  1">
  <p:cSld name="BLANK_1_1_1_1">
    <p:bg>
      <p:bgPr>
        <a:solidFill>
          <a:srgbClr val="81ECEC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2">
    <p:bg>
      <p:bgPr>
        <a:solidFill>
          <a:srgbClr val="FFFFF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7EA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1 1">
  <p:cSld name="SECTION_HEADER_2_1"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7EA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ctrTitle"/>
          </p:nvPr>
        </p:nvSpPr>
        <p:spPr>
          <a:xfrm>
            <a:off x="1610650" y="865675"/>
            <a:ext cx="6636600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</a:rPr>
              <a:t>Railway Management System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1537450" y="1913250"/>
            <a:ext cx="1718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Group 2A - E </a:t>
            </a:r>
            <a:endParaRPr sz="2000" b="1" dirty="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1354150" y="2436073"/>
            <a:ext cx="4125270" cy="1486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Fida Kamal		180041208</a:t>
            </a:r>
            <a:endParaRPr sz="1800" dirty="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Shah Jawad Islam	180041223</a:t>
            </a:r>
            <a:endParaRPr sz="1800" dirty="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Alvi Aveen Khan		180041229</a:t>
            </a:r>
            <a:endParaRPr sz="1800" dirty="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2675899" y="1220025"/>
            <a:ext cx="2964063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dirty="0">
                <a:solidFill>
                  <a:srgbClr val="434343"/>
                </a:solidFill>
              </a:rPr>
              <a:t>Introduction</a:t>
            </a:r>
            <a:endParaRPr sz="3500" dirty="0">
              <a:solidFill>
                <a:srgbClr val="434343"/>
              </a:solidFill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1716000" y="1961423"/>
            <a:ext cx="5712000" cy="2345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The project attempts to create a database management system to supervise, control and update various parts of the national railway system. Additionally, non-administrative access is also available for customers to manage bookings.</a:t>
            </a:r>
            <a:endParaRPr dirty="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This project could serve as a starting point for a proper management system, since it provides the basic features and is extensible.</a:t>
            </a:r>
            <a:endParaRPr dirty="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</a:rPr>
              <a:t>Features</a:t>
            </a:r>
            <a:endParaRPr sz="2400">
              <a:solidFill>
                <a:srgbClr val="434343"/>
              </a:solidFill>
            </a:endParaRPr>
          </a:p>
        </p:txBody>
      </p:sp>
      <p:cxnSp>
        <p:nvCxnSpPr>
          <p:cNvPr id="198" name="Google Shape;198;p30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30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3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ctrTitle" idx="2"/>
          </p:nvPr>
        </p:nvSpPr>
        <p:spPr>
          <a:xfrm>
            <a:off x="1105351" y="16052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</a:rPr>
              <a:t>Administrative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202" name="Google Shape;202;p30"/>
          <p:cNvSpPr txBox="1">
            <a:spLocks noGrp="1"/>
          </p:cNvSpPr>
          <p:nvPr>
            <p:ph type="subTitle" idx="1"/>
          </p:nvPr>
        </p:nvSpPr>
        <p:spPr>
          <a:xfrm>
            <a:off x="1026600" y="2210675"/>
            <a:ext cx="2271000" cy="18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Ubuntu"/>
              <a:buChar char="●"/>
            </a:pPr>
            <a:r>
              <a:rPr lang="es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Add stations and trains to the database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Ubuntu"/>
              <a:buChar char="●"/>
            </a:pPr>
            <a:r>
              <a:rPr lang="es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View information about purchased tickets for different trains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3" name="Google Shape;203;p30"/>
          <p:cNvSpPr txBox="1">
            <a:spLocks noGrp="1"/>
          </p:cNvSpPr>
          <p:nvPr>
            <p:ph type="ctrTitle" idx="3"/>
          </p:nvPr>
        </p:nvSpPr>
        <p:spPr>
          <a:xfrm>
            <a:off x="3515251" y="16052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</a:rPr>
              <a:t>Non-Administrative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204" name="Google Shape;204;p30"/>
          <p:cNvSpPr txBox="1">
            <a:spLocks noGrp="1"/>
          </p:cNvSpPr>
          <p:nvPr>
            <p:ph type="subTitle" idx="4"/>
          </p:nvPr>
        </p:nvSpPr>
        <p:spPr>
          <a:xfrm>
            <a:off x="3515250" y="2210675"/>
            <a:ext cx="2113500" cy="18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Ubuntu"/>
              <a:buChar char="●"/>
            </a:pPr>
            <a:r>
              <a:rPr lang="es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Book tickets on different trains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Ubuntu"/>
              <a:buChar char="●"/>
            </a:pPr>
            <a:r>
              <a:rPr lang="es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View information about purchased tickets for a particular customer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 idx="5"/>
          </p:nvPr>
        </p:nvSpPr>
        <p:spPr>
          <a:xfrm>
            <a:off x="5925151" y="16052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</a:rPr>
              <a:t>General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6"/>
          </p:nvPr>
        </p:nvSpPr>
        <p:spPr>
          <a:xfrm>
            <a:off x="5925151" y="2210675"/>
            <a:ext cx="21135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Ubuntu"/>
              <a:buChar char="●"/>
            </a:pPr>
            <a:r>
              <a:rPr lang="es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View schedules for different stations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/>
        </p:nvSpPr>
        <p:spPr>
          <a:xfrm>
            <a:off x="6363950" y="355075"/>
            <a:ext cx="23628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UML Diagram</a:t>
            </a:r>
            <a:endParaRPr sz="2400" b="1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3724600" y="823475"/>
            <a:ext cx="1621500" cy="67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56643" y="417179"/>
            <a:ext cx="8030713" cy="4156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Project Demonstration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643629" y="455635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Challenges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24" name="Google Shape;224;p33"/>
          <p:cNvSpPr txBox="1">
            <a:spLocks noGrp="1"/>
          </p:cNvSpPr>
          <p:nvPr>
            <p:ph type="subTitle" idx="1"/>
          </p:nvPr>
        </p:nvSpPr>
        <p:spPr>
          <a:xfrm>
            <a:off x="626075" y="1306450"/>
            <a:ext cx="3606600" cy="3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Ubuntu"/>
              <a:buChar char="●"/>
            </a:pPr>
            <a:r>
              <a:rPr lang="es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Time constraints caused project to fall short of team’s expectations.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Ubuntu"/>
              <a:buChar char="●"/>
            </a:pPr>
            <a:r>
              <a:rPr lang="es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Not using a version control system made it difficult to synchronize and handle errors.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</a:pPr>
            <a:r>
              <a:rPr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Predicting and resolving errors related to scheduling in a railway system proved more difficult than anticipated.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</a:pPr>
            <a:r>
              <a:rPr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file-based database made it difficult to keep everything consistent and error-free.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643629" y="445335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Future Work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30" name="Google Shape;230;p34"/>
          <p:cNvSpPr txBox="1">
            <a:spLocks noGrp="1"/>
          </p:cNvSpPr>
          <p:nvPr>
            <p:ph type="subTitle" idx="1"/>
          </p:nvPr>
        </p:nvSpPr>
        <p:spPr>
          <a:xfrm>
            <a:off x="626075" y="1244725"/>
            <a:ext cx="3606600" cy="29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Ubuntu"/>
              <a:buChar char="●"/>
            </a:pPr>
            <a:r>
              <a:rPr lang="es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Login page for administrators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Ubuntu"/>
              <a:buChar char="●"/>
            </a:pPr>
            <a:r>
              <a:rPr lang="es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Removing trains and stations from the database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Ubuntu"/>
              <a:buChar char="●"/>
            </a:pPr>
            <a:r>
              <a:rPr lang="es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Accommodating delays and revisions to the schedule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</a:pPr>
            <a:r>
              <a:rPr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Cancelling bookings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</a:pPr>
            <a:r>
              <a:rPr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Extend the existing system to accommodate different schedules for different dates</a:t>
            </a:r>
            <a:endParaRPr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/>
          <p:nvPr/>
        </p:nvSpPr>
        <p:spPr>
          <a:xfrm>
            <a:off x="676300" y="321200"/>
            <a:ext cx="78489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8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37" name="Google Shape;237;p35"/>
          <p:cNvSpPr txBox="1">
            <a:spLocks noGrp="1"/>
          </p:cNvSpPr>
          <p:nvPr>
            <p:ph type="ctrTitle"/>
          </p:nvPr>
        </p:nvSpPr>
        <p:spPr>
          <a:xfrm>
            <a:off x="3094050" y="2145000"/>
            <a:ext cx="2955900" cy="8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434343"/>
                </a:solidFill>
              </a:rPr>
              <a:t>T</a:t>
            </a:r>
            <a:r>
              <a:rPr lang="es">
                <a:solidFill>
                  <a:srgbClr val="434343"/>
                </a:solidFill>
              </a:rPr>
              <a:t>hank You!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81ECEC"/>
      </a:accent1>
      <a:accent2>
        <a:srgbClr val="C0FFFC"/>
      </a:accent2>
      <a:accent3>
        <a:srgbClr val="0FB9B1"/>
      </a:accent3>
      <a:accent4>
        <a:srgbClr val="1E8A82"/>
      </a:accent4>
      <a:accent5>
        <a:srgbClr val="2BC7C7"/>
      </a:accent5>
      <a:accent6>
        <a:srgbClr val="B7ECE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221</Words>
  <Application>Microsoft Office PowerPoint</Application>
  <PresentationFormat>On-screen Show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Bodoni</vt:lpstr>
      <vt:lpstr>Arial</vt:lpstr>
      <vt:lpstr>Ubuntu</vt:lpstr>
      <vt:lpstr>Ubuntu Light</vt:lpstr>
      <vt:lpstr>Arvo</vt:lpstr>
      <vt:lpstr>Minimal Charm</vt:lpstr>
      <vt:lpstr>Railway Management System</vt:lpstr>
      <vt:lpstr>Introduction</vt:lpstr>
      <vt:lpstr>Features</vt:lpstr>
      <vt:lpstr>PowerPoint Presentation</vt:lpstr>
      <vt:lpstr>Project Demonstration</vt:lpstr>
      <vt:lpstr>Challenges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Management System</dc:title>
  <cp:lastModifiedBy>User</cp:lastModifiedBy>
  <cp:revision>2</cp:revision>
  <dcterms:modified xsi:type="dcterms:W3CDTF">2021-10-20T20:29:28Z</dcterms:modified>
</cp:coreProperties>
</file>