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ibre Baskerville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ibreBaskerville-bold.fntdata"/><Relationship Id="rId16" Type="http://schemas.openxmlformats.org/officeDocument/2006/relationships/font" Target="fonts/LibreBaskervill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ibreBaskervill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a1f552b24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a1f552b24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1f552b2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a1f552b2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a1f552b24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a1f552b24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1f552b2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1f552b2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23298ae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223298ae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a92d6a1c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a92d6a1c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hyperlink" Target="https://slidesgo.com/" TargetMode="External"/><Relationship Id="rId5" Type="http://schemas.openxmlformats.org/officeDocument/2006/relationships/hyperlink" Target="https://www.flaticon.com/" TargetMode="External"/><Relationship Id="rId6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title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">
  <p:cSld name="SECTION_HEADER_1_2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685926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 txBox="1"/>
          <p:nvPr>
            <p:ph idx="2" type="title"/>
          </p:nvPr>
        </p:nvSpPr>
        <p:spPr>
          <a:xfrm>
            <a:off x="3739626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3" type="subTitle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4"/>
          <p:cNvSpPr txBox="1"/>
          <p:nvPr>
            <p:ph idx="4" type="title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6132949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9" name="Google Shape;79;p14"/>
          <p:cNvSpPr txBox="1"/>
          <p:nvPr>
            <p:ph idx="6" type="title"/>
          </p:nvPr>
        </p:nvSpPr>
        <p:spPr>
          <a:xfrm>
            <a:off x="6186649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1" name="Google Shape;81;p14"/>
          <p:cNvSpPr txBox="1"/>
          <p:nvPr>
            <p:ph idx="8" type="title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_3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hasCustomPrompt="1" idx="2" type="title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/>
          <p:nvPr>
            <p:ph idx="3" type="subTitle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8" name="Google Shape;88;p15"/>
          <p:cNvSpPr txBox="1"/>
          <p:nvPr>
            <p:ph idx="4" type="title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5" type="title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6" type="subTitle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" name="Google Shape;91;p15"/>
          <p:cNvSpPr txBox="1"/>
          <p:nvPr>
            <p:ph idx="7" type="title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8" type="title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9" type="subTitle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4" name="Google Shape;94;p15"/>
          <p:cNvSpPr txBox="1"/>
          <p:nvPr>
            <p:ph idx="13" type="title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hasCustomPrompt="1" idx="14" type="title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3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SECTION_HEADER_1_1_1_1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4" type="title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5" type="title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1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 1">
  <p:cSld name="SECTION_HEADER_1_2_1"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4" name="Google Shape;114;p17"/>
          <p:cNvSpPr txBox="1"/>
          <p:nvPr>
            <p:ph idx="2" type="title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3" type="subTitle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6" name="Google Shape;116;p17"/>
          <p:cNvSpPr txBox="1"/>
          <p:nvPr>
            <p:ph idx="4" type="title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5" type="subTitle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8" name="Google Shape;118;p17"/>
          <p:cNvSpPr txBox="1"/>
          <p:nvPr>
            <p:ph idx="6" type="title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7" type="subTitle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0" name="Google Shape;120;p17"/>
          <p:cNvSpPr txBox="1"/>
          <p:nvPr>
            <p:ph idx="8" type="title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2_2"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columns">
  <p:cSld name="SECTION_HEADER_1_1_1_1_1"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4" name="Google Shape;134;p19"/>
          <p:cNvSpPr txBox="1"/>
          <p:nvPr>
            <p:ph idx="2" type="subTitle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5" name="Google Shape;135;p19"/>
          <p:cNvSpPr txBox="1"/>
          <p:nvPr>
            <p:ph idx="3" type="subTitle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4" type="title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5" type="title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7" type="subTitle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1" name="Google Shape;141;p19"/>
          <p:cNvSpPr txBox="1"/>
          <p:nvPr>
            <p:ph idx="8" type="subTitle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2" name="Google Shape;142;p19"/>
          <p:cNvSpPr txBox="1"/>
          <p:nvPr>
            <p:ph idx="9" type="subTitle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3" name="Google Shape;143;p19"/>
          <p:cNvSpPr txBox="1"/>
          <p:nvPr>
            <p:ph idx="13" type="title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4" type="title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5" type="title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SECTION_HEADER_1_3_1"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0" name="Google Shape;150;p20"/>
          <p:cNvSpPr txBox="1"/>
          <p:nvPr>
            <p:ph hasCustomPrompt="1" type="title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0"/>
          <p:cNvSpPr txBox="1"/>
          <p:nvPr>
            <p:ph idx="2" type="subTitle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2" name="Google Shape;152;p20"/>
          <p:cNvSpPr txBox="1"/>
          <p:nvPr>
            <p:ph hasCustomPrompt="1" idx="3" type="title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4" name="Google Shape;154;p20"/>
          <p:cNvSpPr txBox="1"/>
          <p:nvPr>
            <p:ph hasCustomPrompt="1" idx="5" type="title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/>
          <p:nvPr>
            <p:ph idx="6"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0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HEADER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1" name="Google Shape;161;p2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HEADER_1_3_1_1"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3_1_1_1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Abel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b="1" sz="2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ctrTitle"/>
          </p:nvPr>
        </p:nvSpPr>
        <p:spPr>
          <a:xfrm>
            <a:off x="4018050" y="725775"/>
            <a:ext cx="46053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TutoRate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6115950" y="2318550"/>
            <a:ext cx="2507400" cy="1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CSE 4636</a:t>
            </a:r>
            <a:endParaRPr b="1" sz="3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Final Project Presentation</a:t>
            </a:r>
            <a:endParaRPr sz="3000"/>
          </a:p>
        </p:txBody>
      </p:sp>
      <p:grpSp>
        <p:nvGrpSpPr>
          <p:cNvPr id="176" name="Google Shape;176;p24"/>
          <p:cNvGrpSpPr/>
          <p:nvPr/>
        </p:nvGrpSpPr>
        <p:grpSpPr>
          <a:xfrm>
            <a:off x="637993" y="2365488"/>
            <a:ext cx="4048654" cy="2351539"/>
            <a:chOff x="953187" y="2352950"/>
            <a:chExt cx="4174300" cy="2424517"/>
          </a:xfrm>
        </p:grpSpPr>
        <p:sp>
          <p:nvSpPr>
            <p:cNvPr id="177" name="Google Shape;177;p24"/>
            <p:cNvSpPr/>
            <p:nvPr/>
          </p:nvSpPr>
          <p:spPr>
            <a:xfrm>
              <a:off x="953187" y="4251247"/>
              <a:ext cx="4174300" cy="526220"/>
            </a:xfrm>
            <a:custGeom>
              <a:rect b="b" l="l" r="r" t="t"/>
              <a:pathLst>
                <a:path extrusionOk="0" h="15234" w="166972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151725" y="3745425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524925" y="3745425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1371125" y="3745425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992725" y="3745425"/>
              <a:ext cx="307600" cy="696250"/>
            </a:xfrm>
            <a:custGeom>
              <a:rect b="b" l="l" r="r" t="t"/>
              <a:pathLst>
                <a:path extrusionOk="0" h="27850" w="12304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3099950" y="3816050"/>
              <a:ext cx="245350" cy="555025"/>
            </a:xfrm>
            <a:custGeom>
              <a:rect b="b" l="l" r="r" t="t"/>
              <a:pathLst>
                <a:path extrusionOk="0" h="22201" w="9814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222875" y="3816050"/>
              <a:ext cx="1497100" cy="555025"/>
            </a:xfrm>
            <a:custGeom>
              <a:rect b="b" l="l" r="r" t="t"/>
              <a:pathLst>
                <a:path extrusionOk="0" h="22201" w="59884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753950" y="3745425"/>
              <a:ext cx="49200" cy="70650"/>
            </a:xfrm>
            <a:custGeom>
              <a:rect b="b" l="l" r="r" t="t"/>
              <a:pathLst>
                <a:path extrusionOk="0" h="2826" w="1968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753950" y="4371050"/>
              <a:ext cx="49200" cy="70625"/>
            </a:xfrm>
            <a:custGeom>
              <a:rect b="b" l="l" r="r" t="t"/>
              <a:pathLst>
                <a:path extrusionOk="0" h="2825" w="1968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345275" y="3941600"/>
              <a:ext cx="205075" cy="320675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2862975" y="3049200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236175" y="3049200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082375" y="3049200"/>
              <a:ext cx="307625" cy="696250"/>
            </a:xfrm>
            <a:custGeom>
              <a:rect b="b" l="l" r="r" t="t"/>
              <a:pathLst>
                <a:path extrusionOk="0" h="27850" w="12305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703450" y="3049200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2811200" y="3119825"/>
              <a:ext cx="245350" cy="555000"/>
            </a:xfrm>
            <a:custGeom>
              <a:rect b="b" l="l" r="r" t="t"/>
              <a:pathLst>
                <a:path extrusionOk="0" h="22200" w="9814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2933600" y="3119825"/>
              <a:ext cx="1497125" cy="555000"/>
            </a:xfrm>
            <a:custGeom>
              <a:rect b="b" l="l" r="r" t="t"/>
              <a:pathLst>
                <a:path extrusionOk="0" h="22200" w="59885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465225" y="3049200"/>
              <a:ext cx="48650" cy="70625"/>
            </a:xfrm>
            <a:custGeom>
              <a:rect b="b" l="l" r="r" t="t"/>
              <a:pathLst>
                <a:path extrusionOk="0" h="2825" w="1946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4465225" y="3674800"/>
              <a:ext cx="49175" cy="70650"/>
            </a:xfrm>
            <a:custGeom>
              <a:rect b="b" l="l" r="r" t="t"/>
              <a:pathLst>
                <a:path extrusionOk="0" h="2826" w="1967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347375" y="2352950"/>
              <a:ext cx="1626300" cy="696275"/>
            </a:xfrm>
            <a:custGeom>
              <a:rect b="b" l="l" r="r" t="t"/>
              <a:pathLst>
                <a:path extrusionOk="0" h="27851" w="65052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720550" y="2352950"/>
              <a:ext cx="1626325" cy="696275"/>
            </a:xfrm>
            <a:custGeom>
              <a:rect b="b" l="l" r="r" t="t"/>
              <a:pathLst>
                <a:path extrusionOk="0" h="27851" w="65053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1566250" y="2352950"/>
              <a:ext cx="308125" cy="696275"/>
            </a:xfrm>
            <a:custGeom>
              <a:rect b="b" l="l" r="r" t="t"/>
              <a:pathLst>
                <a:path extrusionOk="0" h="27851" w="12325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3187825" y="2352950"/>
              <a:ext cx="307600" cy="696275"/>
            </a:xfrm>
            <a:custGeom>
              <a:rect b="b" l="l" r="r" t="t"/>
              <a:pathLst>
                <a:path extrusionOk="0" h="27851" w="12304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295050" y="2423575"/>
              <a:ext cx="245375" cy="555025"/>
            </a:xfrm>
            <a:custGeom>
              <a:rect b="b" l="l" r="r" t="t"/>
              <a:pathLst>
                <a:path extrusionOk="0" h="22201" w="9815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417975" y="2423575"/>
              <a:ext cx="1497125" cy="554500"/>
            </a:xfrm>
            <a:custGeom>
              <a:rect b="b" l="l" r="r" t="t"/>
              <a:pathLst>
                <a:path extrusionOk="0" h="22180" w="59885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949600" y="2352950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949600" y="2978575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720550" y="2352950"/>
              <a:ext cx="230725" cy="696275"/>
            </a:xfrm>
            <a:custGeom>
              <a:rect b="b" l="l" r="r" t="t"/>
              <a:pathLst>
                <a:path extrusionOk="0" h="27851" w="9229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874350" y="2352950"/>
              <a:ext cx="231225" cy="696275"/>
            </a:xfrm>
            <a:custGeom>
              <a:rect b="b" l="l" r="r" t="t"/>
              <a:pathLst>
                <a:path extrusionOk="0" h="27851" w="9249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408036" y="2610309"/>
              <a:ext cx="285848" cy="333099"/>
            </a:xfrm>
            <a:custGeom>
              <a:rect b="b" l="l" r="r" t="t"/>
              <a:pathLst>
                <a:path extrusionOk="0" h="8266" w="6089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1374800" y="3745425"/>
              <a:ext cx="1771725" cy="275175"/>
            </a:xfrm>
            <a:custGeom>
              <a:rect b="b" l="l" r="r" t="t"/>
              <a:pathLst>
                <a:path extrusionOk="0" h="11007" w="70869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146500" y="3745425"/>
              <a:ext cx="5250" cy="550"/>
            </a:xfrm>
            <a:custGeom>
              <a:rect b="b" l="l" r="r" t="t"/>
              <a:pathLst>
                <a:path extrusionOk="0" h="22" w="21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146500" y="4441650"/>
              <a:ext cx="5250" cy="25"/>
            </a:xfrm>
            <a:custGeom>
              <a:rect b="b" l="l" r="r" t="t"/>
              <a:pathLst>
                <a:path extrusionOk="0" h="1" w="21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187825" y="3049200"/>
              <a:ext cx="1326575" cy="70625"/>
            </a:xfrm>
            <a:custGeom>
              <a:rect b="b" l="l" r="r" t="t"/>
              <a:pathLst>
                <a:path extrusionOk="0" h="2825" w="53063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215550" y="3119825"/>
              <a:ext cx="1215175" cy="160075"/>
            </a:xfrm>
            <a:custGeom>
              <a:rect b="b" l="l" r="r" t="t"/>
              <a:pathLst>
                <a:path extrusionOk="0" h="6403" w="48607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2015050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2205975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3119300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918425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2902750" y="4179075"/>
              <a:ext cx="275150" cy="18257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2207550" y="3913875"/>
              <a:ext cx="723475" cy="723975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2207550" y="3914350"/>
              <a:ext cx="458250" cy="457775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239475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21923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3149650" y="3913875"/>
              <a:ext cx="723450" cy="723975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149125" y="3914350"/>
              <a:ext cx="458775" cy="457775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3181550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31344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16780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385895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796907" y="214107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4571993" y="37005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2175680" y="12881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idx="1" type="subTitle"/>
          </p:nvPr>
        </p:nvSpPr>
        <p:spPr>
          <a:xfrm>
            <a:off x="1660126" y="2083150"/>
            <a:ext cx="2487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Mohammad Galib Shams</a:t>
            </a:r>
            <a:endParaRPr b="1" sz="1600"/>
          </a:p>
        </p:txBody>
      </p:sp>
      <p:sp>
        <p:nvSpPr>
          <p:cNvPr id="234" name="Google Shape;234;p25"/>
          <p:cNvSpPr txBox="1"/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180041130</a:t>
            </a:r>
            <a:endParaRPr/>
          </a:p>
        </p:txBody>
      </p:sp>
      <p:sp>
        <p:nvSpPr>
          <p:cNvPr id="235" name="Google Shape;235;p25"/>
          <p:cNvSpPr txBox="1"/>
          <p:nvPr>
            <p:ph idx="2" type="title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36" name="Google Shape;236;p25"/>
          <p:cNvSpPr txBox="1"/>
          <p:nvPr>
            <p:ph idx="3" type="subTitle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Fida Kamal</a:t>
            </a:r>
            <a:endParaRPr b="1" sz="1600"/>
          </a:p>
        </p:txBody>
      </p:sp>
      <p:sp>
        <p:nvSpPr>
          <p:cNvPr id="237" name="Google Shape;237;p25"/>
          <p:cNvSpPr txBox="1"/>
          <p:nvPr>
            <p:ph idx="4" type="title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180041208</a:t>
            </a:r>
            <a:endParaRPr/>
          </a:p>
        </p:txBody>
      </p:sp>
      <p:sp>
        <p:nvSpPr>
          <p:cNvPr id="238" name="Google Shape;238;p25"/>
          <p:cNvSpPr txBox="1"/>
          <p:nvPr>
            <p:ph idx="5" type="title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39" name="Google Shape;239;p25"/>
          <p:cNvSpPr txBox="1"/>
          <p:nvPr>
            <p:ph idx="6" type="subTitle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Samiul Islam</a:t>
            </a:r>
            <a:endParaRPr b="1" sz="1600"/>
          </a:p>
        </p:txBody>
      </p:sp>
      <p:sp>
        <p:nvSpPr>
          <p:cNvPr id="240" name="Google Shape;240;p25"/>
          <p:cNvSpPr txBox="1"/>
          <p:nvPr>
            <p:ph idx="7" type="title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180041221</a:t>
            </a:r>
            <a:endParaRPr/>
          </a:p>
        </p:txBody>
      </p:sp>
      <p:sp>
        <p:nvSpPr>
          <p:cNvPr id="241" name="Google Shape;241;p25"/>
          <p:cNvSpPr txBox="1"/>
          <p:nvPr>
            <p:ph idx="8" type="title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42" name="Google Shape;242;p25"/>
          <p:cNvSpPr txBox="1"/>
          <p:nvPr>
            <p:ph idx="9" type="subTitle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Alvi Aveen Khan</a:t>
            </a:r>
            <a:endParaRPr b="1" sz="1600"/>
          </a:p>
        </p:txBody>
      </p:sp>
      <p:sp>
        <p:nvSpPr>
          <p:cNvPr id="243" name="Google Shape;243;p25"/>
          <p:cNvSpPr txBox="1"/>
          <p:nvPr>
            <p:ph idx="13" type="title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180041229</a:t>
            </a:r>
            <a:endParaRPr/>
          </a:p>
        </p:txBody>
      </p:sp>
      <p:sp>
        <p:nvSpPr>
          <p:cNvPr id="244" name="Google Shape;244;p25"/>
          <p:cNvSpPr txBox="1"/>
          <p:nvPr>
            <p:ph idx="14" type="title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245" name="Google Shape;245;p25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idx="2" type="title"/>
          </p:nvPr>
        </p:nvSpPr>
        <p:spPr>
          <a:xfrm>
            <a:off x="714125" y="546825"/>
            <a:ext cx="3781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1" name="Google Shape;251;p26"/>
          <p:cNvSpPr txBox="1"/>
          <p:nvPr>
            <p:ph idx="1" type="subTitle"/>
          </p:nvPr>
        </p:nvSpPr>
        <p:spPr>
          <a:xfrm>
            <a:off x="714125" y="1337300"/>
            <a:ext cx="3858000" cy="26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Search for tutors based on set of requirements.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First-hand reviews from students.</a:t>
            </a:r>
            <a:endParaRPr sz="2000"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253" name="Google Shape;253;p26"/>
            <p:cNvSpPr/>
            <p:nvPr/>
          </p:nvSpPr>
          <p:spPr>
            <a:xfrm>
              <a:off x="12920525" y="3408900"/>
              <a:ext cx="154325" cy="201850"/>
            </a:xfrm>
            <a:custGeom>
              <a:rect b="b" l="l" r="r" t="t"/>
              <a:pathLst>
                <a:path extrusionOk="0" h="8074" w="6173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9372175" y="1486700"/>
              <a:ext cx="2951300" cy="2389225"/>
            </a:xfrm>
            <a:custGeom>
              <a:rect b="b" l="l" r="r" t="t"/>
              <a:pathLst>
                <a:path extrusionOk="0" h="95569" w="118052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9346325" y="1336600"/>
              <a:ext cx="1742925" cy="2149050"/>
            </a:xfrm>
            <a:custGeom>
              <a:rect b="b" l="l" r="r" t="t"/>
              <a:pathLst>
                <a:path extrusionOk="0" h="85962" w="69717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10677275" y="1631800"/>
              <a:ext cx="1742925" cy="2149075"/>
            </a:xfrm>
            <a:custGeom>
              <a:rect b="b" l="l" r="r" t="t"/>
              <a:pathLst>
                <a:path extrusionOk="0" h="85963" w="69717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9691575" y="1310750"/>
              <a:ext cx="281050" cy="230175"/>
            </a:xfrm>
            <a:custGeom>
              <a:rect b="b" l="l" r="r" t="t"/>
              <a:pathLst>
                <a:path extrusionOk="0" h="9207" w="11242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12215025" y="1859475"/>
              <a:ext cx="231025" cy="281875"/>
            </a:xfrm>
            <a:custGeom>
              <a:rect b="b" l="l" r="r" t="t"/>
              <a:pathLst>
                <a:path extrusionOk="0" h="11275" w="9241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9320475" y="2979425"/>
              <a:ext cx="230175" cy="281900"/>
            </a:xfrm>
            <a:custGeom>
              <a:rect b="b" l="l" r="r" t="t"/>
              <a:pathLst>
                <a:path extrusionOk="0" h="11276" w="9207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11793900" y="3579875"/>
              <a:ext cx="281050" cy="230175"/>
            </a:xfrm>
            <a:custGeom>
              <a:rect b="b" l="l" r="r" t="t"/>
              <a:pathLst>
                <a:path extrusionOk="0" h="9207" w="11242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10538825" y="1600950"/>
              <a:ext cx="683025" cy="1913900"/>
            </a:xfrm>
            <a:custGeom>
              <a:rect b="b" l="l" r="r" t="t"/>
              <a:pathLst>
                <a:path extrusionOk="0" h="76556" w="27321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0666425" y="1620125"/>
              <a:ext cx="1657050" cy="2062350"/>
            </a:xfrm>
            <a:custGeom>
              <a:rect b="b" l="l" r="r" t="t"/>
              <a:pathLst>
                <a:path extrusionOk="0" h="82494" w="66282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9453900" y="1424900"/>
              <a:ext cx="1622850" cy="2004250"/>
            </a:xfrm>
            <a:custGeom>
              <a:rect b="b" l="l" r="r" t="t"/>
              <a:pathLst>
                <a:path extrusionOk="0" h="80170" w="64914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9868350" y="1605800"/>
              <a:ext cx="390300" cy="363775"/>
            </a:xfrm>
            <a:custGeom>
              <a:rect b="b" l="l" r="r" t="t"/>
              <a:pathLst>
                <a:path extrusionOk="0" h="14551" w="15612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9849175" y="2025425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9829175" y="2112975"/>
              <a:ext cx="973200" cy="184325"/>
            </a:xfrm>
            <a:custGeom>
              <a:rect b="b" l="l" r="r" t="t"/>
              <a:pathLst>
                <a:path extrusionOk="0" h="7373" w="38928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9809975" y="220055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9790800" y="228810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9770800" y="2375675"/>
              <a:ext cx="973200" cy="184325"/>
            </a:xfrm>
            <a:custGeom>
              <a:rect b="b" l="l" r="r" t="t"/>
              <a:pathLst>
                <a:path extrusionOk="0" h="7373" w="38928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9751600" y="2463225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9732425" y="2550800"/>
              <a:ext cx="973225" cy="184325"/>
            </a:xfrm>
            <a:custGeom>
              <a:rect b="b" l="l" r="r" t="t"/>
              <a:pathLst>
                <a:path extrusionOk="0" h="7373" w="38929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9712425" y="2638200"/>
              <a:ext cx="973200" cy="184475"/>
            </a:xfrm>
            <a:custGeom>
              <a:rect b="b" l="l" r="r" t="t"/>
              <a:pathLst>
                <a:path extrusionOk="0" h="7379" w="38928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9693225" y="2725975"/>
              <a:ext cx="973225" cy="184275"/>
            </a:xfrm>
            <a:custGeom>
              <a:rect b="b" l="l" r="r" t="t"/>
              <a:pathLst>
                <a:path extrusionOk="0" h="7371" w="38929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9673225" y="2813325"/>
              <a:ext cx="969050" cy="205325"/>
            </a:xfrm>
            <a:custGeom>
              <a:rect b="b" l="l" r="r" t="t"/>
              <a:pathLst>
                <a:path extrusionOk="0" h="8213" w="38762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9654050" y="2900825"/>
              <a:ext cx="964025" cy="225400"/>
            </a:xfrm>
            <a:custGeom>
              <a:rect b="b" l="l" r="r" t="t"/>
              <a:pathLst>
                <a:path extrusionOk="0" h="9016" w="38561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9634850" y="2988400"/>
              <a:ext cx="961550" cy="235400"/>
            </a:xfrm>
            <a:custGeom>
              <a:rect b="b" l="l" r="r" t="t"/>
              <a:pathLst>
                <a:path extrusionOk="0" h="9416" w="38462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10905775" y="1762050"/>
              <a:ext cx="1244225" cy="1714425"/>
            </a:xfrm>
            <a:custGeom>
              <a:rect b="b" l="l" r="r" t="t"/>
              <a:pathLst>
                <a:path extrusionOk="0" h="68577" w="49769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11467825" y="3357200"/>
              <a:ext cx="311100" cy="47575"/>
            </a:xfrm>
            <a:custGeom>
              <a:rect b="b" l="l" r="r" t="t"/>
              <a:pathLst>
                <a:path extrusionOk="0" h="1903" w="12444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11191800" y="1830225"/>
              <a:ext cx="728050" cy="590500"/>
            </a:xfrm>
            <a:custGeom>
              <a:rect b="b" l="l" r="r" t="t"/>
              <a:pathLst>
                <a:path extrusionOk="0" h="23620" w="29122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11042525" y="1895325"/>
              <a:ext cx="2193250" cy="2455725"/>
            </a:xfrm>
            <a:custGeom>
              <a:rect b="b" l="l" r="r" t="t"/>
              <a:pathLst>
                <a:path extrusionOk="0" h="98229" w="8773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11070875" y="1875300"/>
              <a:ext cx="2134050" cy="2444600"/>
            </a:xfrm>
            <a:custGeom>
              <a:rect b="b" l="l" r="r" t="t"/>
              <a:pathLst>
                <a:path extrusionOk="0" h="97784" w="85362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11007500" y="1806100"/>
              <a:ext cx="2193250" cy="2480975"/>
            </a:xfrm>
            <a:custGeom>
              <a:rect b="b" l="l" r="r" t="t"/>
              <a:pathLst>
                <a:path extrusionOk="0" h="99239" w="8773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1007500" y="2278100"/>
              <a:ext cx="978225" cy="2008975"/>
            </a:xfrm>
            <a:custGeom>
              <a:rect b="b" l="l" r="r" t="t"/>
              <a:pathLst>
                <a:path extrusionOk="0" h="80359" w="39129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11241850" y="2263925"/>
              <a:ext cx="779725" cy="1931400"/>
            </a:xfrm>
            <a:custGeom>
              <a:rect b="b" l="l" r="r" t="t"/>
              <a:pathLst>
                <a:path extrusionOk="0" h="77256" w="31189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11420300" y="1939525"/>
              <a:ext cx="1635350" cy="2099850"/>
            </a:xfrm>
            <a:custGeom>
              <a:rect b="b" l="l" r="r" t="t"/>
              <a:pathLst>
                <a:path extrusionOk="0" h="83994" w="65414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12426025" y="3694125"/>
              <a:ext cx="241025" cy="154300"/>
            </a:xfrm>
            <a:custGeom>
              <a:rect b="b" l="l" r="r" t="t"/>
              <a:pathLst>
                <a:path extrusionOk="0" h="6172" w="9641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11801400" y="2764275"/>
              <a:ext cx="933200" cy="577950"/>
            </a:xfrm>
            <a:custGeom>
              <a:rect b="b" l="l" r="r" t="t"/>
              <a:pathLst>
                <a:path extrusionOk="0" h="23118" w="37328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1744700" y="2617500"/>
              <a:ext cx="863975" cy="398650"/>
            </a:xfrm>
            <a:custGeom>
              <a:rect b="b" l="l" r="r" t="t"/>
              <a:pathLst>
                <a:path extrusionOk="0" h="15946" w="34559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11597925" y="2239750"/>
              <a:ext cx="863975" cy="397800"/>
            </a:xfrm>
            <a:custGeom>
              <a:rect b="b" l="l" r="r" t="t"/>
              <a:pathLst>
                <a:path extrusionOk="0" h="15912" w="34559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6"/>
          <p:cNvSpPr/>
          <p:nvPr/>
        </p:nvSpPr>
        <p:spPr>
          <a:xfrm>
            <a:off x="12466875" y="4457550"/>
            <a:ext cx="343600" cy="435775"/>
          </a:xfrm>
          <a:custGeom>
            <a:rect b="b" l="l" r="r" t="t"/>
            <a:pathLst>
              <a:path extrusionOk="0" h="17431" w="13744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26"/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292" name="Google Shape;292;p26"/>
            <p:cNvSpPr/>
            <p:nvPr/>
          </p:nvSpPr>
          <p:spPr>
            <a:xfrm>
              <a:off x="12035804" y="3479245"/>
              <a:ext cx="274842" cy="429801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10253036" y="3907605"/>
              <a:ext cx="2492269" cy="466257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0508914" y="3907605"/>
              <a:ext cx="2492269" cy="466257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1732952" y="3936656"/>
              <a:ext cx="57528" cy="104577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1463739" y="3936656"/>
              <a:ext cx="57528" cy="104577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11442732" y="3797532"/>
              <a:ext cx="368756" cy="24470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10511025" y="3442085"/>
              <a:ext cx="969601" cy="970344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10511025" y="3442721"/>
              <a:ext cx="614147" cy="613556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10553811" y="3485544"/>
              <a:ext cx="705280" cy="705333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10490687" y="3422449"/>
              <a:ext cx="1010243" cy="1009614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1773627" y="3442085"/>
              <a:ext cx="969568" cy="970344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11772924" y="3442721"/>
              <a:ext cx="614850" cy="613556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11816380" y="3485544"/>
              <a:ext cx="705280" cy="705333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11753290" y="3422449"/>
              <a:ext cx="1010243" cy="1009614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10457752" y="3880966"/>
              <a:ext cx="72237" cy="93285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12724231" y="3880966"/>
              <a:ext cx="72237" cy="93285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26"/>
          <p:cNvSpPr/>
          <p:nvPr/>
        </p:nvSpPr>
        <p:spPr>
          <a:xfrm>
            <a:off x="4571994" y="1779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7864843" y="553011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5195092" y="3262471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714150" y="4765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316" name="Google Shape;316;p27"/>
          <p:cNvSpPr txBox="1"/>
          <p:nvPr>
            <p:ph idx="1" type="subTitle"/>
          </p:nvPr>
        </p:nvSpPr>
        <p:spPr>
          <a:xfrm>
            <a:off x="1111000" y="1662225"/>
            <a:ext cx="2281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search by tutor name and location</a:t>
            </a:r>
            <a:endParaRPr/>
          </a:p>
        </p:txBody>
      </p:sp>
      <p:sp>
        <p:nvSpPr>
          <p:cNvPr id="317" name="Google Shape;317;p27"/>
          <p:cNvSpPr txBox="1"/>
          <p:nvPr>
            <p:ph idx="2" type="title"/>
          </p:nvPr>
        </p:nvSpPr>
        <p:spPr>
          <a:xfrm>
            <a:off x="714125" y="1170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318" name="Google Shape;318;p27"/>
          <p:cNvSpPr txBox="1"/>
          <p:nvPr>
            <p:ph idx="3" type="subTitle"/>
          </p:nvPr>
        </p:nvSpPr>
        <p:spPr>
          <a:xfrm>
            <a:off x="714248" y="2921575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can give a rating to tutors who have taught them</a:t>
            </a:r>
            <a:endParaRPr/>
          </a:p>
        </p:txBody>
      </p:sp>
      <p:sp>
        <p:nvSpPr>
          <p:cNvPr id="319" name="Google Shape;319;p27"/>
          <p:cNvSpPr txBox="1"/>
          <p:nvPr>
            <p:ph idx="4" type="title"/>
          </p:nvPr>
        </p:nvSpPr>
        <p:spPr>
          <a:xfrm>
            <a:off x="714125" y="242570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</a:t>
            </a:r>
            <a:endParaRPr/>
          </a:p>
        </p:txBody>
      </p:sp>
      <p:sp>
        <p:nvSpPr>
          <p:cNvPr id="320" name="Google Shape;320;p27"/>
          <p:cNvSpPr txBox="1"/>
          <p:nvPr>
            <p:ph idx="5" type="subTitle"/>
          </p:nvPr>
        </p:nvSpPr>
        <p:spPr>
          <a:xfrm>
            <a:off x="5751952" y="1662225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 can be filtered by wage, grade and subject</a:t>
            </a:r>
            <a:endParaRPr/>
          </a:p>
        </p:txBody>
      </p:sp>
      <p:sp>
        <p:nvSpPr>
          <p:cNvPr id="321" name="Google Shape;321;p27"/>
          <p:cNvSpPr txBox="1"/>
          <p:nvPr>
            <p:ph idx="6" type="title"/>
          </p:nvPr>
        </p:nvSpPr>
        <p:spPr>
          <a:xfrm>
            <a:off x="5751952" y="1170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Filters</a:t>
            </a:r>
            <a:endParaRPr/>
          </a:p>
        </p:txBody>
      </p:sp>
      <p:sp>
        <p:nvSpPr>
          <p:cNvPr id="322" name="Google Shape;322;p27"/>
          <p:cNvSpPr txBox="1"/>
          <p:nvPr>
            <p:ph idx="7" type="subTitle"/>
          </p:nvPr>
        </p:nvSpPr>
        <p:spPr>
          <a:xfrm>
            <a:off x="5751952" y="2921575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can leave </a:t>
            </a:r>
            <a:r>
              <a:rPr lang="en"/>
              <a:t>reviews on their tutor’s profile</a:t>
            </a:r>
            <a:endParaRPr/>
          </a:p>
        </p:txBody>
      </p:sp>
      <p:sp>
        <p:nvSpPr>
          <p:cNvPr id="323" name="Google Shape;323;p27"/>
          <p:cNvSpPr txBox="1"/>
          <p:nvPr>
            <p:ph idx="8" type="title"/>
          </p:nvPr>
        </p:nvSpPr>
        <p:spPr>
          <a:xfrm>
            <a:off x="5751952" y="24257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grpSp>
        <p:nvGrpSpPr>
          <p:cNvPr id="324" name="Google Shape;324;p27"/>
          <p:cNvGrpSpPr/>
          <p:nvPr/>
        </p:nvGrpSpPr>
        <p:grpSpPr>
          <a:xfrm>
            <a:off x="3744311" y="1364053"/>
            <a:ext cx="348514" cy="462208"/>
            <a:chOff x="1802465" y="1962854"/>
            <a:chExt cx="265373" cy="351944"/>
          </a:xfrm>
        </p:grpSpPr>
        <p:sp>
          <p:nvSpPr>
            <p:cNvPr id="325" name="Google Shape;325;p27"/>
            <p:cNvSpPr/>
            <p:nvPr/>
          </p:nvSpPr>
          <p:spPr>
            <a:xfrm>
              <a:off x="1802465" y="2243020"/>
              <a:ext cx="265373" cy="71778"/>
            </a:xfrm>
            <a:custGeom>
              <a:rect b="b" l="l" r="r" t="t"/>
              <a:pathLst>
                <a:path extrusionOk="0" h="4794" w="17724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802465" y="2208074"/>
              <a:ext cx="265373" cy="83442"/>
            </a:xfrm>
            <a:custGeom>
              <a:rect b="b" l="l" r="r" t="t"/>
              <a:pathLst>
                <a:path extrusionOk="0" h="5573" w="17724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802465" y="1962854"/>
              <a:ext cx="35889" cy="316069"/>
            </a:xfrm>
            <a:custGeom>
              <a:rect b="b" l="l" r="r" t="t"/>
              <a:pathLst>
                <a:path extrusionOk="0" h="21110" w="2397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837082" y="2286141"/>
              <a:ext cx="230756" cy="8834"/>
            </a:xfrm>
            <a:custGeom>
              <a:rect b="b" l="l" r="r" t="t"/>
              <a:pathLst>
                <a:path extrusionOk="0" h="590" w="15412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900041" y="2262843"/>
              <a:ext cx="167797" cy="9148"/>
            </a:xfrm>
            <a:custGeom>
              <a:rect b="b" l="l" r="r" t="t"/>
              <a:pathLst>
                <a:path extrusionOk="0" h="611" w="11207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838339" y="1962854"/>
              <a:ext cx="229498" cy="280180"/>
            </a:xfrm>
            <a:custGeom>
              <a:rect b="b" l="l" r="r" t="t"/>
              <a:pathLst>
                <a:path extrusionOk="0" h="18713" w="15328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854091" y="1978905"/>
              <a:ext cx="197697" cy="248394"/>
            </a:xfrm>
            <a:custGeom>
              <a:rect b="b" l="l" r="r" t="t"/>
              <a:pathLst>
                <a:path extrusionOk="0" h="16590" w="13204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4963543" y="1364046"/>
            <a:ext cx="475407" cy="462200"/>
            <a:chOff x="3512070" y="1956222"/>
            <a:chExt cx="373983" cy="363622"/>
          </a:xfrm>
        </p:grpSpPr>
        <p:sp>
          <p:nvSpPr>
            <p:cNvPr id="333" name="Google Shape;333;p27"/>
            <p:cNvSpPr/>
            <p:nvPr/>
          </p:nvSpPr>
          <p:spPr>
            <a:xfrm>
              <a:off x="3547316" y="2232314"/>
              <a:ext cx="316069" cy="53841"/>
            </a:xfrm>
            <a:custGeom>
              <a:rect b="b" l="l" r="r" t="t"/>
              <a:pathLst>
                <a:path extrusionOk="0" h="3596" w="21110">
                  <a:moveTo>
                    <a:pt x="1809" y="1"/>
                  </a:moveTo>
                  <a:cubicBezTo>
                    <a:pt x="800" y="1"/>
                    <a:pt x="1" y="799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3548903" y="2232314"/>
              <a:ext cx="314482" cy="53841"/>
            </a:xfrm>
            <a:custGeom>
              <a:rect b="b" l="l" r="r" t="t"/>
              <a:pathLst>
                <a:path extrusionOk="0" h="3596" w="21004">
                  <a:moveTo>
                    <a:pt x="19805" y="1"/>
                  </a:moveTo>
                  <a:lnTo>
                    <a:pt x="19805" y="1640"/>
                  </a:lnTo>
                  <a:cubicBezTo>
                    <a:pt x="19805" y="2061"/>
                    <a:pt x="19469" y="2397"/>
                    <a:pt x="19048" y="2397"/>
                  </a:cubicBezTo>
                  <a:lnTo>
                    <a:pt x="0" y="2397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3515215" y="2198312"/>
              <a:ext cx="370524" cy="121217"/>
            </a:xfrm>
            <a:custGeom>
              <a:rect b="b" l="l" r="r" t="t"/>
              <a:pathLst>
                <a:path extrusionOk="0" h="8096" w="24747">
                  <a:moveTo>
                    <a:pt x="3953" y="1"/>
                  </a:moveTo>
                  <a:cubicBezTo>
                    <a:pt x="1746" y="64"/>
                    <a:pt x="0" y="1851"/>
                    <a:pt x="0" y="4038"/>
                  </a:cubicBezTo>
                  <a:cubicBezTo>
                    <a:pt x="0" y="6245"/>
                    <a:pt x="1746" y="8032"/>
                    <a:pt x="3953" y="8095"/>
                  </a:cubicBezTo>
                  <a:lnTo>
                    <a:pt x="24010" y="8095"/>
                  </a:lnTo>
                  <a:cubicBezTo>
                    <a:pt x="24410" y="8095"/>
                    <a:pt x="24746" y="7759"/>
                    <a:pt x="24746" y="7338"/>
                  </a:cubicBezTo>
                  <a:lnTo>
                    <a:pt x="24746" y="6582"/>
                  </a:lnTo>
                  <a:cubicBezTo>
                    <a:pt x="24746" y="6182"/>
                    <a:pt x="24410" y="5846"/>
                    <a:pt x="24010" y="5846"/>
                  </a:cubicBezTo>
                  <a:lnTo>
                    <a:pt x="3953" y="5867"/>
                  </a:lnTo>
                  <a:cubicBezTo>
                    <a:pt x="2965" y="5867"/>
                    <a:pt x="2166" y="5068"/>
                    <a:pt x="2145" y="4101"/>
                  </a:cubicBezTo>
                  <a:cubicBezTo>
                    <a:pt x="2145" y="3070"/>
                    <a:pt x="2965" y="2251"/>
                    <a:pt x="3995" y="2251"/>
                  </a:cubicBezTo>
                  <a:lnTo>
                    <a:pt x="24010" y="2251"/>
                  </a:lnTo>
                  <a:cubicBezTo>
                    <a:pt x="24410" y="2251"/>
                    <a:pt x="24746" y="1914"/>
                    <a:pt x="24746" y="1515"/>
                  </a:cubicBezTo>
                  <a:lnTo>
                    <a:pt x="24746" y="758"/>
                  </a:lnTo>
                  <a:cubicBezTo>
                    <a:pt x="24746" y="337"/>
                    <a:pt x="24410" y="1"/>
                    <a:pt x="24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3864628" y="2198626"/>
              <a:ext cx="21426" cy="33703"/>
            </a:xfrm>
            <a:custGeom>
              <a:rect b="b" l="l" r="r" t="t"/>
              <a:pathLst>
                <a:path extrusionOk="0" h="2251" w="1431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58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3864628" y="2286141"/>
              <a:ext cx="21426" cy="33703"/>
            </a:xfrm>
            <a:custGeom>
              <a:rect b="b" l="l" r="r" t="t"/>
              <a:pathLst>
                <a:path extrusionOk="0" h="2251" w="1431">
                  <a:moveTo>
                    <a:pt x="0" y="1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29"/>
                    <a:pt x="1430" y="1914"/>
                    <a:pt x="1430" y="1493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3574401" y="2259070"/>
              <a:ext cx="52583" cy="52838"/>
            </a:xfrm>
            <a:custGeom>
              <a:rect b="b" l="l" r="r" t="t"/>
              <a:pathLst>
                <a:path extrusionOk="0" h="3529" w="3512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0"/>
                    <a:pt x="343" y="3529"/>
                    <a:pt x="740" y="3529"/>
                  </a:cubicBezTo>
                  <a:cubicBezTo>
                    <a:pt x="835" y="3529"/>
                    <a:pt x="933" y="3510"/>
                    <a:pt x="1030" y="3470"/>
                  </a:cubicBezTo>
                  <a:lnTo>
                    <a:pt x="1787" y="3154"/>
                  </a:lnTo>
                  <a:lnTo>
                    <a:pt x="2460" y="3449"/>
                  </a:lnTo>
                  <a:cubicBezTo>
                    <a:pt x="2560" y="3490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3547316" y="1990239"/>
              <a:ext cx="316069" cy="53841"/>
            </a:xfrm>
            <a:custGeom>
              <a:rect b="b" l="l" r="r" t="t"/>
              <a:pathLst>
                <a:path extrusionOk="0" h="3596" w="21110">
                  <a:moveTo>
                    <a:pt x="1809" y="1"/>
                  </a:moveTo>
                  <a:cubicBezTo>
                    <a:pt x="800" y="1"/>
                    <a:pt x="1" y="800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3548903" y="1990239"/>
              <a:ext cx="314482" cy="53841"/>
            </a:xfrm>
            <a:custGeom>
              <a:rect b="b" l="l" r="r" t="t"/>
              <a:pathLst>
                <a:path extrusionOk="0" h="3596" w="21004">
                  <a:moveTo>
                    <a:pt x="19805" y="1"/>
                  </a:moveTo>
                  <a:lnTo>
                    <a:pt x="19805" y="1641"/>
                  </a:lnTo>
                  <a:cubicBezTo>
                    <a:pt x="19805" y="2061"/>
                    <a:pt x="19469" y="2398"/>
                    <a:pt x="19048" y="2398"/>
                  </a:cubicBezTo>
                  <a:lnTo>
                    <a:pt x="0" y="2398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3512070" y="1956222"/>
              <a:ext cx="373669" cy="121247"/>
            </a:xfrm>
            <a:custGeom>
              <a:rect b="b" l="l" r="r" t="t"/>
              <a:pathLst>
                <a:path extrusionOk="0" h="8098" w="24957">
                  <a:moveTo>
                    <a:pt x="4049" y="1"/>
                  </a:moveTo>
                  <a:cubicBezTo>
                    <a:pt x="1829" y="1"/>
                    <a:pt x="0" y="1806"/>
                    <a:pt x="0" y="4039"/>
                  </a:cubicBezTo>
                  <a:cubicBezTo>
                    <a:pt x="0" y="6284"/>
                    <a:pt x="1850" y="8097"/>
                    <a:pt x="4086" y="8097"/>
                  </a:cubicBezTo>
                  <a:cubicBezTo>
                    <a:pt x="4112" y="8097"/>
                    <a:pt x="4137" y="8097"/>
                    <a:pt x="4163" y="8097"/>
                  </a:cubicBezTo>
                  <a:lnTo>
                    <a:pt x="24220" y="8097"/>
                  </a:lnTo>
                  <a:cubicBezTo>
                    <a:pt x="24620" y="8097"/>
                    <a:pt x="24956" y="7760"/>
                    <a:pt x="24956" y="7340"/>
                  </a:cubicBezTo>
                  <a:lnTo>
                    <a:pt x="24956" y="6583"/>
                  </a:lnTo>
                  <a:cubicBezTo>
                    <a:pt x="24956" y="6183"/>
                    <a:pt x="24620" y="5847"/>
                    <a:pt x="24220" y="5847"/>
                  </a:cubicBezTo>
                  <a:lnTo>
                    <a:pt x="4163" y="5847"/>
                  </a:lnTo>
                  <a:lnTo>
                    <a:pt x="4163" y="5868"/>
                  </a:lnTo>
                  <a:cubicBezTo>
                    <a:pt x="3175" y="5847"/>
                    <a:pt x="2376" y="5069"/>
                    <a:pt x="2355" y="4102"/>
                  </a:cubicBezTo>
                  <a:cubicBezTo>
                    <a:pt x="2355" y="3072"/>
                    <a:pt x="3175" y="2252"/>
                    <a:pt x="4205" y="2252"/>
                  </a:cubicBezTo>
                  <a:lnTo>
                    <a:pt x="24220" y="2252"/>
                  </a:lnTo>
                  <a:cubicBezTo>
                    <a:pt x="24620" y="2252"/>
                    <a:pt x="24956" y="1915"/>
                    <a:pt x="24956" y="1495"/>
                  </a:cubicBezTo>
                  <a:lnTo>
                    <a:pt x="24956" y="759"/>
                  </a:lnTo>
                  <a:cubicBezTo>
                    <a:pt x="24956" y="339"/>
                    <a:pt x="24620" y="2"/>
                    <a:pt x="24220" y="2"/>
                  </a:cubicBezTo>
                  <a:lnTo>
                    <a:pt x="4163" y="2"/>
                  </a:lnTo>
                  <a:cubicBezTo>
                    <a:pt x="4125" y="1"/>
                    <a:pt x="4087" y="1"/>
                    <a:pt x="4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3864628" y="1956566"/>
              <a:ext cx="21426" cy="33688"/>
            </a:xfrm>
            <a:custGeom>
              <a:rect b="b" l="l" r="r" t="t"/>
              <a:pathLst>
                <a:path extrusionOk="0" h="2250" w="1431">
                  <a:moveTo>
                    <a:pt x="0" y="0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50"/>
                    <a:pt x="1430" y="1913"/>
                    <a:pt x="1430" y="1493"/>
                  </a:cubicBezTo>
                  <a:lnTo>
                    <a:pt x="1430" y="757"/>
                  </a:lnTo>
                  <a:cubicBezTo>
                    <a:pt x="1430" y="337"/>
                    <a:pt x="1094" y="0"/>
                    <a:pt x="67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3864628" y="2044065"/>
              <a:ext cx="21426" cy="33703"/>
            </a:xfrm>
            <a:custGeom>
              <a:rect b="b" l="l" r="r" t="t"/>
              <a:pathLst>
                <a:path extrusionOk="0" h="2251" w="1431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3574401" y="2016995"/>
              <a:ext cx="52583" cy="52733"/>
            </a:xfrm>
            <a:custGeom>
              <a:rect b="b" l="l" r="r" t="t"/>
              <a:pathLst>
                <a:path extrusionOk="0" h="3522" w="3512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5"/>
                    <a:pt x="349" y="3521"/>
                    <a:pt x="752" y="3521"/>
                  </a:cubicBezTo>
                  <a:cubicBezTo>
                    <a:pt x="843" y="3521"/>
                    <a:pt x="937" y="3505"/>
                    <a:pt x="1030" y="3470"/>
                  </a:cubicBezTo>
                  <a:lnTo>
                    <a:pt x="1787" y="3155"/>
                  </a:lnTo>
                  <a:lnTo>
                    <a:pt x="2460" y="3449"/>
                  </a:lnTo>
                  <a:cubicBezTo>
                    <a:pt x="2560" y="3491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3536311" y="2111127"/>
              <a:ext cx="315740" cy="53841"/>
            </a:xfrm>
            <a:custGeom>
              <a:rect b="b" l="l" r="r" t="t"/>
              <a:pathLst>
                <a:path extrusionOk="0" h="3596" w="21088">
                  <a:moveTo>
                    <a:pt x="0" y="0"/>
                  </a:move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3536311" y="2111127"/>
              <a:ext cx="315740" cy="53841"/>
            </a:xfrm>
            <a:custGeom>
              <a:rect b="b" l="l" r="r" t="t"/>
              <a:pathLst>
                <a:path extrusionOk="0" h="3596" w="21088">
                  <a:moveTo>
                    <a:pt x="19279" y="0"/>
                  </a:moveTo>
                  <a:cubicBezTo>
                    <a:pt x="19679" y="1178"/>
                    <a:pt x="18817" y="2397"/>
                    <a:pt x="17576" y="2397"/>
                  </a:cubicBezTo>
                  <a:lnTo>
                    <a:pt x="0" y="2397"/>
                  </a:ln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3513642" y="2077439"/>
              <a:ext cx="370509" cy="120888"/>
            </a:xfrm>
            <a:custGeom>
              <a:rect b="b" l="l" r="r" t="t"/>
              <a:pathLst>
                <a:path extrusionOk="0" h="8074" w="24746">
                  <a:moveTo>
                    <a:pt x="757" y="1"/>
                  </a:moveTo>
                  <a:cubicBezTo>
                    <a:pt x="337" y="1"/>
                    <a:pt x="0" y="337"/>
                    <a:pt x="0" y="757"/>
                  </a:cubicBezTo>
                  <a:lnTo>
                    <a:pt x="0" y="1493"/>
                  </a:lnTo>
                  <a:cubicBezTo>
                    <a:pt x="0" y="1914"/>
                    <a:pt x="337" y="2250"/>
                    <a:pt x="757" y="2250"/>
                  </a:cubicBezTo>
                  <a:lnTo>
                    <a:pt x="20772" y="2250"/>
                  </a:lnTo>
                  <a:cubicBezTo>
                    <a:pt x="21782" y="2250"/>
                    <a:pt x="22602" y="3070"/>
                    <a:pt x="22602" y="4079"/>
                  </a:cubicBezTo>
                  <a:cubicBezTo>
                    <a:pt x="22602" y="5067"/>
                    <a:pt x="21803" y="5845"/>
                    <a:pt x="20814" y="5845"/>
                  </a:cubicBezTo>
                  <a:lnTo>
                    <a:pt x="20814" y="5824"/>
                  </a:lnTo>
                  <a:lnTo>
                    <a:pt x="757" y="5824"/>
                  </a:lnTo>
                  <a:cubicBezTo>
                    <a:pt x="337" y="5824"/>
                    <a:pt x="0" y="6161"/>
                    <a:pt x="0" y="6581"/>
                  </a:cubicBezTo>
                  <a:lnTo>
                    <a:pt x="0" y="7338"/>
                  </a:lnTo>
                  <a:cubicBezTo>
                    <a:pt x="0" y="7738"/>
                    <a:pt x="337" y="8074"/>
                    <a:pt x="757" y="8074"/>
                  </a:cubicBezTo>
                  <a:lnTo>
                    <a:pt x="20814" y="8074"/>
                  </a:lnTo>
                  <a:cubicBezTo>
                    <a:pt x="23001" y="8032"/>
                    <a:pt x="24746" y="6224"/>
                    <a:pt x="24746" y="4037"/>
                  </a:cubicBezTo>
                  <a:cubicBezTo>
                    <a:pt x="24746" y="1851"/>
                    <a:pt x="23001" y="64"/>
                    <a:pt x="2081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3806385" y="2077753"/>
              <a:ext cx="77767" cy="120888"/>
            </a:xfrm>
            <a:custGeom>
              <a:rect b="b" l="l" r="r" t="t"/>
              <a:pathLst>
                <a:path extrusionOk="0" h="8074" w="5194">
                  <a:moveTo>
                    <a:pt x="1" y="1"/>
                  </a:moveTo>
                  <a:cubicBezTo>
                    <a:pt x="2188" y="43"/>
                    <a:pt x="3933" y="1851"/>
                    <a:pt x="3933" y="4037"/>
                  </a:cubicBezTo>
                  <a:cubicBezTo>
                    <a:pt x="3933" y="6224"/>
                    <a:pt x="2188" y="8011"/>
                    <a:pt x="1" y="8074"/>
                  </a:cubicBezTo>
                  <a:lnTo>
                    <a:pt x="1262" y="8074"/>
                  </a:lnTo>
                  <a:cubicBezTo>
                    <a:pt x="3449" y="8011"/>
                    <a:pt x="5194" y="6224"/>
                    <a:pt x="5194" y="4037"/>
                  </a:cubicBezTo>
                  <a:cubicBezTo>
                    <a:pt x="5194" y="1851"/>
                    <a:pt x="3449" y="43"/>
                    <a:pt x="1262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3772397" y="2138182"/>
              <a:ext cx="52898" cy="52568"/>
            </a:xfrm>
            <a:custGeom>
              <a:rect b="b" l="l" r="r" t="t"/>
              <a:pathLst>
                <a:path extrusionOk="0" h="3511" w="3533">
                  <a:moveTo>
                    <a:pt x="720" y="0"/>
                  </a:moveTo>
                  <a:cubicBezTo>
                    <a:pt x="317" y="0"/>
                    <a:pt x="0" y="329"/>
                    <a:pt x="0" y="737"/>
                  </a:cubicBezTo>
                  <a:lnTo>
                    <a:pt x="0" y="2734"/>
                  </a:lnTo>
                  <a:cubicBezTo>
                    <a:pt x="0" y="3173"/>
                    <a:pt x="365" y="3489"/>
                    <a:pt x="759" y="3489"/>
                  </a:cubicBezTo>
                  <a:cubicBezTo>
                    <a:pt x="856" y="3489"/>
                    <a:pt x="956" y="3470"/>
                    <a:pt x="1052" y="3428"/>
                  </a:cubicBezTo>
                  <a:lnTo>
                    <a:pt x="1745" y="3134"/>
                  </a:lnTo>
                  <a:lnTo>
                    <a:pt x="2502" y="3449"/>
                  </a:lnTo>
                  <a:cubicBezTo>
                    <a:pt x="2599" y="3491"/>
                    <a:pt x="2697" y="3510"/>
                    <a:pt x="2794" y="3510"/>
                  </a:cubicBezTo>
                  <a:cubicBezTo>
                    <a:pt x="3182" y="3510"/>
                    <a:pt x="3532" y="3197"/>
                    <a:pt x="3532" y="2776"/>
                  </a:cubicBezTo>
                  <a:lnTo>
                    <a:pt x="3532" y="737"/>
                  </a:lnTo>
                  <a:cubicBezTo>
                    <a:pt x="3532" y="349"/>
                    <a:pt x="3215" y="0"/>
                    <a:pt x="2811" y="0"/>
                  </a:cubicBezTo>
                  <a:cubicBezTo>
                    <a:pt x="2799" y="0"/>
                    <a:pt x="2787" y="1"/>
                    <a:pt x="2776" y="1"/>
                  </a:cubicBezTo>
                  <a:lnTo>
                    <a:pt x="757" y="1"/>
                  </a:lnTo>
                  <a:cubicBezTo>
                    <a:pt x="745" y="1"/>
                    <a:pt x="732" y="0"/>
                    <a:pt x="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7"/>
          <p:cNvGrpSpPr/>
          <p:nvPr/>
        </p:nvGrpSpPr>
        <p:grpSpPr>
          <a:xfrm>
            <a:off x="3633559" y="2651979"/>
            <a:ext cx="570017" cy="423367"/>
            <a:chOff x="3486572" y="2433470"/>
            <a:chExt cx="379328" cy="281738"/>
          </a:xfrm>
        </p:grpSpPr>
        <p:sp>
          <p:nvSpPr>
            <p:cNvPr id="351" name="Google Shape;351;p27"/>
            <p:cNvSpPr/>
            <p:nvPr/>
          </p:nvSpPr>
          <p:spPr>
            <a:xfrm>
              <a:off x="3549217" y="2556544"/>
              <a:ext cx="253724" cy="139858"/>
            </a:xfrm>
            <a:custGeom>
              <a:rect b="b" l="l" r="r" t="t"/>
              <a:pathLst>
                <a:path extrusionOk="0" h="9341" w="16946">
                  <a:moveTo>
                    <a:pt x="0" y="1"/>
                  </a:moveTo>
                  <a:lnTo>
                    <a:pt x="0" y="6371"/>
                  </a:lnTo>
                  <a:cubicBezTo>
                    <a:pt x="2447" y="8323"/>
                    <a:pt x="5443" y="9341"/>
                    <a:pt x="8469" y="9341"/>
                  </a:cubicBezTo>
                  <a:cubicBezTo>
                    <a:pt x="10071" y="9341"/>
                    <a:pt x="11682" y="9056"/>
                    <a:pt x="13224" y="8474"/>
                  </a:cubicBezTo>
                  <a:cubicBezTo>
                    <a:pt x="13498" y="8389"/>
                    <a:pt x="13771" y="8284"/>
                    <a:pt x="14023" y="8158"/>
                  </a:cubicBezTo>
                  <a:cubicBezTo>
                    <a:pt x="15075" y="7696"/>
                    <a:pt x="16042" y="7086"/>
                    <a:pt x="16946" y="6371"/>
                  </a:cubicBezTo>
                  <a:lnTo>
                    <a:pt x="169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3549532" y="2556544"/>
              <a:ext cx="62016" cy="129392"/>
            </a:xfrm>
            <a:custGeom>
              <a:rect b="b" l="l" r="r" t="t"/>
              <a:pathLst>
                <a:path extrusionOk="0" h="8642" w="4142">
                  <a:moveTo>
                    <a:pt x="0" y="1"/>
                  </a:moveTo>
                  <a:lnTo>
                    <a:pt x="0" y="6371"/>
                  </a:lnTo>
                  <a:cubicBezTo>
                    <a:pt x="1241" y="7359"/>
                    <a:pt x="2649" y="8137"/>
                    <a:pt x="4142" y="8642"/>
                  </a:cubicBezTo>
                  <a:lnTo>
                    <a:pt x="4142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3746734" y="2570079"/>
              <a:ext cx="12921" cy="113342"/>
            </a:xfrm>
            <a:custGeom>
              <a:rect b="b" l="l" r="r" t="t"/>
              <a:pathLst>
                <a:path extrusionOk="0" h="7570" w="863">
                  <a:moveTo>
                    <a:pt x="432" y="1"/>
                  </a:moveTo>
                  <a:cubicBezTo>
                    <a:pt x="216" y="1"/>
                    <a:pt x="1" y="148"/>
                    <a:pt x="32" y="442"/>
                  </a:cubicBezTo>
                  <a:lnTo>
                    <a:pt x="32" y="7570"/>
                  </a:lnTo>
                  <a:cubicBezTo>
                    <a:pt x="306" y="7485"/>
                    <a:pt x="579" y="7380"/>
                    <a:pt x="831" y="7254"/>
                  </a:cubicBezTo>
                  <a:lnTo>
                    <a:pt x="831" y="442"/>
                  </a:lnTo>
                  <a:cubicBezTo>
                    <a:pt x="863" y="148"/>
                    <a:pt x="647" y="1"/>
                    <a:pt x="432" y="1"/>
                  </a:cubicBez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3549532" y="2556544"/>
              <a:ext cx="253410" cy="56057"/>
            </a:xfrm>
            <a:custGeom>
              <a:rect b="b" l="l" r="r" t="t"/>
              <a:pathLst>
                <a:path extrusionOk="0" h="3744" w="16925">
                  <a:moveTo>
                    <a:pt x="0" y="1"/>
                  </a:moveTo>
                  <a:lnTo>
                    <a:pt x="0" y="526"/>
                  </a:lnTo>
                  <a:lnTo>
                    <a:pt x="8452" y="3743"/>
                  </a:lnTo>
                  <a:lnTo>
                    <a:pt x="16925" y="526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rgbClr val="5E5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3486572" y="2433470"/>
              <a:ext cx="379328" cy="171255"/>
            </a:xfrm>
            <a:custGeom>
              <a:rect b="b" l="l" r="r" t="t"/>
              <a:pathLst>
                <a:path extrusionOk="0" h="11438" w="25335">
                  <a:moveTo>
                    <a:pt x="12657" y="0"/>
                  </a:moveTo>
                  <a:lnTo>
                    <a:pt x="0" y="4836"/>
                  </a:lnTo>
                  <a:lnTo>
                    <a:pt x="0" y="6623"/>
                  </a:lnTo>
                  <a:lnTo>
                    <a:pt x="12657" y="11437"/>
                  </a:lnTo>
                  <a:lnTo>
                    <a:pt x="25335" y="6623"/>
                  </a:lnTo>
                  <a:lnTo>
                    <a:pt x="25335" y="4836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rgbClr val="9F8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3486572" y="2505862"/>
              <a:ext cx="189507" cy="98863"/>
            </a:xfrm>
            <a:custGeom>
              <a:rect b="b" l="l" r="r" t="t"/>
              <a:pathLst>
                <a:path extrusionOk="0" h="6603" w="12657">
                  <a:moveTo>
                    <a:pt x="0" y="1"/>
                  </a:moveTo>
                  <a:lnTo>
                    <a:pt x="0" y="1788"/>
                  </a:lnTo>
                  <a:lnTo>
                    <a:pt x="12657" y="6602"/>
                  </a:lnTo>
                  <a:lnTo>
                    <a:pt x="12657" y="4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3667994" y="2491294"/>
              <a:ext cx="111650" cy="223914"/>
            </a:xfrm>
            <a:custGeom>
              <a:rect b="b" l="l" r="r" t="t"/>
              <a:pathLst>
                <a:path extrusionOk="0" h="14955" w="7457">
                  <a:moveTo>
                    <a:pt x="560" y="0"/>
                  </a:moveTo>
                  <a:cubicBezTo>
                    <a:pt x="189" y="0"/>
                    <a:pt x="1" y="537"/>
                    <a:pt x="393" y="742"/>
                  </a:cubicBezTo>
                  <a:lnTo>
                    <a:pt x="6679" y="3581"/>
                  </a:lnTo>
                  <a:lnTo>
                    <a:pt x="6679" y="14577"/>
                  </a:lnTo>
                  <a:cubicBezTo>
                    <a:pt x="6679" y="14787"/>
                    <a:pt x="6847" y="14955"/>
                    <a:pt x="7057" y="14955"/>
                  </a:cubicBezTo>
                  <a:cubicBezTo>
                    <a:pt x="7268" y="14955"/>
                    <a:pt x="7457" y="14787"/>
                    <a:pt x="7457" y="14577"/>
                  </a:cubicBezTo>
                  <a:lnTo>
                    <a:pt x="7457" y="3328"/>
                  </a:lnTo>
                  <a:cubicBezTo>
                    <a:pt x="7436" y="3181"/>
                    <a:pt x="7352" y="3034"/>
                    <a:pt x="7226" y="2971"/>
                  </a:cubicBezTo>
                  <a:lnTo>
                    <a:pt x="708" y="28"/>
                  </a:lnTo>
                  <a:cubicBezTo>
                    <a:pt x="656" y="9"/>
                    <a:pt x="607" y="0"/>
                    <a:pt x="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7"/>
          <p:cNvGrpSpPr/>
          <p:nvPr/>
        </p:nvGrpSpPr>
        <p:grpSpPr>
          <a:xfrm>
            <a:off x="4916242" y="2633652"/>
            <a:ext cx="570009" cy="460002"/>
            <a:chOff x="7957948" y="3375631"/>
            <a:chExt cx="360629" cy="291012"/>
          </a:xfrm>
        </p:grpSpPr>
        <p:sp>
          <p:nvSpPr>
            <p:cNvPr id="359" name="Google Shape;359;p27"/>
            <p:cNvSpPr/>
            <p:nvPr/>
          </p:nvSpPr>
          <p:spPr>
            <a:xfrm>
              <a:off x="7957948" y="3393714"/>
              <a:ext cx="360629" cy="261116"/>
            </a:xfrm>
            <a:custGeom>
              <a:rect b="b" l="l" r="r" t="t"/>
              <a:pathLst>
                <a:path extrusionOk="0" h="9992" w="13800">
                  <a:moveTo>
                    <a:pt x="385" y="0"/>
                  </a:moveTo>
                  <a:cubicBezTo>
                    <a:pt x="174" y="0"/>
                    <a:pt x="0" y="173"/>
                    <a:pt x="0" y="395"/>
                  </a:cubicBezTo>
                  <a:lnTo>
                    <a:pt x="0" y="9607"/>
                  </a:lnTo>
                  <a:cubicBezTo>
                    <a:pt x="0" y="9818"/>
                    <a:pt x="174" y="9991"/>
                    <a:pt x="385" y="9991"/>
                  </a:cubicBezTo>
                  <a:lnTo>
                    <a:pt x="13405" y="9991"/>
                  </a:lnTo>
                  <a:cubicBezTo>
                    <a:pt x="13626" y="9991"/>
                    <a:pt x="13799" y="9818"/>
                    <a:pt x="13799" y="9607"/>
                  </a:cubicBezTo>
                  <a:lnTo>
                    <a:pt x="13799" y="395"/>
                  </a:lnTo>
                  <a:cubicBezTo>
                    <a:pt x="13799" y="173"/>
                    <a:pt x="13626" y="0"/>
                    <a:pt x="13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8286643" y="3393714"/>
              <a:ext cx="31934" cy="261116"/>
            </a:xfrm>
            <a:custGeom>
              <a:rect b="b" l="l" r="r" t="t"/>
              <a:pathLst>
                <a:path extrusionOk="0" h="9992" w="1222">
                  <a:moveTo>
                    <a:pt x="0" y="0"/>
                  </a:moveTo>
                  <a:cubicBezTo>
                    <a:pt x="212" y="0"/>
                    <a:pt x="385" y="173"/>
                    <a:pt x="385" y="395"/>
                  </a:cubicBezTo>
                  <a:lnTo>
                    <a:pt x="385" y="9607"/>
                  </a:lnTo>
                  <a:cubicBezTo>
                    <a:pt x="385" y="9818"/>
                    <a:pt x="212" y="9991"/>
                    <a:pt x="0" y="9991"/>
                  </a:cubicBezTo>
                  <a:lnTo>
                    <a:pt x="827" y="9991"/>
                  </a:lnTo>
                  <a:cubicBezTo>
                    <a:pt x="1048" y="9991"/>
                    <a:pt x="1221" y="9818"/>
                    <a:pt x="1221" y="9607"/>
                  </a:cubicBezTo>
                  <a:lnTo>
                    <a:pt x="1221" y="395"/>
                  </a:lnTo>
                  <a:cubicBezTo>
                    <a:pt x="1221" y="173"/>
                    <a:pt x="1048" y="0"/>
                    <a:pt x="827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978541" y="3597757"/>
              <a:ext cx="159853" cy="33946"/>
            </a:xfrm>
            <a:custGeom>
              <a:rect b="b" l="l" r="r" t="t"/>
              <a:pathLst>
                <a:path extrusionOk="0" h="1299" w="6117">
                  <a:moveTo>
                    <a:pt x="1" y="1"/>
                  </a:moveTo>
                  <a:lnTo>
                    <a:pt x="1" y="1193"/>
                  </a:lnTo>
                  <a:cubicBezTo>
                    <a:pt x="1" y="1251"/>
                    <a:pt x="49" y="1299"/>
                    <a:pt x="116" y="1299"/>
                  </a:cubicBezTo>
                  <a:lnTo>
                    <a:pt x="6117" y="1299"/>
                  </a:lnTo>
                  <a:lnTo>
                    <a:pt x="6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8138367" y="3597757"/>
              <a:ext cx="159591" cy="33946"/>
            </a:xfrm>
            <a:custGeom>
              <a:rect b="b" l="l" r="r" t="t"/>
              <a:pathLst>
                <a:path extrusionOk="0" h="1299" w="6107">
                  <a:moveTo>
                    <a:pt x="1" y="1"/>
                  </a:moveTo>
                  <a:lnTo>
                    <a:pt x="1" y="1299"/>
                  </a:lnTo>
                  <a:lnTo>
                    <a:pt x="6001" y="1299"/>
                  </a:lnTo>
                  <a:cubicBezTo>
                    <a:pt x="6059" y="1299"/>
                    <a:pt x="6107" y="1251"/>
                    <a:pt x="6107" y="1193"/>
                  </a:cubicBezTo>
                  <a:lnTo>
                    <a:pt x="6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122531" y="3631677"/>
              <a:ext cx="31202" cy="34965"/>
            </a:xfrm>
            <a:custGeom>
              <a:rect b="b" l="l" r="r" t="t"/>
              <a:pathLst>
                <a:path extrusionOk="0" h="1338" w="1194">
                  <a:moveTo>
                    <a:pt x="1" y="1"/>
                  </a:moveTo>
                  <a:lnTo>
                    <a:pt x="1" y="1107"/>
                  </a:lnTo>
                  <a:cubicBezTo>
                    <a:pt x="1" y="1232"/>
                    <a:pt x="97" y="1328"/>
                    <a:pt x="222" y="1337"/>
                  </a:cubicBezTo>
                  <a:lnTo>
                    <a:pt x="972" y="1337"/>
                  </a:lnTo>
                  <a:cubicBezTo>
                    <a:pt x="1097" y="1328"/>
                    <a:pt x="1193" y="1232"/>
                    <a:pt x="1193" y="1107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7978541" y="3375631"/>
              <a:ext cx="159853" cy="234226"/>
            </a:xfrm>
            <a:custGeom>
              <a:rect b="b" l="l" r="r" t="t"/>
              <a:pathLst>
                <a:path extrusionOk="0" h="8963" w="6117">
                  <a:moveTo>
                    <a:pt x="116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8856"/>
                  </a:lnTo>
                  <a:cubicBezTo>
                    <a:pt x="1" y="8914"/>
                    <a:pt x="49" y="8962"/>
                    <a:pt x="116" y="8962"/>
                  </a:cubicBezTo>
                  <a:lnTo>
                    <a:pt x="6117" y="8962"/>
                  </a:lnTo>
                  <a:lnTo>
                    <a:pt x="6117" y="0"/>
                  </a:ln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8138367" y="3375631"/>
              <a:ext cx="159591" cy="234252"/>
            </a:xfrm>
            <a:custGeom>
              <a:rect b="b" l="l" r="r" t="t"/>
              <a:pathLst>
                <a:path extrusionOk="0" h="8964" w="6107">
                  <a:moveTo>
                    <a:pt x="1" y="0"/>
                  </a:moveTo>
                  <a:lnTo>
                    <a:pt x="1" y="8962"/>
                  </a:lnTo>
                  <a:lnTo>
                    <a:pt x="5992" y="8962"/>
                  </a:lnTo>
                  <a:cubicBezTo>
                    <a:pt x="5997" y="8963"/>
                    <a:pt x="6003" y="8963"/>
                    <a:pt x="6008" y="8963"/>
                  </a:cubicBezTo>
                  <a:cubicBezTo>
                    <a:pt x="6067" y="8963"/>
                    <a:pt x="6107" y="8918"/>
                    <a:pt x="6107" y="8856"/>
                  </a:cubicBezTo>
                  <a:lnTo>
                    <a:pt x="6107" y="106"/>
                  </a:lnTo>
                  <a:cubicBezTo>
                    <a:pt x="6107" y="48"/>
                    <a:pt x="6059" y="0"/>
                    <a:pt x="6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8033576" y="3407277"/>
              <a:ext cx="80958" cy="10584"/>
            </a:xfrm>
            <a:custGeom>
              <a:rect b="b" l="l" r="r" t="t"/>
              <a:pathLst>
                <a:path extrusionOk="0" h="405" w="3098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2828" y="404"/>
                  </a:lnTo>
                  <a:cubicBezTo>
                    <a:pt x="3097" y="404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8003184" y="3428889"/>
              <a:ext cx="111351" cy="10584"/>
            </a:xfrm>
            <a:custGeom>
              <a:rect b="b" l="l" r="r" t="t"/>
              <a:pathLst>
                <a:path extrusionOk="0" h="405" w="4261">
                  <a:moveTo>
                    <a:pt x="270" y="1"/>
                  </a:moveTo>
                  <a:cubicBezTo>
                    <a:pt x="0" y="1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60" y="404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003184" y="3450761"/>
              <a:ext cx="111351" cy="10584"/>
            </a:xfrm>
            <a:custGeom>
              <a:rect b="b" l="l" r="r" t="t"/>
              <a:pathLst>
                <a:path extrusionOk="0" h="405" w="4261">
                  <a:moveTo>
                    <a:pt x="4000" y="0"/>
                  </a:moveTo>
                  <a:cubicBezTo>
                    <a:pt x="3997" y="0"/>
                    <a:pt x="3994" y="0"/>
                    <a:pt x="3991" y="0"/>
                  </a:cubicBezTo>
                  <a:lnTo>
                    <a:pt x="270" y="0"/>
                  </a:lnTo>
                  <a:cubicBezTo>
                    <a:pt x="0" y="0"/>
                    <a:pt x="0" y="404"/>
                    <a:pt x="270" y="404"/>
                  </a:cubicBezTo>
                  <a:lnTo>
                    <a:pt x="3991" y="404"/>
                  </a:lnTo>
                  <a:cubicBezTo>
                    <a:pt x="4257" y="395"/>
                    <a:pt x="4260" y="0"/>
                    <a:pt x="4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003184" y="3472608"/>
              <a:ext cx="88720" cy="10584"/>
            </a:xfrm>
            <a:custGeom>
              <a:rect b="b" l="l" r="r" t="t"/>
              <a:pathLst>
                <a:path extrusionOk="0" h="405" w="3395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126" y="405"/>
                  </a:lnTo>
                  <a:cubicBezTo>
                    <a:pt x="3395" y="405"/>
                    <a:pt x="3395" y="1"/>
                    <a:pt x="3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033576" y="3515831"/>
              <a:ext cx="80958" cy="10584"/>
            </a:xfrm>
            <a:custGeom>
              <a:rect b="b" l="l" r="r" t="t"/>
              <a:pathLst>
                <a:path extrusionOk="0" h="405" w="3098">
                  <a:moveTo>
                    <a:pt x="270" y="1"/>
                  </a:moveTo>
                  <a:cubicBezTo>
                    <a:pt x="1" y="1"/>
                    <a:pt x="1" y="405"/>
                    <a:pt x="270" y="405"/>
                  </a:cubicBezTo>
                  <a:lnTo>
                    <a:pt x="2828" y="405"/>
                  </a:lnTo>
                  <a:cubicBezTo>
                    <a:pt x="3097" y="405"/>
                    <a:pt x="3097" y="1"/>
                    <a:pt x="2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003184" y="3537443"/>
              <a:ext cx="111351" cy="10584"/>
            </a:xfrm>
            <a:custGeom>
              <a:rect b="b" l="l" r="r" t="t"/>
              <a:pathLst>
                <a:path extrusionOk="0" h="405" w="4261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3991" y="405"/>
                  </a:lnTo>
                  <a:cubicBezTo>
                    <a:pt x="4260" y="405"/>
                    <a:pt x="4260" y="1"/>
                    <a:pt x="3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003184" y="3559316"/>
              <a:ext cx="55296" cy="10584"/>
            </a:xfrm>
            <a:custGeom>
              <a:rect b="b" l="l" r="r" t="t"/>
              <a:pathLst>
                <a:path extrusionOk="0" h="405" w="2116">
                  <a:moveTo>
                    <a:pt x="270" y="0"/>
                  </a:moveTo>
                  <a:cubicBezTo>
                    <a:pt x="0" y="0"/>
                    <a:pt x="0" y="404"/>
                    <a:pt x="270" y="404"/>
                  </a:cubicBezTo>
                  <a:lnTo>
                    <a:pt x="1847" y="404"/>
                  </a:lnTo>
                  <a:cubicBezTo>
                    <a:pt x="2116" y="404"/>
                    <a:pt x="2116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8190632" y="3479664"/>
              <a:ext cx="81194" cy="10558"/>
            </a:xfrm>
            <a:custGeom>
              <a:rect b="b" l="l" r="r" t="t"/>
              <a:pathLst>
                <a:path extrusionOk="0" h="404" w="3107">
                  <a:moveTo>
                    <a:pt x="270" y="0"/>
                  </a:moveTo>
                  <a:cubicBezTo>
                    <a:pt x="1" y="0"/>
                    <a:pt x="1" y="404"/>
                    <a:pt x="270" y="404"/>
                  </a:cubicBezTo>
                  <a:lnTo>
                    <a:pt x="2838" y="404"/>
                  </a:lnTo>
                  <a:cubicBezTo>
                    <a:pt x="3107" y="404"/>
                    <a:pt x="3107" y="0"/>
                    <a:pt x="2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8160240" y="3501511"/>
              <a:ext cx="111586" cy="10584"/>
            </a:xfrm>
            <a:custGeom>
              <a:rect b="b" l="l" r="r" t="t"/>
              <a:pathLst>
                <a:path extrusionOk="0" h="405" w="4270">
                  <a:moveTo>
                    <a:pt x="270" y="1"/>
                  </a:moveTo>
                  <a:cubicBezTo>
                    <a:pt x="0" y="1"/>
                    <a:pt x="0" y="405"/>
                    <a:pt x="270" y="405"/>
                  </a:cubicBezTo>
                  <a:lnTo>
                    <a:pt x="4001" y="405"/>
                  </a:lnTo>
                  <a:cubicBezTo>
                    <a:pt x="4270" y="405"/>
                    <a:pt x="4270" y="1"/>
                    <a:pt x="4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8160475" y="3523122"/>
              <a:ext cx="55061" cy="10584"/>
            </a:xfrm>
            <a:custGeom>
              <a:rect b="b" l="l" r="r" t="t"/>
              <a:pathLst>
                <a:path extrusionOk="0" h="405" w="2107">
                  <a:moveTo>
                    <a:pt x="270" y="1"/>
                  </a:moveTo>
                  <a:cubicBezTo>
                    <a:pt x="1" y="1"/>
                    <a:pt x="1" y="404"/>
                    <a:pt x="270" y="404"/>
                  </a:cubicBezTo>
                  <a:lnTo>
                    <a:pt x="1847" y="404"/>
                  </a:lnTo>
                  <a:cubicBezTo>
                    <a:pt x="2107" y="404"/>
                    <a:pt x="2107" y="1"/>
                    <a:pt x="1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169778" y="3412556"/>
              <a:ext cx="97291" cy="36220"/>
            </a:xfrm>
            <a:custGeom>
              <a:rect b="b" l="l" r="r" t="t"/>
              <a:pathLst>
                <a:path extrusionOk="0" h="1386" w="3723">
                  <a:moveTo>
                    <a:pt x="107" y="1"/>
                  </a:moveTo>
                  <a:cubicBezTo>
                    <a:pt x="49" y="1"/>
                    <a:pt x="1" y="49"/>
                    <a:pt x="1" y="106"/>
                  </a:cubicBezTo>
                  <a:lnTo>
                    <a:pt x="1" y="1279"/>
                  </a:lnTo>
                  <a:cubicBezTo>
                    <a:pt x="1" y="1337"/>
                    <a:pt x="49" y="1385"/>
                    <a:pt x="107" y="1385"/>
                  </a:cubicBezTo>
                  <a:lnTo>
                    <a:pt x="3616" y="1385"/>
                  </a:lnTo>
                  <a:cubicBezTo>
                    <a:pt x="3674" y="1385"/>
                    <a:pt x="3722" y="1337"/>
                    <a:pt x="3722" y="1279"/>
                  </a:cubicBezTo>
                  <a:lnTo>
                    <a:pt x="3722" y="106"/>
                  </a:lnTo>
                  <a:cubicBezTo>
                    <a:pt x="3722" y="49"/>
                    <a:pt x="3674" y="1"/>
                    <a:pt x="3616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27"/>
          <p:cNvSpPr txBox="1"/>
          <p:nvPr>
            <p:ph idx="3" type="subTitle"/>
          </p:nvPr>
        </p:nvSpPr>
        <p:spPr>
          <a:xfrm>
            <a:off x="668648" y="4216975"/>
            <a:ext cx="2723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create a tutor profile and add their information</a:t>
            </a:r>
            <a:endParaRPr/>
          </a:p>
        </p:txBody>
      </p:sp>
      <p:sp>
        <p:nvSpPr>
          <p:cNvPr id="378" name="Google Shape;378;p27"/>
          <p:cNvSpPr txBox="1"/>
          <p:nvPr>
            <p:ph idx="4" type="title"/>
          </p:nvPr>
        </p:nvSpPr>
        <p:spPr>
          <a:xfrm>
            <a:off x="714125" y="372110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 Profiles</a:t>
            </a:r>
            <a:endParaRPr/>
          </a:p>
        </p:txBody>
      </p:sp>
      <p:sp>
        <p:nvSpPr>
          <p:cNvPr id="379" name="Google Shape;379;p27"/>
          <p:cNvSpPr txBox="1"/>
          <p:nvPr>
            <p:ph idx="7" type="subTitle"/>
          </p:nvPr>
        </p:nvSpPr>
        <p:spPr>
          <a:xfrm>
            <a:off x="5751950" y="4216975"/>
            <a:ext cx="2138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can send messages to tutors</a:t>
            </a:r>
            <a:endParaRPr/>
          </a:p>
        </p:txBody>
      </p:sp>
      <p:sp>
        <p:nvSpPr>
          <p:cNvPr id="380" name="Google Shape;380;p27"/>
          <p:cNvSpPr txBox="1"/>
          <p:nvPr>
            <p:ph idx="8" type="title"/>
          </p:nvPr>
        </p:nvSpPr>
        <p:spPr>
          <a:xfrm>
            <a:off x="5751952" y="37211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Box</a:t>
            </a:r>
            <a:endParaRPr/>
          </a:p>
        </p:txBody>
      </p:sp>
      <p:grpSp>
        <p:nvGrpSpPr>
          <p:cNvPr id="381" name="Google Shape;381;p27"/>
          <p:cNvGrpSpPr/>
          <p:nvPr/>
        </p:nvGrpSpPr>
        <p:grpSpPr>
          <a:xfrm>
            <a:off x="4916187" y="3947385"/>
            <a:ext cx="569989" cy="423367"/>
            <a:chOff x="3952456" y="1524280"/>
            <a:chExt cx="370195" cy="300154"/>
          </a:xfrm>
        </p:grpSpPr>
        <p:sp>
          <p:nvSpPr>
            <p:cNvPr id="382" name="Google Shape;382;p27"/>
            <p:cNvSpPr/>
            <p:nvPr/>
          </p:nvSpPr>
          <p:spPr>
            <a:xfrm>
              <a:off x="3952456" y="1550482"/>
              <a:ext cx="370195" cy="248064"/>
            </a:xfrm>
            <a:custGeom>
              <a:rect b="b" l="l" r="r" t="t"/>
              <a:pathLst>
                <a:path extrusionOk="0" h="16568" w="24725">
                  <a:moveTo>
                    <a:pt x="484" y="1"/>
                  </a:moveTo>
                  <a:cubicBezTo>
                    <a:pt x="211" y="1"/>
                    <a:pt x="0" y="232"/>
                    <a:pt x="0" y="505"/>
                  </a:cubicBezTo>
                  <a:lnTo>
                    <a:pt x="0" y="16063"/>
                  </a:lnTo>
                  <a:cubicBezTo>
                    <a:pt x="0" y="16337"/>
                    <a:pt x="211" y="16568"/>
                    <a:pt x="484" y="16568"/>
                  </a:cubicBezTo>
                  <a:lnTo>
                    <a:pt x="24241" y="16568"/>
                  </a:lnTo>
                  <a:cubicBezTo>
                    <a:pt x="24515" y="16568"/>
                    <a:pt x="24725" y="16337"/>
                    <a:pt x="24725" y="16063"/>
                  </a:cubicBezTo>
                  <a:lnTo>
                    <a:pt x="24725" y="15138"/>
                  </a:lnTo>
                  <a:lnTo>
                    <a:pt x="24725" y="505"/>
                  </a:lnTo>
                  <a:cubicBezTo>
                    <a:pt x="24725" y="232"/>
                    <a:pt x="24515" y="1"/>
                    <a:pt x="24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3977955" y="1550482"/>
              <a:ext cx="344697" cy="226669"/>
            </a:xfrm>
            <a:custGeom>
              <a:rect b="b" l="l" r="r" t="t"/>
              <a:pathLst>
                <a:path extrusionOk="0" h="15139" w="23022">
                  <a:moveTo>
                    <a:pt x="21" y="1"/>
                  </a:moveTo>
                  <a:lnTo>
                    <a:pt x="21" y="14634"/>
                  </a:lnTo>
                  <a:cubicBezTo>
                    <a:pt x="0" y="14907"/>
                    <a:pt x="232" y="15138"/>
                    <a:pt x="505" y="15138"/>
                  </a:cubicBezTo>
                  <a:lnTo>
                    <a:pt x="23022" y="15138"/>
                  </a:lnTo>
                  <a:lnTo>
                    <a:pt x="23022" y="505"/>
                  </a:lnTo>
                  <a:cubicBezTo>
                    <a:pt x="23022" y="232"/>
                    <a:pt x="22812" y="1"/>
                    <a:pt x="22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3990232" y="1524280"/>
              <a:ext cx="294644" cy="251613"/>
            </a:xfrm>
            <a:custGeom>
              <a:rect b="b" l="l" r="r" t="t"/>
              <a:pathLst>
                <a:path extrusionOk="0" h="16805" w="19679">
                  <a:moveTo>
                    <a:pt x="4933" y="0"/>
                  </a:moveTo>
                  <a:cubicBezTo>
                    <a:pt x="3281" y="0"/>
                    <a:pt x="1628" y="347"/>
                    <a:pt x="84" y="1036"/>
                  </a:cubicBezTo>
                  <a:cubicBezTo>
                    <a:pt x="42" y="1057"/>
                    <a:pt x="0" y="1099"/>
                    <a:pt x="0" y="1141"/>
                  </a:cubicBezTo>
                  <a:lnTo>
                    <a:pt x="0" y="16615"/>
                  </a:lnTo>
                  <a:cubicBezTo>
                    <a:pt x="0" y="16688"/>
                    <a:pt x="79" y="16745"/>
                    <a:pt x="142" y="16745"/>
                  </a:cubicBezTo>
                  <a:cubicBezTo>
                    <a:pt x="151" y="16745"/>
                    <a:pt x="160" y="16744"/>
                    <a:pt x="168" y="16741"/>
                  </a:cubicBezTo>
                  <a:cubicBezTo>
                    <a:pt x="1684" y="16071"/>
                    <a:pt x="3301" y="15739"/>
                    <a:pt x="4918" y="15739"/>
                  </a:cubicBezTo>
                  <a:cubicBezTo>
                    <a:pt x="6597" y="15739"/>
                    <a:pt x="8276" y="16097"/>
                    <a:pt x="9840" y="16804"/>
                  </a:cubicBezTo>
                  <a:cubicBezTo>
                    <a:pt x="11404" y="16097"/>
                    <a:pt x="13082" y="15739"/>
                    <a:pt x="14762" y="15739"/>
                  </a:cubicBezTo>
                  <a:cubicBezTo>
                    <a:pt x="16378" y="15739"/>
                    <a:pt x="17995" y="16071"/>
                    <a:pt x="19511" y="16741"/>
                  </a:cubicBezTo>
                  <a:cubicBezTo>
                    <a:pt x="19519" y="16744"/>
                    <a:pt x="19528" y="16745"/>
                    <a:pt x="19537" y="16745"/>
                  </a:cubicBezTo>
                  <a:cubicBezTo>
                    <a:pt x="19600" y="16745"/>
                    <a:pt x="19679" y="16688"/>
                    <a:pt x="19679" y="16615"/>
                  </a:cubicBezTo>
                  <a:lnTo>
                    <a:pt x="19679" y="1141"/>
                  </a:lnTo>
                  <a:cubicBezTo>
                    <a:pt x="19679" y="1099"/>
                    <a:pt x="19637" y="1057"/>
                    <a:pt x="19595" y="1036"/>
                  </a:cubicBezTo>
                  <a:cubicBezTo>
                    <a:pt x="18051" y="347"/>
                    <a:pt x="16398" y="0"/>
                    <a:pt x="14747" y="0"/>
                  </a:cubicBezTo>
                  <a:cubicBezTo>
                    <a:pt x="13071" y="0"/>
                    <a:pt x="11396" y="358"/>
                    <a:pt x="9840" y="1078"/>
                  </a:cubicBezTo>
                  <a:cubicBezTo>
                    <a:pt x="8283" y="358"/>
                    <a:pt x="6609" y="0"/>
                    <a:pt x="4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4003138" y="1524430"/>
              <a:ext cx="281738" cy="230367"/>
            </a:xfrm>
            <a:custGeom>
              <a:rect b="b" l="l" r="r" t="t"/>
              <a:pathLst>
                <a:path extrusionOk="0" h="15386" w="18817">
                  <a:moveTo>
                    <a:pt x="13885" y="1"/>
                  </a:moveTo>
                  <a:cubicBezTo>
                    <a:pt x="12209" y="1"/>
                    <a:pt x="10534" y="358"/>
                    <a:pt x="8978" y="1068"/>
                  </a:cubicBezTo>
                  <a:cubicBezTo>
                    <a:pt x="7423" y="360"/>
                    <a:pt x="5747" y="5"/>
                    <a:pt x="4069" y="5"/>
                  </a:cubicBezTo>
                  <a:cubicBezTo>
                    <a:pt x="2706" y="5"/>
                    <a:pt x="1343" y="239"/>
                    <a:pt x="42" y="711"/>
                  </a:cubicBezTo>
                  <a:lnTo>
                    <a:pt x="0" y="711"/>
                  </a:lnTo>
                  <a:lnTo>
                    <a:pt x="0" y="15196"/>
                  </a:lnTo>
                  <a:cubicBezTo>
                    <a:pt x="0" y="15262"/>
                    <a:pt x="51" y="15315"/>
                    <a:pt x="114" y="15315"/>
                  </a:cubicBezTo>
                  <a:cubicBezTo>
                    <a:pt x="132" y="15315"/>
                    <a:pt x="150" y="15311"/>
                    <a:pt x="168" y="15301"/>
                  </a:cubicBezTo>
                  <a:cubicBezTo>
                    <a:pt x="1858" y="14556"/>
                    <a:pt x="3381" y="14304"/>
                    <a:pt x="4666" y="14304"/>
                  </a:cubicBezTo>
                  <a:cubicBezTo>
                    <a:pt x="7332" y="14304"/>
                    <a:pt x="8978" y="15386"/>
                    <a:pt x="8978" y="15386"/>
                  </a:cubicBezTo>
                  <a:cubicBezTo>
                    <a:pt x="10765" y="14671"/>
                    <a:pt x="12657" y="14313"/>
                    <a:pt x="14570" y="14313"/>
                  </a:cubicBezTo>
                  <a:cubicBezTo>
                    <a:pt x="14626" y="14313"/>
                    <a:pt x="14682" y="14312"/>
                    <a:pt x="14738" y="14312"/>
                  </a:cubicBezTo>
                  <a:cubicBezTo>
                    <a:pt x="16131" y="14312"/>
                    <a:pt x="17503" y="14563"/>
                    <a:pt x="18817" y="15028"/>
                  </a:cubicBezTo>
                  <a:lnTo>
                    <a:pt x="18817" y="1131"/>
                  </a:lnTo>
                  <a:cubicBezTo>
                    <a:pt x="18817" y="1089"/>
                    <a:pt x="18775" y="1047"/>
                    <a:pt x="18733" y="1047"/>
                  </a:cubicBezTo>
                  <a:cubicBezTo>
                    <a:pt x="17189" y="348"/>
                    <a:pt x="15536" y="1"/>
                    <a:pt x="13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4137547" y="1524280"/>
              <a:ext cx="147329" cy="230517"/>
            </a:xfrm>
            <a:custGeom>
              <a:rect b="b" l="l" r="r" t="t"/>
              <a:pathLst>
                <a:path extrusionOk="0" h="15396" w="9840">
                  <a:moveTo>
                    <a:pt x="4908" y="0"/>
                  </a:moveTo>
                  <a:cubicBezTo>
                    <a:pt x="3232" y="0"/>
                    <a:pt x="1557" y="358"/>
                    <a:pt x="1" y="1078"/>
                  </a:cubicBezTo>
                  <a:lnTo>
                    <a:pt x="1" y="15396"/>
                  </a:lnTo>
                  <a:cubicBezTo>
                    <a:pt x="1788" y="14681"/>
                    <a:pt x="3680" y="14323"/>
                    <a:pt x="5593" y="14323"/>
                  </a:cubicBezTo>
                  <a:cubicBezTo>
                    <a:pt x="5649" y="14323"/>
                    <a:pt x="5705" y="14322"/>
                    <a:pt x="5761" y="14322"/>
                  </a:cubicBezTo>
                  <a:cubicBezTo>
                    <a:pt x="7154" y="14322"/>
                    <a:pt x="8526" y="14573"/>
                    <a:pt x="9840" y="15038"/>
                  </a:cubicBezTo>
                  <a:lnTo>
                    <a:pt x="9840" y="1141"/>
                  </a:lnTo>
                  <a:cubicBezTo>
                    <a:pt x="9840" y="1099"/>
                    <a:pt x="9798" y="1057"/>
                    <a:pt x="9756" y="1036"/>
                  </a:cubicBezTo>
                  <a:cubicBezTo>
                    <a:pt x="8212" y="347"/>
                    <a:pt x="6559" y="0"/>
                    <a:pt x="4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137547" y="1766430"/>
              <a:ext cx="25828" cy="58003"/>
            </a:xfrm>
            <a:custGeom>
              <a:rect b="b" l="l" r="r" t="t"/>
              <a:pathLst>
                <a:path extrusionOk="0" h="3874" w="1725">
                  <a:moveTo>
                    <a:pt x="1725" y="0"/>
                  </a:moveTo>
                  <a:cubicBezTo>
                    <a:pt x="1136" y="148"/>
                    <a:pt x="547" y="379"/>
                    <a:pt x="1" y="631"/>
                  </a:cubicBezTo>
                  <a:lnTo>
                    <a:pt x="1" y="3743"/>
                  </a:lnTo>
                  <a:cubicBezTo>
                    <a:pt x="1" y="3819"/>
                    <a:pt x="67" y="3873"/>
                    <a:pt x="127" y="3873"/>
                  </a:cubicBezTo>
                  <a:cubicBezTo>
                    <a:pt x="150" y="3873"/>
                    <a:pt x="172" y="3865"/>
                    <a:pt x="190" y="3848"/>
                  </a:cubicBezTo>
                  <a:lnTo>
                    <a:pt x="799" y="3364"/>
                  </a:lnTo>
                  <a:cubicBezTo>
                    <a:pt x="821" y="3343"/>
                    <a:pt x="847" y="3333"/>
                    <a:pt x="876" y="3333"/>
                  </a:cubicBezTo>
                  <a:cubicBezTo>
                    <a:pt x="905" y="3333"/>
                    <a:pt x="936" y="3343"/>
                    <a:pt x="968" y="3364"/>
                  </a:cubicBezTo>
                  <a:lnTo>
                    <a:pt x="1514" y="3827"/>
                  </a:lnTo>
                  <a:cubicBezTo>
                    <a:pt x="1541" y="3847"/>
                    <a:pt x="1573" y="3857"/>
                    <a:pt x="1603" y="3857"/>
                  </a:cubicBezTo>
                  <a:cubicBezTo>
                    <a:pt x="1666" y="3857"/>
                    <a:pt x="1725" y="3814"/>
                    <a:pt x="1725" y="3743"/>
                  </a:cubicBezTo>
                  <a:lnTo>
                    <a:pt x="17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27"/>
          <p:cNvGrpSpPr/>
          <p:nvPr/>
        </p:nvGrpSpPr>
        <p:grpSpPr>
          <a:xfrm>
            <a:off x="3633552" y="3901087"/>
            <a:ext cx="570015" cy="462192"/>
            <a:chOff x="3508282" y="3810341"/>
            <a:chExt cx="351644" cy="351959"/>
          </a:xfrm>
        </p:grpSpPr>
        <p:sp>
          <p:nvSpPr>
            <p:cNvPr id="389" name="Google Shape;389;p27"/>
            <p:cNvSpPr/>
            <p:nvPr/>
          </p:nvSpPr>
          <p:spPr>
            <a:xfrm>
              <a:off x="3508282" y="3810341"/>
              <a:ext cx="133180" cy="64232"/>
            </a:xfrm>
            <a:custGeom>
              <a:rect b="b" l="l" r="r" t="t"/>
              <a:pathLst>
                <a:path extrusionOk="0" h="4290" w="8895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3535053" y="3847802"/>
              <a:ext cx="58872" cy="26771"/>
            </a:xfrm>
            <a:custGeom>
              <a:rect b="b" l="l" r="r" t="t"/>
              <a:pathLst>
                <a:path extrusionOk="0" h="1788" w="3932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3545743" y="3810341"/>
              <a:ext cx="239261" cy="351959"/>
            </a:xfrm>
            <a:custGeom>
              <a:rect b="b" l="l" r="r" t="t"/>
              <a:pathLst>
                <a:path extrusionOk="0" h="23507" w="1598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3583205" y="4082317"/>
              <a:ext cx="201799" cy="79983"/>
            </a:xfrm>
            <a:custGeom>
              <a:rect b="b" l="l" r="r" t="t"/>
              <a:pathLst>
                <a:path extrusionOk="0" h="5342" w="13478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3545429" y="3810341"/>
              <a:ext cx="232328" cy="15437"/>
            </a:xfrm>
            <a:custGeom>
              <a:rect b="b" l="l" r="r" t="t"/>
              <a:pathLst>
                <a:path extrusionOk="0" h="1031" w="15517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3620666" y="4097753"/>
              <a:ext cx="239261" cy="64546"/>
            </a:xfrm>
            <a:custGeom>
              <a:rect b="b" l="l" r="r" t="t"/>
              <a:pathLst>
                <a:path extrusionOk="0" h="4311" w="1598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FF7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3620666" y="4147791"/>
              <a:ext cx="231385" cy="14508"/>
            </a:xfrm>
            <a:custGeom>
              <a:rect b="b" l="l" r="r" t="t"/>
              <a:pathLst>
                <a:path extrusionOk="0" h="969" w="15454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3604301" y="4097753"/>
              <a:ext cx="53841" cy="27085"/>
            </a:xfrm>
            <a:custGeom>
              <a:rect b="b" l="l" r="r" t="t"/>
              <a:pathLst>
                <a:path extrusionOk="0" h="1809" w="3596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3606187" y="3867401"/>
              <a:ext cx="159292" cy="25124"/>
            </a:xfrm>
            <a:custGeom>
              <a:rect b="b" l="l" r="r" t="t"/>
              <a:pathLst>
                <a:path extrusionOk="0" h="1678" w="10639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3606187" y="3904159"/>
              <a:ext cx="159292" cy="25184"/>
            </a:xfrm>
            <a:custGeom>
              <a:rect b="b" l="l" r="r" t="t"/>
              <a:pathLst>
                <a:path extrusionOk="0" h="1682" w="10639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3606187" y="3940976"/>
              <a:ext cx="159292" cy="25199"/>
            </a:xfrm>
            <a:custGeom>
              <a:rect b="b" l="l" r="r" t="t"/>
              <a:pathLst>
                <a:path extrusionOk="0" h="1683" w="10639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3711639" y="3882434"/>
              <a:ext cx="147030" cy="147015"/>
            </a:xfrm>
            <a:custGeom>
              <a:rect b="b" l="l" r="r" t="t"/>
              <a:pathLst>
                <a:path extrusionOk="0" h="9819" w="982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3682996" y="3930915"/>
              <a:ext cx="127191" cy="127176"/>
            </a:xfrm>
            <a:custGeom>
              <a:rect b="b" l="l" r="r" t="t"/>
              <a:pathLst>
                <a:path extrusionOk="0" h="8494" w="8495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Framework</a:t>
            </a:r>
            <a:endParaRPr/>
          </a:p>
        </p:txBody>
      </p:sp>
      <p:sp>
        <p:nvSpPr>
          <p:cNvPr id="407" name="Google Shape;407;p28"/>
          <p:cNvSpPr txBox="1"/>
          <p:nvPr>
            <p:ph idx="1" type="subTitle"/>
          </p:nvPr>
        </p:nvSpPr>
        <p:spPr>
          <a:xfrm>
            <a:off x="3989001" y="2059381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Front-End</a:t>
            </a:r>
            <a:endParaRPr sz="2000"/>
          </a:p>
        </p:txBody>
      </p:sp>
      <p:sp>
        <p:nvSpPr>
          <p:cNvPr id="408" name="Google Shape;408;p28"/>
          <p:cNvSpPr txBox="1"/>
          <p:nvPr>
            <p:ph idx="2" type="title"/>
          </p:nvPr>
        </p:nvSpPr>
        <p:spPr>
          <a:xfrm>
            <a:off x="4015851" y="1557319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React JS</a:t>
            </a:r>
            <a:endParaRPr sz="2500"/>
          </a:p>
        </p:txBody>
      </p:sp>
      <p:sp>
        <p:nvSpPr>
          <p:cNvPr id="409" name="Google Shape;409;p28"/>
          <p:cNvSpPr txBox="1"/>
          <p:nvPr>
            <p:ph idx="3" type="subTitle"/>
          </p:nvPr>
        </p:nvSpPr>
        <p:spPr>
          <a:xfrm>
            <a:off x="4517726" y="3980044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Database</a:t>
            </a:r>
            <a:endParaRPr sz="2000"/>
          </a:p>
        </p:txBody>
      </p:sp>
      <p:sp>
        <p:nvSpPr>
          <p:cNvPr id="410" name="Google Shape;410;p28"/>
          <p:cNvSpPr txBox="1"/>
          <p:nvPr>
            <p:ph idx="4" type="title"/>
          </p:nvPr>
        </p:nvSpPr>
        <p:spPr>
          <a:xfrm>
            <a:off x="4544576" y="34841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MySQL</a:t>
            </a:r>
            <a:endParaRPr sz="2500"/>
          </a:p>
        </p:txBody>
      </p:sp>
      <p:sp>
        <p:nvSpPr>
          <p:cNvPr id="411" name="Google Shape;411;p28"/>
          <p:cNvSpPr txBox="1"/>
          <p:nvPr>
            <p:ph idx="5" type="subTitle"/>
          </p:nvPr>
        </p:nvSpPr>
        <p:spPr>
          <a:xfrm>
            <a:off x="6153824" y="2791644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Back-End</a:t>
            </a:r>
            <a:endParaRPr sz="2000"/>
          </a:p>
        </p:txBody>
      </p:sp>
      <p:sp>
        <p:nvSpPr>
          <p:cNvPr id="412" name="Google Shape;412;p28"/>
          <p:cNvSpPr txBox="1"/>
          <p:nvPr>
            <p:ph idx="6" type="title"/>
          </p:nvPr>
        </p:nvSpPr>
        <p:spPr>
          <a:xfrm>
            <a:off x="6180674" y="22998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Spring</a:t>
            </a:r>
            <a:endParaRPr sz="2500"/>
          </a:p>
        </p:txBody>
      </p:sp>
      <p:grpSp>
        <p:nvGrpSpPr>
          <p:cNvPr id="413" name="Google Shape;413;p28"/>
          <p:cNvGrpSpPr/>
          <p:nvPr/>
        </p:nvGrpSpPr>
        <p:grpSpPr>
          <a:xfrm>
            <a:off x="303668" y="1219837"/>
            <a:ext cx="3120368" cy="3624751"/>
            <a:chOff x="9144000" y="840363"/>
            <a:chExt cx="1618700" cy="1880350"/>
          </a:xfrm>
        </p:grpSpPr>
        <p:sp>
          <p:nvSpPr>
            <p:cNvPr id="414" name="Google Shape;414;p28"/>
            <p:cNvSpPr/>
            <p:nvPr/>
          </p:nvSpPr>
          <p:spPr>
            <a:xfrm>
              <a:off x="10502475" y="1331363"/>
              <a:ext cx="88425" cy="92575"/>
            </a:xfrm>
            <a:custGeom>
              <a:rect b="b" l="l" r="r" t="t"/>
              <a:pathLst>
                <a:path extrusionOk="0" h="3703" w="3537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9305800" y="1579038"/>
              <a:ext cx="944025" cy="894825"/>
            </a:xfrm>
            <a:custGeom>
              <a:rect b="b" l="l" r="r" t="t"/>
              <a:pathLst>
                <a:path extrusionOk="0" h="35793" w="37761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9144000" y="1927613"/>
              <a:ext cx="782250" cy="735550"/>
            </a:xfrm>
            <a:custGeom>
              <a:rect b="b" l="l" r="r" t="t"/>
              <a:pathLst>
                <a:path extrusionOk="0" h="29422" w="3129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9793650" y="2128588"/>
              <a:ext cx="527050" cy="569400"/>
            </a:xfrm>
            <a:custGeom>
              <a:rect b="b" l="l" r="r" t="t"/>
              <a:pathLst>
                <a:path extrusionOk="0" h="22776" w="21082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10021300" y="2182338"/>
              <a:ext cx="324425" cy="364100"/>
            </a:xfrm>
            <a:custGeom>
              <a:rect b="b" l="l" r="r" t="t"/>
              <a:pathLst>
                <a:path extrusionOk="0" h="14564" w="12977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9766950" y="2445488"/>
              <a:ext cx="176825" cy="275225"/>
            </a:xfrm>
            <a:custGeom>
              <a:rect b="b" l="l" r="r" t="t"/>
              <a:pathLst>
                <a:path extrusionOk="0" h="11009" w="7073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9887050" y="2557163"/>
              <a:ext cx="146775" cy="159375"/>
            </a:xfrm>
            <a:custGeom>
              <a:rect b="b" l="l" r="r" t="t"/>
              <a:pathLst>
                <a:path extrusionOk="0" h="6375" w="5871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9979600" y="2529713"/>
              <a:ext cx="62575" cy="65075"/>
            </a:xfrm>
            <a:custGeom>
              <a:rect b="b" l="l" r="r" t="t"/>
              <a:pathLst>
                <a:path extrusionOk="0" h="2603" w="2503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10074675" y="840363"/>
              <a:ext cx="132625" cy="170800"/>
            </a:xfrm>
            <a:custGeom>
              <a:rect b="b" l="l" r="r" t="t"/>
              <a:pathLst>
                <a:path extrusionOk="0" h="6832" w="5305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9973775" y="1484813"/>
              <a:ext cx="129275" cy="162625"/>
            </a:xfrm>
            <a:custGeom>
              <a:rect b="b" l="l" r="r" t="t"/>
              <a:pathLst>
                <a:path extrusionOk="0" h="6505" w="5171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10051325" y="1009613"/>
              <a:ext cx="127625" cy="148300"/>
            </a:xfrm>
            <a:custGeom>
              <a:rect b="b" l="l" r="r" t="t"/>
              <a:pathLst>
                <a:path extrusionOk="0" h="5932" w="5105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10077175" y="848513"/>
              <a:ext cx="685525" cy="860050"/>
            </a:xfrm>
            <a:custGeom>
              <a:rect b="b" l="l" r="r" t="t"/>
              <a:pathLst>
                <a:path extrusionOk="0" h="34402" w="27421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9992125" y="1107013"/>
              <a:ext cx="170125" cy="527075"/>
            </a:xfrm>
            <a:custGeom>
              <a:rect b="b" l="l" r="r" t="t"/>
              <a:pathLst>
                <a:path extrusionOk="0" h="21083" w="6805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9952075" y="1599138"/>
              <a:ext cx="688850" cy="253175"/>
            </a:xfrm>
            <a:custGeom>
              <a:rect b="b" l="l" r="r" t="t"/>
              <a:pathLst>
                <a:path extrusionOk="0" h="10127" w="27554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10064675" y="970863"/>
              <a:ext cx="120100" cy="73400"/>
            </a:xfrm>
            <a:custGeom>
              <a:rect b="b" l="l" r="r" t="t"/>
              <a:pathLst>
                <a:path extrusionOk="0" h="2936" w="4804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10596725" y="1724138"/>
              <a:ext cx="41700" cy="108425"/>
            </a:xfrm>
            <a:custGeom>
              <a:rect b="b" l="l" r="r" t="t"/>
              <a:pathLst>
                <a:path extrusionOk="0" h="4337" w="1668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0225625" y="1145088"/>
              <a:ext cx="376125" cy="411175"/>
            </a:xfrm>
            <a:custGeom>
              <a:rect b="b" l="l" r="r" t="t"/>
              <a:pathLst>
                <a:path extrusionOk="0" h="16447" w="15045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0296500" y="998688"/>
              <a:ext cx="331100" cy="83875"/>
            </a:xfrm>
            <a:custGeom>
              <a:rect b="b" l="l" r="r" t="t"/>
              <a:pathLst>
                <a:path extrusionOk="0" h="3355" w="13244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0058825" y="1671563"/>
              <a:ext cx="101775" cy="90025"/>
            </a:xfrm>
            <a:custGeom>
              <a:rect b="b" l="l" r="r" t="t"/>
              <a:pathLst>
                <a:path extrusionOk="0" h="3601" w="4071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10086350" y="1728638"/>
              <a:ext cx="42550" cy="19700"/>
            </a:xfrm>
            <a:custGeom>
              <a:rect b="b" l="l" r="r" t="t"/>
              <a:pathLst>
                <a:path extrusionOk="0" h="788" w="1702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9978775" y="1634988"/>
              <a:ext cx="636300" cy="189875"/>
            </a:xfrm>
            <a:custGeom>
              <a:rect b="b" l="l" r="r" t="t"/>
              <a:pathLst>
                <a:path extrusionOk="0" h="7595" w="25452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28"/>
          <p:cNvSpPr/>
          <p:nvPr/>
        </p:nvSpPr>
        <p:spPr>
          <a:xfrm>
            <a:off x="421994" y="2007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"/>
          <p:cNvSpPr/>
          <p:nvPr/>
        </p:nvSpPr>
        <p:spPr>
          <a:xfrm>
            <a:off x="2952743" y="424622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976305" y="98009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/>
          <p:cNvSpPr txBox="1"/>
          <p:nvPr>
            <p:ph idx="2" type="title"/>
          </p:nvPr>
        </p:nvSpPr>
        <p:spPr>
          <a:xfrm>
            <a:off x="2877150" y="256750"/>
            <a:ext cx="33897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 Patterns</a:t>
            </a:r>
            <a:endParaRPr sz="3000"/>
          </a:p>
        </p:txBody>
      </p:sp>
      <p:sp>
        <p:nvSpPr>
          <p:cNvPr id="443" name="Google Shape;443;p29"/>
          <p:cNvSpPr txBox="1"/>
          <p:nvPr>
            <p:ph idx="1" type="subTitle"/>
          </p:nvPr>
        </p:nvSpPr>
        <p:spPr>
          <a:xfrm>
            <a:off x="766925" y="1771513"/>
            <a:ext cx="28944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Libre Baskerville"/>
                <a:ea typeface="Libre Baskerville"/>
                <a:cs typeface="Libre Baskerville"/>
                <a:sym typeface="Libre Baskerville"/>
              </a:rPr>
              <a:t>MVC Architecture</a:t>
            </a:r>
            <a:endParaRPr sz="2000"/>
          </a:p>
        </p:txBody>
      </p:sp>
      <p:sp>
        <p:nvSpPr>
          <p:cNvPr id="444" name="Google Shape;444;p29"/>
          <p:cNvSpPr/>
          <p:nvPr/>
        </p:nvSpPr>
        <p:spPr>
          <a:xfrm>
            <a:off x="4203669" y="29608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6939568" y="518111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7456117" y="1572346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29"/>
          <p:cNvGrpSpPr/>
          <p:nvPr/>
        </p:nvGrpSpPr>
        <p:grpSpPr>
          <a:xfrm>
            <a:off x="3774137" y="2025719"/>
            <a:ext cx="5041762" cy="2470004"/>
            <a:chOff x="4189650" y="2440275"/>
            <a:chExt cx="4195525" cy="2055425"/>
          </a:xfrm>
        </p:grpSpPr>
        <p:sp>
          <p:nvSpPr>
            <p:cNvPr id="448" name="Google Shape;448;p29"/>
            <p:cNvSpPr/>
            <p:nvPr/>
          </p:nvSpPr>
          <p:spPr>
            <a:xfrm>
              <a:off x="4189650" y="4130425"/>
              <a:ext cx="4195525" cy="365275"/>
            </a:xfrm>
            <a:custGeom>
              <a:rect b="b" l="l" r="r" t="t"/>
              <a:pathLst>
                <a:path extrusionOk="0" h="14611" w="167821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5619000" y="3139700"/>
              <a:ext cx="117625" cy="144300"/>
            </a:xfrm>
            <a:custGeom>
              <a:rect b="b" l="l" r="r" t="t"/>
              <a:pathLst>
                <a:path extrusionOk="0" h="5772" w="4705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5515600" y="2769450"/>
              <a:ext cx="120100" cy="133000"/>
            </a:xfrm>
            <a:custGeom>
              <a:rect b="b" l="l" r="r" t="t"/>
              <a:pathLst>
                <a:path extrusionOk="0" h="5320" w="4804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6028475" y="3170575"/>
              <a:ext cx="75075" cy="90900"/>
            </a:xfrm>
            <a:custGeom>
              <a:rect b="b" l="l" r="r" t="t"/>
              <a:pathLst>
                <a:path extrusionOk="0" h="3636" w="3003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6304500" y="3626725"/>
              <a:ext cx="88425" cy="103425"/>
            </a:xfrm>
            <a:custGeom>
              <a:rect b="b" l="l" r="r" t="t"/>
              <a:pathLst>
                <a:path extrusionOk="0" h="4137" w="3537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6840700" y="3392400"/>
              <a:ext cx="90925" cy="111750"/>
            </a:xfrm>
            <a:custGeom>
              <a:rect b="b" l="l" r="r" t="t"/>
              <a:pathLst>
                <a:path extrusionOk="0" h="4470" w="3637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178575" y="2993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6226950" y="3639225"/>
              <a:ext cx="110925" cy="147625"/>
            </a:xfrm>
            <a:custGeom>
              <a:rect b="b" l="l" r="r" t="t"/>
              <a:pathLst>
                <a:path extrusionOk="0" h="5905" w="4437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6407075" y="3825950"/>
              <a:ext cx="1752925" cy="415425"/>
            </a:xfrm>
            <a:custGeom>
              <a:rect b="b" l="l" r="r" t="t"/>
              <a:pathLst>
                <a:path extrusionOk="0" h="16617" w="70117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501550" y="3782850"/>
              <a:ext cx="1831325" cy="458825"/>
            </a:xfrm>
            <a:custGeom>
              <a:rect b="b" l="l" r="r" t="t"/>
              <a:pathLst>
                <a:path extrusionOk="0" h="18353" w="73253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130925" y="3020450"/>
              <a:ext cx="502050" cy="271450"/>
            </a:xfrm>
            <a:custGeom>
              <a:rect b="b" l="l" r="r" t="t"/>
              <a:pathLst>
                <a:path extrusionOk="0" h="10858" w="20082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100900" y="32681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6521325" y="4225350"/>
              <a:ext cx="1676225" cy="76500"/>
            </a:xfrm>
            <a:custGeom>
              <a:rect b="b" l="l" r="r" t="t"/>
              <a:pathLst>
                <a:path extrusionOk="0" h="3060" w="67049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4464025" y="4225475"/>
              <a:ext cx="1682875" cy="79250"/>
            </a:xfrm>
            <a:custGeom>
              <a:rect b="b" l="l" r="r" t="t"/>
              <a:pathLst>
                <a:path extrusionOk="0" h="3170" w="67315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086850" y="4076200"/>
              <a:ext cx="473675" cy="203425"/>
            </a:xfrm>
            <a:custGeom>
              <a:rect b="b" l="l" r="r" t="t"/>
              <a:pathLst>
                <a:path extrusionOk="0" h="8137" w="18947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979150" y="3826875"/>
              <a:ext cx="98425" cy="5025"/>
            </a:xfrm>
            <a:custGeom>
              <a:rect b="b" l="l" r="r" t="t"/>
              <a:pathLst>
                <a:path extrusionOk="0" h="201" w="3937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5780800" y="3867675"/>
              <a:ext cx="252700" cy="322800"/>
            </a:xfrm>
            <a:custGeom>
              <a:rect b="b" l="l" r="r" t="t"/>
              <a:pathLst>
                <a:path extrusionOk="0" h="12912" w="10108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040975" y="4100925"/>
              <a:ext cx="561250" cy="235500"/>
            </a:xfrm>
            <a:custGeom>
              <a:rect b="b" l="l" r="r" t="t"/>
              <a:pathLst>
                <a:path extrusionOk="0" h="9420" w="2245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597200" y="4183575"/>
              <a:ext cx="974050" cy="50725"/>
            </a:xfrm>
            <a:custGeom>
              <a:rect b="b" l="l" r="r" t="t"/>
              <a:pathLst>
                <a:path extrusionOk="0" h="2029" w="38962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4926850" y="4182950"/>
              <a:ext cx="1151675" cy="51350"/>
            </a:xfrm>
            <a:custGeom>
              <a:rect b="b" l="l" r="r" t="t"/>
              <a:pathLst>
                <a:path extrusionOk="0" h="2054" w="46067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5789125" y="3848550"/>
              <a:ext cx="254375" cy="58400"/>
            </a:xfrm>
            <a:custGeom>
              <a:rect b="b" l="l" r="r" t="t"/>
              <a:pathLst>
                <a:path extrusionOk="0" h="2336" w="10175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6568850" y="3883300"/>
              <a:ext cx="1288450" cy="137775"/>
            </a:xfrm>
            <a:custGeom>
              <a:rect b="b" l="l" r="r" t="t"/>
              <a:pathLst>
                <a:path extrusionOk="0" h="5511" w="51538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6568025" y="3982950"/>
              <a:ext cx="803925" cy="105800"/>
            </a:xfrm>
            <a:custGeom>
              <a:rect b="b" l="l" r="r" t="t"/>
              <a:pathLst>
                <a:path extrusionOk="0" h="4232" w="32157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6658075" y="4079275"/>
              <a:ext cx="633825" cy="61175"/>
            </a:xfrm>
            <a:custGeom>
              <a:rect b="b" l="l" r="r" t="t"/>
              <a:pathLst>
                <a:path extrusionOk="0" h="2447" w="25353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4968550" y="3846625"/>
              <a:ext cx="867300" cy="134550"/>
            </a:xfrm>
            <a:custGeom>
              <a:rect b="b" l="l" r="r" t="t"/>
              <a:pathLst>
                <a:path extrusionOk="0" h="5382" w="34692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5132000" y="4031975"/>
              <a:ext cx="656850" cy="60100"/>
            </a:xfrm>
            <a:custGeom>
              <a:rect b="b" l="l" r="r" t="t"/>
              <a:pathLst>
                <a:path extrusionOk="0" h="2404" w="26274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5222050" y="4120775"/>
              <a:ext cx="567100" cy="37175"/>
            </a:xfrm>
            <a:custGeom>
              <a:rect b="b" l="l" r="r" t="t"/>
              <a:pathLst>
                <a:path extrusionOk="0" h="1487" w="22684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5318800" y="3954400"/>
              <a:ext cx="466175" cy="41775"/>
            </a:xfrm>
            <a:custGeom>
              <a:rect b="b" l="l" r="r" t="t"/>
              <a:pathLst>
                <a:path extrusionOk="0" h="1671" w="18647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6031800" y="3884400"/>
              <a:ext cx="217675" cy="149300"/>
            </a:xfrm>
            <a:custGeom>
              <a:rect b="b" l="l" r="r" t="t"/>
              <a:pathLst>
                <a:path extrusionOk="0" h="5972" w="8707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5845000" y="4127100"/>
              <a:ext cx="140125" cy="31700"/>
            </a:xfrm>
            <a:custGeom>
              <a:rect b="b" l="l" r="r" t="t"/>
              <a:pathLst>
                <a:path extrusionOk="0" h="1268" w="5605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5542275" y="2440275"/>
              <a:ext cx="2090700" cy="1606775"/>
            </a:xfrm>
            <a:custGeom>
              <a:rect b="b" l="l" r="r" t="t"/>
              <a:pathLst>
                <a:path extrusionOk="0" h="64271" w="83628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4916850" y="3048800"/>
              <a:ext cx="1384325" cy="812575"/>
            </a:xfrm>
            <a:custGeom>
              <a:rect b="b" l="l" r="r" t="t"/>
              <a:pathLst>
                <a:path extrusionOk="0" h="32503" w="55373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4636650" y="3556550"/>
              <a:ext cx="1722075" cy="527425"/>
            </a:xfrm>
            <a:custGeom>
              <a:rect b="b" l="l" r="r" t="t"/>
              <a:pathLst>
                <a:path extrusionOk="0" h="21097" w="68883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5317950" y="2758600"/>
              <a:ext cx="1082475" cy="1322650"/>
            </a:xfrm>
            <a:custGeom>
              <a:rect b="b" l="l" r="r" t="t"/>
              <a:pathLst>
                <a:path extrusionOk="0" h="52906" w="43299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401225" y="3495475"/>
              <a:ext cx="1623700" cy="595800"/>
            </a:xfrm>
            <a:custGeom>
              <a:rect b="b" l="l" r="r" t="t"/>
              <a:pathLst>
                <a:path extrusionOk="0" h="23832" w="64948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5859175" y="4099775"/>
              <a:ext cx="103425" cy="42225"/>
            </a:xfrm>
            <a:custGeom>
              <a:rect b="b" l="l" r="r" t="t"/>
              <a:pathLst>
                <a:path extrusionOk="0" h="1689" w="4137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913500" y="2945400"/>
              <a:ext cx="1508600" cy="1140000"/>
            </a:xfrm>
            <a:custGeom>
              <a:rect b="b" l="l" r="r" t="t"/>
              <a:pathLst>
                <a:path extrusionOk="0" h="45600" w="60344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5538200" y="2705250"/>
              <a:ext cx="1562725" cy="1385775"/>
            </a:xfrm>
            <a:custGeom>
              <a:rect b="b" l="l" r="r" t="t"/>
              <a:pathLst>
                <a:path extrusionOk="0" h="55431" w="62509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9"/>
          <p:cNvSpPr txBox="1"/>
          <p:nvPr/>
        </p:nvSpPr>
        <p:spPr>
          <a:xfrm>
            <a:off x="714125" y="31461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DAO Pattern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"/>
          <p:cNvSpPr txBox="1"/>
          <p:nvPr>
            <p:ph type="title"/>
          </p:nvPr>
        </p:nvSpPr>
        <p:spPr>
          <a:xfrm>
            <a:off x="1463700" y="1304550"/>
            <a:ext cx="6216600" cy="25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neration of '27 by Slidesgo">
  <a:themeElements>
    <a:clrScheme name="Simple Light">
      <a:dk1>
        <a:srgbClr val="000000"/>
      </a:dk1>
      <a:lt1>
        <a:srgbClr val="FFFFFF"/>
      </a:lt1>
      <a:dk2>
        <a:srgbClr val="4C777F"/>
      </a:dk2>
      <a:lt2>
        <a:srgbClr val="C8D7E0"/>
      </a:lt2>
      <a:accent1>
        <a:srgbClr val="ACDBE7"/>
      </a:accent1>
      <a:accent2>
        <a:srgbClr val="96BCBE"/>
      </a:accent2>
      <a:accent3>
        <a:srgbClr val="5C858A"/>
      </a:accent3>
      <a:accent4>
        <a:srgbClr val="4581BB"/>
      </a:accent4>
      <a:accent5>
        <a:srgbClr val="B7CDD8"/>
      </a:accent5>
      <a:accent6>
        <a:srgbClr val="C6ECFF"/>
      </a:accent6>
      <a:hlink>
        <a:srgbClr val="4C77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