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ibre Baskerville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ibreBaskerville-bold.fntdata"/><Relationship Id="rId16" Type="http://schemas.openxmlformats.org/officeDocument/2006/relationships/font" Target="fonts/LibreBaskervill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ibreBaskervill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1f552b2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1f552b2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1f552b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1f552b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66b42add8_4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66b42add8_4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a1f552b24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a1f552b24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a1f552b2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a1f552b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a92d6a1c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a92d6a1c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" name="Google Shape;81;p14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SECTION_HEADER_1_1_1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1">
  <p:cSld name="SECTION_HEADER_1_2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4018075" y="1288150"/>
            <a:ext cx="46053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Tutorate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5026325" y="2681775"/>
            <a:ext cx="35970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CSE 4635</a:t>
            </a:r>
            <a:endParaRPr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Proposal</a:t>
            </a:r>
            <a:endParaRPr sz="3500"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177" name="Google Shape;177;p24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796907" y="2141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571993" y="3700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175680" y="12881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1660126" y="2083150"/>
            <a:ext cx="248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Mohammad Galib Shams</a:t>
            </a:r>
            <a:endParaRPr sz="1600"/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180041130</a:t>
            </a:r>
            <a:endParaRPr/>
          </a:p>
        </p:txBody>
      </p:sp>
      <p:sp>
        <p:nvSpPr>
          <p:cNvPr id="235" name="Google Shape;235;p25"/>
          <p:cNvSpPr txBox="1"/>
          <p:nvPr>
            <p:ph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36" name="Google Shape;236;p2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Fida Kamal</a:t>
            </a:r>
            <a:endParaRPr sz="1600"/>
          </a:p>
        </p:txBody>
      </p:sp>
      <p:sp>
        <p:nvSpPr>
          <p:cNvPr id="237" name="Google Shape;237;p2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180041208</a:t>
            </a:r>
            <a:endParaRPr/>
          </a:p>
        </p:txBody>
      </p:sp>
      <p:sp>
        <p:nvSpPr>
          <p:cNvPr id="238" name="Google Shape;238;p25"/>
          <p:cNvSpPr txBox="1"/>
          <p:nvPr>
            <p:ph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39" name="Google Shape;239;p2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Samiul Islam</a:t>
            </a:r>
            <a:endParaRPr sz="1600"/>
          </a:p>
        </p:txBody>
      </p:sp>
      <p:sp>
        <p:nvSpPr>
          <p:cNvPr id="240" name="Google Shape;240;p2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180041221</a:t>
            </a:r>
            <a:endParaRPr/>
          </a:p>
        </p:txBody>
      </p:sp>
      <p:sp>
        <p:nvSpPr>
          <p:cNvPr id="241" name="Google Shape;241;p25"/>
          <p:cNvSpPr txBox="1"/>
          <p:nvPr>
            <p:ph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42" name="Google Shape;242;p2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Alvi Aveen Khan</a:t>
            </a:r>
            <a:endParaRPr sz="1600"/>
          </a:p>
        </p:txBody>
      </p:sp>
      <p:sp>
        <p:nvSpPr>
          <p:cNvPr id="243" name="Google Shape;243;p2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180041229</a:t>
            </a:r>
            <a:endParaRPr/>
          </a:p>
        </p:txBody>
      </p:sp>
      <p:sp>
        <p:nvSpPr>
          <p:cNvPr id="244" name="Google Shape;244;p25"/>
          <p:cNvSpPr txBox="1"/>
          <p:nvPr>
            <p:ph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45" name="Google Shape;245;p2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idx="2" type="title"/>
          </p:nvPr>
        </p:nvSpPr>
        <p:spPr>
          <a:xfrm>
            <a:off x="714125" y="546825"/>
            <a:ext cx="3781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1" name="Google Shape;251;p26"/>
          <p:cNvSpPr txBox="1"/>
          <p:nvPr>
            <p:ph idx="1" type="subTitle"/>
          </p:nvPr>
        </p:nvSpPr>
        <p:spPr>
          <a:xfrm>
            <a:off x="714125" y="1337300"/>
            <a:ext cx="3858000" cy="26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for tutors based on set of requirements.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First-hand reviews from students.</a:t>
            </a:r>
            <a:endParaRPr sz="2000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253" name="Google Shape;253;p26"/>
            <p:cNvSpPr/>
            <p:nvPr/>
          </p:nvSpPr>
          <p:spPr>
            <a:xfrm>
              <a:off x="12920525" y="3408900"/>
              <a:ext cx="154325" cy="201850"/>
            </a:xfrm>
            <a:custGeom>
              <a:rect b="b" l="l" r="r" t="t"/>
              <a:pathLst>
                <a:path extrusionOk="0" h="8074" w="6173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9372175" y="1486700"/>
              <a:ext cx="2951300" cy="2389225"/>
            </a:xfrm>
            <a:custGeom>
              <a:rect b="b" l="l" r="r" t="t"/>
              <a:pathLst>
                <a:path extrusionOk="0" h="95569" w="118052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9346325" y="1336600"/>
              <a:ext cx="1742925" cy="2149050"/>
            </a:xfrm>
            <a:custGeom>
              <a:rect b="b" l="l" r="r" t="t"/>
              <a:pathLst>
                <a:path extrusionOk="0" h="85962" w="69717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0677275" y="1631800"/>
              <a:ext cx="1742925" cy="2149075"/>
            </a:xfrm>
            <a:custGeom>
              <a:rect b="b" l="l" r="r" t="t"/>
              <a:pathLst>
                <a:path extrusionOk="0" h="85963" w="69717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9691575" y="1310750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12215025" y="1859475"/>
              <a:ext cx="231025" cy="281875"/>
            </a:xfrm>
            <a:custGeom>
              <a:rect b="b" l="l" r="r" t="t"/>
              <a:pathLst>
                <a:path extrusionOk="0" h="11275" w="9241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9320475" y="2979425"/>
              <a:ext cx="230175" cy="281900"/>
            </a:xfrm>
            <a:custGeom>
              <a:rect b="b" l="l" r="r" t="t"/>
              <a:pathLst>
                <a:path extrusionOk="0" h="11276" w="9207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1793900" y="3579875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0538825" y="1600950"/>
              <a:ext cx="683025" cy="1913900"/>
            </a:xfrm>
            <a:custGeom>
              <a:rect b="b" l="l" r="r" t="t"/>
              <a:pathLst>
                <a:path extrusionOk="0" h="76556" w="27321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0666425" y="1620125"/>
              <a:ext cx="1657050" cy="2062350"/>
            </a:xfrm>
            <a:custGeom>
              <a:rect b="b" l="l" r="r" t="t"/>
              <a:pathLst>
                <a:path extrusionOk="0" h="82494" w="66282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9453900" y="1424900"/>
              <a:ext cx="1622850" cy="2004250"/>
            </a:xfrm>
            <a:custGeom>
              <a:rect b="b" l="l" r="r" t="t"/>
              <a:pathLst>
                <a:path extrusionOk="0" h="80170" w="64914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9868350" y="1605800"/>
              <a:ext cx="390300" cy="363775"/>
            </a:xfrm>
            <a:custGeom>
              <a:rect b="b" l="l" r="r" t="t"/>
              <a:pathLst>
                <a:path extrusionOk="0" h="14551" w="15612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9849175" y="20254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9829175" y="21129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9809975" y="220055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9790800" y="22881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9770800" y="23756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9751600" y="24632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9732425" y="25508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9712425" y="2638200"/>
              <a:ext cx="973200" cy="184475"/>
            </a:xfrm>
            <a:custGeom>
              <a:rect b="b" l="l" r="r" t="t"/>
              <a:pathLst>
                <a:path extrusionOk="0" h="7379" w="38928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9693225" y="2725975"/>
              <a:ext cx="973225" cy="184275"/>
            </a:xfrm>
            <a:custGeom>
              <a:rect b="b" l="l" r="r" t="t"/>
              <a:pathLst>
                <a:path extrusionOk="0" h="7371" w="38929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9673225" y="2813325"/>
              <a:ext cx="969050" cy="205325"/>
            </a:xfrm>
            <a:custGeom>
              <a:rect b="b" l="l" r="r" t="t"/>
              <a:pathLst>
                <a:path extrusionOk="0" h="8213" w="38762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9654050" y="2900825"/>
              <a:ext cx="964025" cy="225400"/>
            </a:xfrm>
            <a:custGeom>
              <a:rect b="b" l="l" r="r" t="t"/>
              <a:pathLst>
                <a:path extrusionOk="0" h="9016" w="38561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9634850" y="2988400"/>
              <a:ext cx="961550" cy="235400"/>
            </a:xfrm>
            <a:custGeom>
              <a:rect b="b" l="l" r="r" t="t"/>
              <a:pathLst>
                <a:path extrusionOk="0" h="9416" w="38462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0905775" y="1762050"/>
              <a:ext cx="1244225" cy="1714425"/>
            </a:xfrm>
            <a:custGeom>
              <a:rect b="b" l="l" r="r" t="t"/>
              <a:pathLst>
                <a:path extrusionOk="0" h="68577" w="49769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1467825" y="3357200"/>
              <a:ext cx="311100" cy="47575"/>
            </a:xfrm>
            <a:custGeom>
              <a:rect b="b" l="l" r="r" t="t"/>
              <a:pathLst>
                <a:path extrusionOk="0" h="1903" w="12444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1191800" y="1830225"/>
              <a:ext cx="728050" cy="590500"/>
            </a:xfrm>
            <a:custGeom>
              <a:rect b="b" l="l" r="r" t="t"/>
              <a:pathLst>
                <a:path extrusionOk="0" h="23620" w="29122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1042525" y="1895325"/>
              <a:ext cx="2193250" cy="2455725"/>
            </a:xfrm>
            <a:custGeom>
              <a:rect b="b" l="l" r="r" t="t"/>
              <a:pathLst>
                <a:path extrusionOk="0" h="98229" w="8773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1070875" y="1875300"/>
              <a:ext cx="2134050" cy="2444600"/>
            </a:xfrm>
            <a:custGeom>
              <a:rect b="b" l="l" r="r" t="t"/>
              <a:pathLst>
                <a:path extrusionOk="0" h="97784" w="85362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1007500" y="1806100"/>
              <a:ext cx="2193250" cy="2480975"/>
            </a:xfrm>
            <a:custGeom>
              <a:rect b="b" l="l" r="r" t="t"/>
              <a:pathLst>
                <a:path extrusionOk="0" h="99239" w="8773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1007500" y="2278100"/>
              <a:ext cx="978225" cy="2008975"/>
            </a:xfrm>
            <a:custGeom>
              <a:rect b="b" l="l" r="r" t="t"/>
              <a:pathLst>
                <a:path extrusionOk="0" h="80359" w="39129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1241850" y="2263925"/>
              <a:ext cx="779725" cy="1931400"/>
            </a:xfrm>
            <a:custGeom>
              <a:rect b="b" l="l" r="r" t="t"/>
              <a:pathLst>
                <a:path extrusionOk="0" h="77256" w="31189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11420300" y="1939525"/>
              <a:ext cx="1635350" cy="2099850"/>
            </a:xfrm>
            <a:custGeom>
              <a:rect b="b" l="l" r="r" t="t"/>
              <a:pathLst>
                <a:path extrusionOk="0" h="83994" w="65414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12426025" y="3694125"/>
              <a:ext cx="241025" cy="154300"/>
            </a:xfrm>
            <a:custGeom>
              <a:rect b="b" l="l" r="r" t="t"/>
              <a:pathLst>
                <a:path extrusionOk="0" h="6172" w="9641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1801400" y="2764275"/>
              <a:ext cx="933200" cy="577950"/>
            </a:xfrm>
            <a:custGeom>
              <a:rect b="b" l="l" r="r" t="t"/>
              <a:pathLst>
                <a:path extrusionOk="0" h="23118" w="37328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1744700" y="2617500"/>
              <a:ext cx="863975" cy="398650"/>
            </a:xfrm>
            <a:custGeom>
              <a:rect b="b" l="l" r="r" t="t"/>
              <a:pathLst>
                <a:path extrusionOk="0" h="15946" w="34559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1597925" y="2239750"/>
              <a:ext cx="863975" cy="397800"/>
            </a:xfrm>
            <a:custGeom>
              <a:rect b="b" l="l" r="r" t="t"/>
              <a:pathLst>
                <a:path extrusionOk="0" h="15912" w="34559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6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6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292" name="Google Shape;292;p26"/>
            <p:cNvSpPr/>
            <p:nvPr/>
          </p:nvSpPr>
          <p:spPr>
            <a:xfrm>
              <a:off x="12035804" y="3479245"/>
              <a:ext cx="274842" cy="429801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0253036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0508914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1732952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1463739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1442732" y="3797532"/>
              <a:ext cx="368756" cy="24470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10511025" y="3442085"/>
              <a:ext cx="969601" cy="970344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10511025" y="3442721"/>
              <a:ext cx="614147" cy="613556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0553811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0490687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1773627" y="3442085"/>
              <a:ext cx="969568" cy="970344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11772924" y="3442721"/>
              <a:ext cx="614850" cy="613556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1816380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1753290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0457752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2724231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6"/>
          <p:cNvSpPr/>
          <p:nvPr/>
        </p:nvSpPr>
        <p:spPr>
          <a:xfrm>
            <a:off x="4571994" y="1779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5195092" y="326247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idx="2" type="title"/>
          </p:nvPr>
        </p:nvSpPr>
        <p:spPr>
          <a:xfrm>
            <a:off x="714125" y="315350"/>
            <a:ext cx="30600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316" name="Google Shape;316;p27"/>
          <p:cNvSpPr txBox="1"/>
          <p:nvPr>
            <p:ph idx="1" type="subTitle"/>
          </p:nvPr>
        </p:nvSpPr>
        <p:spPr>
          <a:xfrm>
            <a:off x="714125" y="1572350"/>
            <a:ext cx="3328800" cy="30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Finding tutors is cumbersome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Must rely on word of mouth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Student’s opinion of tutor is important</a:t>
            </a:r>
            <a:endParaRPr sz="2000"/>
          </a:p>
        </p:txBody>
      </p:sp>
      <p:sp>
        <p:nvSpPr>
          <p:cNvPr id="317" name="Google Shape;317;p27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27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321" name="Google Shape;321;p27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64" name="Google Shape;364;p28"/>
          <p:cNvSpPr txBox="1"/>
          <p:nvPr>
            <p:ph idx="1" type="subTitle"/>
          </p:nvPr>
        </p:nvSpPr>
        <p:spPr>
          <a:xfrm>
            <a:off x="1111000" y="1662225"/>
            <a:ext cx="2281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search by tutor name and location</a:t>
            </a:r>
            <a:endParaRPr/>
          </a:p>
        </p:txBody>
      </p:sp>
      <p:sp>
        <p:nvSpPr>
          <p:cNvPr id="365" name="Google Shape;365;p28"/>
          <p:cNvSpPr txBox="1"/>
          <p:nvPr>
            <p:ph idx="2" type="title"/>
          </p:nvPr>
        </p:nvSpPr>
        <p:spPr>
          <a:xfrm>
            <a:off x="714125" y="1170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366" name="Google Shape;366;p28"/>
          <p:cNvSpPr txBox="1"/>
          <p:nvPr>
            <p:ph idx="3" type="subTitle"/>
          </p:nvPr>
        </p:nvSpPr>
        <p:spPr>
          <a:xfrm>
            <a:off x="714248" y="2921575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can give a rating to tutors who have taught them</a:t>
            </a:r>
            <a:endParaRPr/>
          </a:p>
        </p:txBody>
      </p:sp>
      <p:sp>
        <p:nvSpPr>
          <p:cNvPr id="367" name="Google Shape;367;p28"/>
          <p:cNvSpPr txBox="1"/>
          <p:nvPr>
            <p:ph idx="4" type="title"/>
          </p:nvPr>
        </p:nvSpPr>
        <p:spPr>
          <a:xfrm>
            <a:off x="714125" y="2425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sp>
        <p:nvSpPr>
          <p:cNvPr id="368" name="Google Shape;368;p28"/>
          <p:cNvSpPr txBox="1"/>
          <p:nvPr>
            <p:ph idx="5" type="subTitle"/>
          </p:nvPr>
        </p:nvSpPr>
        <p:spPr>
          <a:xfrm>
            <a:off x="5751952" y="1662225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can be filtered by wage, grade and subject</a:t>
            </a:r>
            <a:endParaRPr/>
          </a:p>
        </p:txBody>
      </p:sp>
      <p:sp>
        <p:nvSpPr>
          <p:cNvPr id="369" name="Google Shape;369;p28"/>
          <p:cNvSpPr txBox="1"/>
          <p:nvPr>
            <p:ph idx="6" type="title"/>
          </p:nvPr>
        </p:nvSpPr>
        <p:spPr>
          <a:xfrm>
            <a:off x="5751952" y="1170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Filters</a:t>
            </a:r>
            <a:endParaRPr/>
          </a:p>
        </p:txBody>
      </p:sp>
      <p:sp>
        <p:nvSpPr>
          <p:cNvPr id="370" name="Google Shape;370;p28"/>
          <p:cNvSpPr txBox="1"/>
          <p:nvPr>
            <p:ph idx="7" type="subTitle"/>
          </p:nvPr>
        </p:nvSpPr>
        <p:spPr>
          <a:xfrm>
            <a:off x="5751952" y="2921575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can leave </a:t>
            </a:r>
            <a:r>
              <a:rPr lang="en"/>
              <a:t>reviews on their tutor’s profile</a:t>
            </a:r>
            <a:endParaRPr/>
          </a:p>
        </p:txBody>
      </p:sp>
      <p:sp>
        <p:nvSpPr>
          <p:cNvPr id="371" name="Google Shape;371;p28"/>
          <p:cNvSpPr txBox="1"/>
          <p:nvPr>
            <p:ph idx="8" type="title"/>
          </p:nvPr>
        </p:nvSpPr>
        <p:spPr>
          <a:xfrm>
            <a:off x="5751952" y="2425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grpSp>
        <p:nvGrpSpPr>
          <p:cNvPr id="372" name="Google Shape;372;p28"/>
          <p:cNvGrpSpPr/>
          <p:nvPr/>
        </p:nvGrpSpPr>
        <p:grpSpPr>
          <a:xfrm>
            <a:off x="3744311" y="1364053"/>
            <a:ext cx="348514" cy="462208"/>
            <a:chOff x="1802465" y="1962854"/>
            <a:chExt cx="265373" cy="351944"/>
          </a:xfrm>
        </p:grpSpPr>
        <p:sp>
          <p:nvSpPr>
            <p:cNvPr id="373" name="Google Shape;373;p28"/>
            <p:cNvSpPr/>
            <p:nvPr/>
          </p:nvSpPr>
          <p:spPr>
            <a:xfrm>
              <a:off x="1802465" y="2243020"/>
              <a:ext cx="265373" cy="71778"/>
            </a:xfrm>
            <a:custGeom>
              <a:rect b="b" l="l" r="r" t="t"/>
              <a:pathLst>
                <a:path extrusionOk="0" h="4794" w="17724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802465" y="2208074"/>
              <a:ext cx="265373" cy="83442"/>
            </a:xfrm>
            <a:custGeom>
              <a:rect b="b" l="l" r="r" t="t"/>
              <a:pathLst>
                <a:path extrusionOk="0" h="5573" w="17724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802465" y="1962854"/>
              <a:ext cx="35889" cy="316069"/>
            </a:xfrm>
            <a:custGeom>
              <a:rect b="b" l="l" r="r" t="t"/>
              <a:pathLst>
                <a:path extrusionOk="0" h="21110" w="2397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1837082" y="2286141"/>
              <a:ext cx="230756" cy="8834"/>
            </a:xfrm>
            <a:custGeom>
              <a:rect b="b" l="l" r="r" t="t"/>
              <a:pathLst>
                <a:path extrusionOk="0" h="590" w="15412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1900041" y="2262843"/>
              <a:ext cx="167797" cy="9148"/>
            </a:xfrm>
            <a:custGeom>
              <a:rect b="b" l="l" r="r" t="t"/>
              <a:pathLst>
                <a:path extrusionOk="0" h="611" w="11207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1838339" y="1962854"/>
              <a:ext cx="229498" cy="280180"/>
            </a:xfrm>
            <a:custGeom>
              <a:rect b="b" l="l" r="r" t="t"/>
              <a:pathLst>
                <a:path extrusionOk="0" h="18713" w="15328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854091" y="1978905"/>
              <a:ext cx="197697" cy="248394"/>
            </a:xfrm>
            <a:custGeom>
              <a:rect b="b" l="l" r="r" t="t"/>
              <a:pathLst>
                <a:path extrusionOk="0" h="16590" w="13204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8"/>
          <p:cNvGrpSpPr/>
          <p:nvPr/>
        </p:nvGrpSpPr>
        <p:grpSpPr>
          <a:xfrm>
            <a:off x="4963543" y="1364046"/>
            <a:ext cx="475407" cy="462200"/>
            <a:chOff x="3512070" y="1956222"/>
            <a:chExt cx="373983" cy="363622"/>
          </a:xfrm>
        </p:grpSpPr>
        <p:sp>
          <p:nvSpPr>
            <p:cNvPr id="381" name="Google Shape;381;p28"/>
            <p:cNvSpPr/>
            <p:nvPr/>
          </p:nvSpPr>
          <p:spPr>
            <a:xfrm>
              <a:off x="3547316" y="2232314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3548903" y="2232314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515215" y="2198312"/>
              <a:ext cx="370524" cy="121217"/>
            </a:xfrm>
            <a:custGeom>
              <a:rect b="b" l="l" r="r" t="t"/>
              <a:pathLst>
                <a:path extrusionOk="0" h="8096" w="24747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864628" y="2198626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864628" y="2286141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574401" y="2259070"/>
              <a:ext cx="52583" cy="52838"/>
            </a:xfrm>
            <a:custGeom>
              <a:rect b="b" l="l" r="r" t="t"/>
              <a:pathLst>
                <a:path extrusionOk="0" h="3529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547316" y="1990239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3548903" y="1990239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512070" y="1956222"/>
              <a:ext cx="373669" cy="121247"/>
            </a:xfrm>
            <a:custGeom>
              <a:rect b="b" l="l" r="r" t="t"/>
              <a:pathLst>
                <a:path extrusionOk="0" h="8098" w="24957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864628" y="1956566"/>
              <a:ext cx="21426" cy="33688"/>
            </a:xfrm>
            <a:custGeom>
              <a:rect b="b" l="l" r="r" t="t"/>
              <a:pathLst>
                <a:path extrusionOk="0" h="2250" w="1431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864628" y="2044065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574401" y="2016995"/>
              <a:ext cx="52583" cy="52733"/>
            </a:xfrm>
            <a:custGeom>
              <a:rect b="b" l="l" r="r" t="t"/>
              <a:pathLst>
                <a:path extrusionOk="0" h="3522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3513642" y="2077439"/>
              <a:ext cx="370509" cy="120888"/>
            </a:xfrm>
            <a:custGeom>
              <a:rect b="b" l="l" r="r" t="t"/>
              <a:pathLst>
                <a:path extrusionOk="0" h="8074" w="24746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3806385" y="2077753"/>
              <a:ext cx="77767" cy="120888"/>
            </a:xfrm>
            <a:custGeom>
              <a:rect b="b" l="l" r="r" t="t"/>
              <a:pathLst>
                <a:path extrusionOk="0" h="8074" w="5194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3772397" y="2138182"/>
              <a:ext cx="52898" cy="52568"/>
            </a:xfrm>
            <a:custGeom>
              <a:rect b="b" l="l" r="r" t="t"/>
              <a:pathLst>
                <a:path extrusionOk="0" h="3511" w="3533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8"/>
          <p:cNvGrpSpPr/>
          <p:nvPr/>
        </p:nvGrpSpPr>
        <p:grpSpPr>
          <a:xfrm>
            <a:off x="3633559" y="2651979"/>
            <a:ext cx="570017" cy="423367"/>
            <a:chOff x="3486572" y="2433470"/>
            <a:chExt cx="379328" cy="281738"/>
          </a:xfrm>
        </p:grpSpPr>
        <p:sp>
          <p:nvSpPr>
            <p:cNvPr id="399" name="Google Shape;399;p28"/>
            <p:cNvSpPr/>
            <p:nvPr/>
          </p:nvSpPr>
          <p:spPr>
            <a:xfrm>
              <a:off x="3549217" y="2556544"/>
              <a:ext cx="253724" cy="139858"/>
            </a:xfrm>
            <a:custGeom>
              <a:rect b="b" l="l" r="r" t="t"/>
              <a:pathLst>
                <a:path extrusionOk="0" h="9341" w="16946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3549532" y="2556544"/>
              <a:ext cx="62016" cy="129392"/>
            </a:xfrm>
            <a:custGeom>
              <a:rect b="b" l="l" r="r" t="t"/>
              <a:pathLst>
                <a:path extrusionOk="0" h="8642" w="4142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3746734" y="2570079"/>
              <a:ext cx="12921" cy="113342"/>
            </a:xfrm>
            <a:custGeom>
              <a:rect b="b" l="l" r="r" t="t"/>
              <a:pathLst>
                <a:path extrusionOk="0" h="7570" w="863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3549532" y="2556544"/>
              <a:ext cx="253410" cy="56057"/>
            </a:xfrm>
            <a:custGeom>
              <a:rect b="b" l="l" r="r" t="t"/>
              <a:pathLst>
                <a:path extrusionOk="0" h="3744" w="16925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3486572" y="2433470"/>
              <a:ext cx="379328" cy="171255"/>
            </a:xfrm>
            <a:custGeom>
              <a:rect b="b" l="l" r="r" t="t"/>
              <a:pathLst>
                <a:path extrusionOk="0" h="11438" w="25335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9F8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3486572" y="2505862"/>
              <a:ext cx="189507" cy="98863"/>
            </a:xfrm>
            <a:custGeom>
              <a:rect b="b" l="l" r="r" t="t"/>
              <a:pathLst>
                <a:path extrusionOk="0" h="6603" w="12657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667994" y="2491294"/>
              <a:ext cx="111650" cy="223914"/>
            </a:xfrm>
            <a:custGeom>
              <a:rect b="b" l="l" r="r" t="t"/>
              <a:pathLst>
                <a:path extrusionOk="0" h="14955" w="7457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4916242" y="2633652"/>
            <a:ext cx="570009" cy="460002"/>
            <a:chOff x="7957948" y="3375631"/>
            <a:chExt cx="360629" cy="291012"/>
          </a:xfrm>
        </p:grpSpPr>
        <p:sp>
          <p:nvSpPr>
            <p:cNvPr id="407" name="Google Shape;407;p28"/>
            <p:cNvSpPr/>
            <p:nvPr/>
          </p:nvSpPr>
          <p:spPr>
            <a:xfrm>
              <a:off x="7957948" y="3393714"/>
              <a:ext cx="360629" cy="261116"/>
            </a:xfrm>
            <a:custGeom>
              <a:rect b="b" l="l" r="r" t="t"/>
              <a:pathLst>
                <a:path extrusionOk="0" h="9992" w="1380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8286643" y="3393714"/>
              <a:ext cx="31934" cy="261116"/>
            </a:xfrm>
            <a:custGeom>
              <a:rect b="b" l="l" r="r" t="t"/>
              <a:pathLst>
                <a:path extrusionOk="0" h="9992" w="1222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7978541" y="3597757"/>
              <a:ext cx="159853" cy="33946"/>
            </a:xfrm>
            <a:custGeom>
              <a:rect b="b" l="l" r="r" t="t"/>
              <a:pathLst>
                <a:path extrusionOk="0" h="1299" w="6117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138367" y="3597757"/>
              <a:ext cx="159591" cy="33946"/>
            </a:xfrm>
            <a:custGeom>
              <a:rect b="b" l="l" r="r" t="t"/>
              <a:pathLst>
                <a:path extrusionOk="0" h="1299" w="6107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8122531" y="3631677"/>
              <a:ext cx="31202" cy="34965"/>
            </a:xfrm>
            <a:custGeom>
              <a:rect b="b" l="l" r="r" t="t"/>
              <a:pathLst>
                <a:path extrusionOk="0" h="1338" w="1194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7978541" y="3375631"/>
              <a:ext cx="159853" cy="234226"/>
            </a:xfrm>
            <a:custGeom>
              <a:rect b="b" l="l" r="r" t="t"/>
              <a:pathLst>
                <a:path extrusionOk="0" h="8963" w="6117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8138367" y="3375631"/>
              <a:ext cx="159591" cy="234252"/>
            </a:xfrm>
            <a:custGeom>
              <a:rect b="b" l="l" r="r" t="t"/>
              <a:pathLst>
                <a:path extrusionOk="0" h="8964" w="6107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8033576" y="3407277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8003184" y="3428889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8003184" y="3450761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8003184" y="3472608"/>
              <a:ext cx="88720" cy="10584"/>
            </a:xfrm>
            <a:custGeom>
              <a:rect b="b" l="l" r="r" t="t"/>
              <a:pathLst>
                <a:path extrusionOk="0" h="405" w="3395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8033576" y="3515831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8003184" y="3537443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8003184" y="3559316"/>
              <a:ext cx="55296" cy="10584"/>
            </a:xfrm>
            <a:custGeom>
              <a:rect b="b" l="l" r="r" t="t"/>
              <a:pathLst>
                <a:path extrusionOk="0" h="405" w="2116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8190632" y="3479664"/>
              <a:ext cx="81194" cy="10558"/>
            </a:xfrm>
            <a:custGeom>
              <a:rect b="b" l="l" r="r" t="t"/>
              <a:pathLst>
                <a:path extrusionOk="0" h="404" w="3107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8160240" y="3501511"/>
              <a:ext cx="111586" cy="10584"/>
            </a:xfrm>
            <a:custGeom>
              <a:rect b="b" l="l" r="r" t="t"/>
              <a:pathLst>
                <a:path extrusionOk="0" h="405" w="427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8160475" y="3523122"/>
              <a:ext cx="55061" cy="10584"/>
            </a:xfrm>
            <a:custGeom>
              <a:rect b="b" l="l" r="r" t="t"/>
              <a:pathLst>
                <a:path extrusionOk="0" h="405" w="2107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8169778" y="3412556"/>
              <a:ext cx="97291" cy="36220"/>
            </a:xfrm>
            <a:custGeom>
              <a:rect b="b" l="l" r="r" t="t"/>
              <a:pathLst>
                <a:path extrusionOk="0" h="1386" w="3723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8"/>
          <p:cNvSpPr txBox="1"/>
          <p:nvPr>
            <p:ph idx="3" type="subTitle"/>
          </p:nvPr>
        </p:nvSpPr>
        <p:spPr>
          <a:xfrm>
            <a:off x="668648" y="4216975"/>
            <a:ext cx="2723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create a tutor profile and add their information</a:t>
            </a:r>
            <a:endParaRPr/>
          </a:p>
        </p:txBody>
      </p:sp>
      <p:sp>
        <p:nvSpPr>
          <p:cNvPr id="426" name="Google Shape;426;p28"/>
          <p:cNvSpPr txBox="1"/>
          <p:nvPr>
            <p:ph idx="4" type="title"/>
          </p:nvPr>
        </p:nvSpPr>
        <p:spPr>
          <a:xfrm>
            <a:off x="714125" y="37211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 Profiles</a:t>
            </a:r>
            <a:endParaRPr/>
          </a:p>
        </p:txBody>
      </p:sp>
      <p:sp>
        <p:nvSpPr>
          <p:cNvPr id="427" name="Google Shape;427;p28"/>
          <p:cNvSpPr txBox="1"/>
          <p:nvPr>
            <p:ph idx="7" type="subTitle"/>
          </p:nvPr>
        </p:nvSpPr>
        <p:spPr>
          <a:xfrm>
            <a:off x="5751950" y="4216975"/>
            <a:ext cx="213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send messages to tutors</a:t>
            </a:r>
            <a:endParaRPr/>
          </a:p>
        </p:txBody>
      </p:sp>
      <p:sp>
        <p:nvSpPr>
          <p:cNvPr id="428" name="Google Shape;428;p28"/>
          <p:cNvSpPr txBox="1"/>
          <p:nvPr>
            <p:ph idx="8" type="title"/>
          </p:nvPr>
        </p:nvSpPr>
        <p:spPr>
          <a:xfrm>
            <a:off x="5751952" y="37211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</a:t>
            </a:r>
            <a:endParaRPr/>
          </a:p>
        </p:txBody>
      </p:sp>
      <p:grpSp>
        <p:nvGrpSpPr>
          <p:cNvPr id="429" name="Google Shape;429;p28"/>
          <p:cNvGrpSpPr/>
          <p:nvPr/>
        </p:nvGrpSpPr>
        <p:grpSpPr>
          <a:xfrm>
            <a:off x="4916187" y="3947385"/>
            <a:ext cx="569989" cy="423367"/>
            <a:chOff x="3952456" y="1524280"/>
            <a:chExt cx="370195" cy="300154"/>
          </a:xfrm>
        </p:grpSpPr>
        <p:sp>
          <p:nvSpPr>
            <p:cNvPr id="430" name="Google Shape;430;p28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>
            <a:off x="3633552" y="3901087"/>
            <a:ext cx="570015" cy="462192"/>
            <a:chOff x="3508282" y="3810341"/>
            <a:chExt cx="351644" cy="351959"/>
          </a:xfrm>
        </p:grpSpPr>
        <p:sp>
          <p:nvSpPr>
            <p:cNvPr id="437" name="Google Shape;437;p28"/>
            <p:cNvSpPr/>
            <p:nvPr/>
          </p:nvSpPr>
          <p:spPr>
            <a:xfrm>
              <a:off x="3508282" y="3810341"/>
              <a:ext cx="133180" cy="64232"/>
            </a:xfrm>
            <a:custGeom>
              <a:rect b="b" l="l" r="r" t="t"/>
              <a:pathLst>
                <a:path extrusionOk="0" h="4290" w="8895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535053" y="3847802"/>
              <a:ext cx="58872" cy="26771"/>
            </a:xfrm>
            <a:custGeom>
              <a:rect b="b" l="l" r="r" t="t"/>
              <a:pathLst>
                <a:path extrusionOk="0" h="1788" w="3932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3545743" y="3810341"/>
              <a:ext cx="239261" cy="351959"/>
            </a:xfrm>
            <a:custGeom>
              <a:rect b="b" l="l" r="r" t="t"/>
              <a:pathLst>
                <a:path extrusionOk="0" h="23507" w="1598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3583205" y="4082317"/>
              <a:ext cx="201799" cy="79983"/>
            </a:xfrm>
            <a:custGeom>
              <a:rect b="b" l="l" r="r" t="t"/>
              <a:pathLst>
                <a:path extrusionOk="0" h="5342" w="13478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545429" y="3810341"/>
              <a:ext cx="232328" cy="15437"/>
            </a:xfrm>
            <a:custGeom>
              <a:rect b="b" l="l" r="r" t="t"/>
              <a:pathLst>
                <a:path extrusionOk="0" h="1031" w="15517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620666" y="4097753"/>
              <a:ext cx="239261" cy="64546"/>
            </a:xfrm>
            <a:custGeom>
              <a:rect b="b" l="l" r="r" t="t"/>
              <a:pathLst>
                <a:path extrusionOk="0" h="4311" w="1598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3620666" y="4147791"/>
              <a:ext cx="231385" cy="14508"/>
            </a:xfrm>
            <a:custGeom>
              <a:rect b="b" l="l" r="r" t="t"/>
              <a:pathLst>
                <a:path extrusionOk="0" h="969" w="15454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604301" y="4097753"/>
              <a:ext cx="53841" cy="27085"/>
            </a:xfrm>
            <a:custGeom>
              <a:rect b="b" l="l" r="r" t="t"/>
              <a:pathLst>
                <a:path extrusionOk="0" h="1809" w="3596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3606187" y="3867401"/>
              <a:ext cx="159292" cy="25124"/>
            </a:xfrm>
            <a:custGeom>
              <a:rect b="b" l="l" r="r" t="t"/>
              <a:pathLst>
                <a:path extrusionOk="0" h="1678" w="10639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606187" y="3904159"/>
              <a:ext cx="159292" cy="25184"/>
            </a:xfrm>
            <a:custGeom>
              <a:rect b="b" l="l" r="r" t="t"/>
              <a:pathLst>
                <a:path extrusionOk="0" h="1682" w="10639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606187" y="3940976"/>
              <a:ext cx="159292" cy="25199"/>
            </a:xfrm>
            <a:custGeom>
              <a:rect b="b" l="l" r="r" t="t"/>
              <a:pathLst>
                <a:path extrusionOk="0" h="1683" w="10639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711639" y="3882434"/>
              <a:ext cx="147030" cy="147015"/>
            </a:xfrm>
            <a:custGeom>
              <a:rect b="b" l="l" r="r" t="t"/>
              <a:pathLst>
                <a:path extrusionOk="0" h="9819" w="982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3682996" y="3930915"/>
              <a:ext cx="127191" cy="127176"/>
            </a:xfrm>
            <a:custGeom>
              <a:rect b="b" l="l" r="r" t="t"/>
              <a:pathLst>
                <a:path extrusionOk="0" h="8494" w="8495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Framework</a:t>
            </a:r>
            <a:endParaRPr/>
          </a:p>
        </p:txBody>
      </p:sp>
      <p:sp>
        <p:nvSpPr>
          <p:cNvPr id="455" name="Google Shape;455;p29"/>
          <p:cNvSpPr txBox="1"/>
          <p:nvPr>
            <p:ph idx="1" type="subTitle"/>
          </p:nvPr>
        </p:nvSpPr>
        <p:spPr>
          <a:xfrm>
            <a:off x="3989001" y="2059381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Front-End</a:t>
            </a:r>
            <a:endParaRPr sz="2000"/>
          </a:p>
        </p:txBody>
      </p:sp>
      <p:sp>
        <p:nvSpPr>
          <p:cNvPr id="456" name="Google Shape;456;p29"/>
          <p:cNvSpPr txBox="1"/>
          <p:nvPr>
            <p:ph idx="2" type="title"/>
          </p:nvPr>
        </p:nvSpPr>
        <p:spPr>
          <a:xfrm>
            <a:off x="4015851" y="1557319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React JS</a:t>
            </a:r>
            <a:endParaRPr sz="2500"/>
          </a:p>
        </p:txBody>
      </p:sp>
      <p:sp>
        <p:nvSpPr>
          <p:cNvPr id="457" name="Google Shape;457;p29"/>
          <p:cNvSpPr txBox="1"/>
          <p:nvPr>
            <p:ph idx="3" type="subTitle"/>
          </p:nvPr>
        </p:nvSpPr>
        <p:spPr>
          <a:xfrm>
            <a:off x="4517726" y="3980044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Database</a:t>
            </a:r>
            <a:endParaRPr sz="2000"/>
          </a:p>
        </p:txBody>
      </p:sp>
      <p:sp>
        <p:nvSpPr>
          <p:cNvPr id="458" name="Google Shape;458;p29"/>
          <p:cNvSpPr txBox="1"/>
          <p:nvPr>
            <p:ph idx="4" type="title"/>
          </p:nvPr>
        </p:nvSpPr>
        <p:spPr>
          <a:xfrm>
            <a:off x="4544576" y="34841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MySQL</a:t>
            </a:r>
            <a:endParaRPr sz="2500"/>
          </a:p>
        </p:txBody>
      </p:sp>
      <p:sp>
        <p:nvSpPr>
          <p:cNvPr id="459" name="Google Shape;459;p29"/>
          <p:cNvSpPr txBox="1"/>
          <p:nvPr>
            <p:ph idx="5" type="subTitle"/>
          </p:nvPr>
        </p:nvSpPr>
        <p:spPr>
          <a:xfrm>
            <a:off x="6153824" y="2791644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Back-End</a:t>
            </a:r>
            <a:endParaRPr sz="2000"/>
          </a:p>
        </p:txBody>
      </p:sp>
      <p:sp>
        <p:nvSpPr>
          <p:cNvPr id="460" name="Google Shape;460;p29"/>
          <p:cNvSpPr txBox="1"/>
          <p:nvPr>
            <p:ph idx="6" type="title"/>
          </p:nvPr>
        </p:nvSpPr>
        <p:spPr>
          <a:xfrm>
            <a:off x="6180674" y="22998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Spring</a:t>
            </a:r>
            <a:endParaRPr sz="2500"/>
          </a:p>
        </p:txBody>
      </p:sp>
      <p:grpSp>
        <p:nvGrpSpPr>
          <p:cNvPr id="461" name="Google Shape;461;p29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462" name="Google Shape;462;p29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9305800" y="1579038"/>
              <a:ext cx="944025" cy="894825"/>
            </a:xfrm>
            <a:custGeom>
              <a:rect b="b" l="l" r="r" t="t"/>
              <a:pathLst>
                <a:path extrusionOk="0" h="35793" w="37761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144000" y="1927613"/>
              <a:ext cx="782250" cy="735550"/>
            </a:xfrm>
            <a:custGeom>
              <a:rect b="b" l="l" r="r" t="t"/>
              <a:pathLst>
                <a:path extrusionOk="0" h="29422" w="3129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9793650" y="2128588"/>
              <a:ext cx="527050" cy="569400"/>
            </a:xfrm>
            <a:custGeom>
              <a:rect b="b" l="l" r="r" t="t"/>
              <a:pathLst>
                <a:path extrusionOk="0" h="22776" w="21082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0021300" y="2182338"/>
              <a:ext cx="324425" cy="364100"/>
            </a:xfrm>
            <a:custGeom>
              <a:rect b="b" l="l" r="r" t="t"/>
              <a:pathLst>
                <a:path extrusionOk="0" h="14564" w="12977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9766950" y="2445488"/>
              <a:ext cx="176825" cy="275225"/>
            </a:xfrm>
            <a:custGeom>
              <a:rect b="b" l="l" r="r" t="t"/>
              <a:pathLst>
                <a:path extrusionOk="0" h="11009" w="7073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9887050" y="2557163"/>
              <a:ext cx="146775" cy="159375"/>
            </a:xfrm>
            <a:custGeom>
              <a:rect b="b" l="l" r="r" t="t"/>
              <a:pathLst>
                <a:path extrusionOk="0" h="6375" w="5871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9979600" y="2529713"/>
              <a:ext cx="62575" cy="65075"/>
            </a:xfrm>
            <a:custGeom>
              <a:rect b="b" l="l" r="r" t="t"/>
              <a:pathLst>
                <a:path extrusionOk="0" h="2603" w="2503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9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2952743" y="42462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976305" y="98009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>
            <p:ph type="title"/>
          </p:nvPr>
        </p:nvSpPr>
        <p:spPr>
          <a:xfrm>
            <a:off x="1463700" y="1304550"/>
            <a:ext cx="62166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4C777F"/>
      </a:dk2>
      <a:lt2>
        <a:srgbClr val="C8D7E0"/>
      </a:lt2>
      <a:accent1>
        <a:srgbClr val="ACDBE7"/>
      </a:accent1>
      <a:accent2>
        <a:srgbClr val="96BCBE"/>
      </a:accent2>
      <a:accent3>
        <a:srgbClr val="5C858A"/>
      </a:accent3>
      <a:accent4>
        <a:srgbClr val="4581BB"/>
      </a:accent4>
      <a:accent5>
        <a:srgbClr val="B7CDD8"/>
      </a:accent5>
      <a:accent6>
        <a:srgbClr val="C6ECFF"/>
      </a:accent6>
      <a:hlink>
        <a:srgbClr val="4C77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