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09364-CD77-4FB3-A40F-E1D942C3D5A2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65BB-7B83-414F-BB83-58CC74234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10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1E9-DE9F-4F18-892F-68E89D113888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11F7-5C71-4EBD-9132-74F2DF2F4769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A65B-056D-406F-B341-A951DAFC03B6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B9B-2B9C-424A-ADD1-EBB0B97B8EC0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A2F9-8193-4C55-954B-AE3A6604305E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54A-9B9A-4AD9-9014-A9C7210B7130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FC23-6D80-4A42-87D5-DC123711138A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24E-6F3C-4D31-9ADD-44D8F81A6884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D512-F799-4630-B9F6-AD7F9AE48E94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A8DE-2BFA-42EF-ABE1-250EFA8CCB92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1F37-C023-4A1E-ACEE-9C2F09698410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A27138-A005-4463-ADA1-4345B01056E1}" type="datetime1">
              <a:rPr lang="en-US" smtClean="0"/>
              <a:pPr/>
              <a:t>10/26/2014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8EA99B0-C7FE-4391-AF95-C44C36D3F3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5791200"/>
            <a:ext cx="8458200" cy="914400"/>
          </a:xfrm>
        </p:spPr>
        <p:txBody>
          <a:bodyPr/>
          <a:lstStyle/>
          <a:p>
            <a:r>
              <a:rPr lang="en-US" dirty="0" smtClean="0"/>
              <a:t>1005017</a:t>
            </a:r>
          </a:p>
          <a:p>
            <a:r>
              <a:rPr lang="en-US" dirty="0" smtClean="0"/>
              <a:t>1005029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Picture 3" descr="untitled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914400"/>
            <a:ext cx="9086850" cy="5010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67200" y="1963621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578" y="3562066"/>
            <a:ext cx="298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295331" y="4114800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38138" y="416063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552119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446689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and Relation with attributes</a:t>
            </a:r>
            <a:endParaRPr lang="en-US" dirty="0"/>
          </a:p>
        </p:txBody>
      </p:sp>
      <p:pic>
        <p:nvPicPr>
          <p:cNvPr id="5" name="Picture 4" descr="att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086850" cy="50101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and Relation with attributes</a:t>
            </a:r>
            <a:endParaRPr lang="en-US" dirty="0"/>
          </a:p>
        </p:txBody>
      </p:sp>
      <p:pic>
        <p:nvPicPr>
          <p:cNvPr id="2050" name="Picture 2" descr="C:\Users\Alvi\Documents\attribu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086850" cy="50101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09414" y="266131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409414" y="4081790"/>
            <a:ext cx="298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and Relation with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C:\Users\Alvi\Documents\at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1371600"/>
            <a:ext cx="9086850" cy="501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BusService</a:t>
            </a:r>
            <a:r>
              <a:rPr lang="en-US" sz="2400" dirty="0" smtClean="0"/>
              <a:t>(</a:t>
            </a:r>
            <a:r>
              <a:rPr lang="en-US" sz="2400" u="sng" dirty="0" smtClean="0"/>
              <a:t>ID</a:t>
            </a:r>
            <a:r>
              <a:rPr lang="en-US" sz="2400" dirty="0" smtClean="0"/>
              <a:t> </a:t>
            </a:r>
            <a:r>
              <a:rPr lang="en-US" sz="2400" smtClean="0"/>
              <a:t>, </a:t>
            </a:r>
            <a:r>
              <a:rPr lang="en-US" sz="2400" smtClean="0"/>
              <a:t>Name) </a:t>
            </a:r>
            <a:endParaRPr lang="en-US" sz="2400" dirty="0" smtClean="0"/>
          </a:p>
          <a:p>
            <a:r>
              <a:rPr lang="en-US" sz="2400" dirty="0" err="1" smtClean="0"/>
              <a:t>Stopage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ID</a:t>
            </a:r>
            <a:r>
              <a:rPr lang="en-US" sz="2400" dirty="0" err="1" smtClean="0"/>
              <a:t>,Name,Lattitude,Longitude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Route(</a:t>
            </a:r>
            <a:r>
              <a:rPr lang="en-US" sz="2400" u="sng" dirty="0" err="1" smtClean="0"/>
              <a:t>ID</a:t>
            </a:r>
            <a:r>
              <a:rPr lang="en-US" sz="2400" dirty="0" err="1" smtClean="0"/>
              <a:t>,Start,Finish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BusSpotage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StopageID</a:t>
            </a:r>
            <a:r>
              <a:rPr lang="en-US" sz="2400" dirty="0" err="1" smtClean="0"/>
              <a:t>,</a:t>
            </a:r>
            <a:r>
              <a:rPr lang="en-US" sz="2400" u="sng" dirty="0" err="1" smtClean="0"/>
              <a:t>BusServiceId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BusRoute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RouteID</a:t>
            </a:r>
            <a:r>
              <a:rPr lang="en-US" sz="2400" dirty="0" err="1" smtClean="0"/>
              <a:t>,</a:t>
            </a:r>
            <a:r>
              <a:rPr lang="en-US" sz="2400" u="sng" dirty="0" err="1" smtClean="0"/>
              <a:t>BusServiceId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BusOwner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BusServiceId</a:t>
            </a:r>
            <a:r>
              <a:rPr lang="en-US" sz="2400" dirty="0" err="1" smtClean="0"/>
              <a:t>,</a:t>
            </a:r>
            <a:r>
              <a:rPr lang="en-US" sz="2400" u="sng" dirty="0" err="1" smtClean="0"/>
              <a:t>BusId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Bus(</a:t>
            </a:r>
            <a:r>
              <a:rPr lang="en-US" sz="2400" u="sng" dirty="0" err="1" smtClean="0"/>
              <a:t>Id</a:t>
            </a:r>
            <a:r>
              <a:rPr lang="en-US" sz="2400" dirty="0" err="1" smtClean="0"/>
              <a:t>,IMEI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Location(</a:t>
            </a:r>
            <a:r>
              <a:rPr lang="en-US" sz="2400" u="sng" dirty="0" err="1" smtClean="0"/>
              <a:t>LocationId</a:t>
            </a:r>
            <a:r>
              <a:rPr lang="en-US" sz="2400" dirty="0" err="1" smtClean="0"/>
              <a:t>,Lattitude,Longitude,Time,UpdateBy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User(</a:t>
            </a:r>
            <a:r>
              <a:rPr lang="en-US" sz="2400" u="sng" dirty="0" err="1" smtClean="0"/>
              <a:t>Id</a:t>
            </a:r>
            <a:r>
              <a:rPr lang="en-US" sz="2400" dirty="0" err="1" smtClean="0"/>
              <a:t>,Password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User_Travel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UserId</a:t>
            </a:r>
            <a:r>
              <a:rPr lang="en-US" sz="2400" dirty="0" err="1" smtClean="0"/>
              <a:t>,</a:t>
            </a:r>
            <a:r>
              <a:rPr lang="en-US" sz="2400" u="sng" dirty="0" err="1" smtClean="0"/>
              <a:t>BusId</a:t>
            </a:r>
            <a:r>
              <a:rPr lang="en-US" sz="24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99B0-C7FE-4391-AF95-C44C36D3F3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376</TotalTime>
  <Words>57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Travel Aid</vt:lpstr>
      <vt:lpstr>ERD</vt:lpstr>
      <vt:lpstr>Entity and Relation with attributes</vt:lpstr>
      <vt:lpstr>Entity and Relation with attributes</vt:lpstr>
      <vt:lpstr>Entity and Relation with attributes</vt:lpstr>
      <vt:lpstr>Tables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Alvi</dc:creator>
  <cp:lastModifiedBy>Alvi</cp:lastModifiedBy>
  <cp:revision>21</cp:revision>
  <dcterms:created xsi:type="dcterms:W3CDTF">2014-09-18T01:57:47Z</dcterms:created>
  <dcterms:modified xsi:type="dcterms:W3CDTF">2014-10-26T15:46:31Z</dcterms:modified>
</cp:coreProperties>
</file>