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2D1-9A4A-41AC-8E10-231AD86335D1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EB68-D666-44FA-86C1-D08C52DFC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DEFRI INDRA MAHARDIKA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3120510402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9" y="1825625"/>
            <a:ext cx="9425582" cy="4351338"/>
          </a:xfrm>
        </p:spPr>
      </p:pic>
    </p:spTree>
    <p:extLst>
      <p:ext uri="{BB962C8B-B14F-4D97-AF65-F5344CB8AC3E}">
        <p14:creationId xmlns:p14="http://schemas.microsoft.com/office/powerpoint/2010/main" val="14840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Berita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06" y="1825625"/>
            <a:ext cx="9317387" cy="4351338"/>
          </a:xfrm>
        </p:spPr>
      </p:pic>
    </p:spTree>
    <p:extLst>
      <p:ext uri="{BB962C8B-B14F-4D97-AF65-F5344CB8AC3E}">
        <p14:creationId xmlns:p14="http://schemas.microsoft.com/office/powerpoint/2010/main" val="176499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89" y="1825625"/>
            <a:ext cx="9302622" cy="4351338"/>
          </a:xfrm>
        </p:spPr>
      </p:pic>
    </p:spTree>
    <p:extLst>
      <p:ext uri="{BB962C8B-B14F-4D97-AF65-F5344CB8AC3E}">
        <p14:creationId xmlns:p14="http://schemas.microsoft.com/office/powerpoint/2010/main" val="251612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Peraturan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05" y="1825625"/>
            <a:ext cx="9353990" cy="4351338"/>
          </a:xfrm>
        </p:spPr>
      </p:pic>
    </p:spTree>
    <p:extLst>
      <p:ext uri="{BB962C8B-B14F-4D97-AF65-F5344CB8AC3E}">
        <p14:creationId xmlns:p14="http://schemas.microsoft.com/office/powerpoint/2010/main" val="147095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6" y="1825625"/>
            <a:ext cx="9361968" cy="4351338"/>
          </a:xfrm>
        </p:spPr>
      </p:pic>
    </p:spTree>
    <p:extLst>
      <p:ext uri="{BB962C8B-B14F-4D97-AF65-F5344CB8AC3E}">
        <p14:creationId xmlns:p14="http://schemas.microsoft.com/office/powerpoint/2010/main" val="38427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1" y="1825625"/>
            <a:ext cx="9397777" cy="4351338"/>
          </a:xfrm>
        </p:spPr>
      </p:pic>
    </p:spTree>
    <p:extLst>
      <p:ext uri="{BB962C8B-B14F-4D97-AF65-F5344CB8AC3E}">
        <p14:creationId xmlns:p14="http://schemas.microsoft.com/office/powerpoint/2010/main" val="160301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Pengaturan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86" y="1825625"/>
            <a:ext cx="9424428" cy="4351338"/>
          </a:xfrm>
        </p:spPr>
      </p:pic>
    </p:spTree>
    <p:extLst>
      <p:ext uri="{BB962C8B-B14F-4D97-AF65-F5344CB8AC3E}">
        <p14:creationId xmlns:p14="http://schemas.microsoft.com/office/powerpoint/2010/main" val="26098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yang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transparan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Manfaat</a:t>
            </a:r>
            <a:r>
              <a:rPr lang="en-US" dirty="0" smtClean="0"/>
              <a:t> yang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yang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5236" cy="4351338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PHP 7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8564" y="1825625"/>
            <a:ext cx="48352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Boostrap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Font Awesome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0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 Public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55" y="1825625"/>
            <a:ext cx="9348089" cy="4351338"/>
          </a:xfrm>
        </p:spPr>
      </p:pic>
    </p:spTree>
    <p:extLst>
      <p:ext uri="{BB962C8B-B14F-4D97-AF65-F5344CB8AC3E}">
        <p14:creationId xmlns:p14="http://schemas.microsoft.com/office/powerpoint/2010/main" val="33182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Berita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69" y="1825625"/>
            <a:ext cx="9440662" cy="4351338"/>
          </a:xfrm>
        </p:spPr>
      </p:pic>
    </p:spTree>
    <p:extLst>
      <p:ext uri="{BB962C8B-B14F-4D97-AF65-F5344CB8AC3E}">
        <p14:creationId xmlns:p14="http://schemas.microsoft.com/office/powerpoint/2010/main" val="252747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Peraturan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81" y="1825625"/>
            <a:ext cx="9346037" cy="4351338"/>
          </a:xfrm>
        </p:spPr>
      </p:pic>
    </p:spTree>
    <p:extLst>
      <p:ext uri="{BB962C8B-B14F-4D97-AF65-F5344CB8AC3E}">
        <p14:creationId xmlns:p14="http://schemas.microsoft.com/office/powerpoint/2010/main" val="305583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 err="1" smtClean="0"/>
              <a:t>Peraturan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33" y="1825625"/>
            <a:ext cx="9564534" cy="4351338"/>
          </a:xfrm>
        </p:spPr>
      </p:pic>
    </p:spTree>
    <p:extLst>
      <p:ext uri="{BB962C8B-B14F-4D97-AF65-F5344CB8AC3E}">
        <p14:creationId xmlns:p14="http://schemas.microsoft.com/office/powerpoint/2010/main" val="9629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Profil</a:t>
            </a:r>
            <a:r>
              <a:rPr lang="en-US" dirty="0" smtClean="0"/>
              <a:t> –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5" y="1825625"/>
            <a:ext cx="9467669" cy="4351338"/>
          </a:xfrm>
        </p:spPr>
      </p:pic>
    </p:spTree>
    <p:extLst>
      <p:ext uri="{BB962C8B-B14F-4D97-AF65-F5344CB8AC3E}">
        <p14:creationId xmlns:p14="http://schemas.microsoft.com/office/powerpoint/2010/main" val="415814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Administrator –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1" y="1825625"/>
            <a:ext cx="9412957" cy="4351338"/>
          </a:xfrm>
        </p:spPr>
      </p:pic>
    </p:spTree>
    <p:extLst>
      <p:ext uri="{BB962C8B-B14F-4D97-AF65-F5344CB8AC3E}">
        <p14:creationId xmlns:p14="http://schemas.microsoft.com/office/powerpoint/2010/main" val="13826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DEFRI INDRA MAHARDIKA</vt:lpstr>
      <vt:lpstr>Sistem Jaringan Dokumentasi dan Informasi Hukum</vt:lpstr>
      <vt:lpstr>Teknologi Yang Digunakan</vt:lpstr>
      <vt:lpstr>Tampilan Untuk User Public</vt:lpstr>
      <vt:lpstr>Berita</vt:lpstr>
      <vt:lpstr>Peraturan</vt:lpstr>
      <vt:lpstr>Detail Peraturan</vt:lpstr>
      <vt:lpstr>Profil – Struktur Organisasi</vt:lpstr>
      <vt:lpstr>Tampilan Untuk Administrator – Login Page</vt:lpstr>
      <vt:lpstr>Dashboard Admin</vt:lpstr>
      <vt:lpstr>Daftar Berita</vt:lpstr>
      <vt:lpstr>Daftar Peraturan</vt:lpstr>
      <vt:lpstr>Detail Peraturan</vt:lpstr>
      <vt:lpstr>Form tambah peraturan</vt:lpstr>
      <vt:lpstr>Daftar Pengurus</vt:lpstr>
      <vt:lpstr>Menu Pengaturan Website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DEFRI INDRA MAHARDIKA</dc:title>
  <dc:creator>USER</dc:creator>
  <cp:lastModifiedBy>USER</cp:lastModifiedBy>
  <cp:revision>16</cp:revision>
  <dcterms:created xsi:type="dcterms:W3CDTF">2020-11-11T16:23:51Z</dcterms:created>
  <dcterms:modified xsi:type="dcterms:W3CDTF">2020-11-11T16:40:40Z</dcterms:modified>
</cp:coreProperties>
</file>