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91fd4dc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f91fd4dc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fb137c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fb137c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da96b79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da96b79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da96b79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da96b79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a96b79d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a96b79d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a96b79d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da96b79d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da96b79d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da96b79d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19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Alvian Wijaya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Christy Natalia Jusman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Davin Pratama Chandra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750" y="1642275"/>
            <a:ext cx="3256500" cy="11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300" y="36950"/>
            <a:ext cx="3579399" cy="50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Background and Features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Reddit X Instagram.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Provide a platform to post.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 the community </a:t>
            </a:r>
            <a:r>
              <a:rPr lang="en">
                <a:solidFill>
                  <a:schemeClr val="dk1"/>
                </a:solidFill>
              </a:rPr>
              <a:t>discuss</a:t>
            </a:r>
            <a:r>
              <a:rPr lang="en">
                <a:solidFill>
                  <a:schemeClr val="dk1"/>
                </a:solidFill>
              </a:rPr>
              <a:t> it.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rating system such as upvote or downvote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982" y="-21950"/>
            <a:ext cx="54035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Models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877550" y="1062775"/>
            <a:ext cx="39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Post model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5613" y="17765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ERD Diagram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350" y="1680527"/>
            <a:ext cx="4321824" cy="273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14769" l="0" r="3929" t="6958"/>
          <a:stretch/>
        </p:blipFill>
        <p:spPr>
          <a:xfrm>
            <a:off x="311700" y="2182275"/>
            <a:ext cx="4321824" cy="21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Models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 </a:t>
            </a:r>
            <a:r>
              <a:rPr lang="en"/>
              <a:t>model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50" y="1776305"/>
            <a:ext cx="6630251" cy="15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975" y="336788"/>
            <a:ext cx="4469924" cy="44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https://redgram-wads.herokuapp.com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