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52"/>
  </p:notesMasterIdLst>
  <p:handoutMasterIdLst>
    <p:handoutMasterId r:id="rId53"/>
  </p:handoutMasterIdLst>
  <p:sldIdLst>
    <p:sldId id="257" r:id="rId3"/>
    <p:sldId id="259" r:id="rId4"/>
    <p:sldId id="470" r:id="rId5"/>
    <p:sldId id="471" r:id="rId6"/>
    <p:sldId id="417" r:id="rId7"/>
    <p:sldId id="351" r:id="rId8"/>
    <p:sldId id="354" r:id="rId9"/>
    <p:sldId id="349" r:id="rId10"/>
    <p:sldId id="265" r:id="rId11"/>
    <p:sldId id="260" r:id="rId12"/>
    <p:sldId id="472" r:id="rId13"/>
    <p:sldId id="430" r:id="rId14"/>
    <p:sldId id="429" r:id="rId15"/>
    <p:sldId id="407" r:id="rId16"/>
    <p:sldId id="402" r:id="rId17"/>
    <p:sldId id="432" r:id="rId18"/>
    <p:sldId id="431" r:id="rId19"/>
    <p:sldId id="433" r:id="rId20"/>
    <p:sldId id="421" r:id="rId21"/>
    <p:sldId id="436" r:id="rId22"/>
    <p:sldId id="439" r:id="rId23"/>
    <p:sldId id="423" r:id="rId24"/>
    <p:sldId id="424" r:id="rId25"/>
    <p:sldId id="426" r:id="rId26"/>
    <p:sldId id="440" r:id="rId27"/>
    <p:sldId id="441" r:id="rId28"/>
    <p:sldId id="443" r:id="rId29"/>
    <p:sldId id="444" r:id="rId30"/>
    <p:sldId id="446" r:id="rId31"/>
    <p:sldId id="442" r:id="rId32"/>
    <p:sldId id="445" r:id="rId33"/>
    <p:sldId id="447" r:id="rId34"/>
    <p:sldId id="266" r:id="rId35"/>
    <p:sldId id="473" r:id="rId36"/>
    <p:sldId id="474" r:id="rId37"/>
    <p:sldId id="475" r:id="rId38"/>
    <p:sldId id="476" r:id="rId39"/>
    <p:sldId id="479" r:id="rId40"/>
    <p:sldId id="478" r:id="rId41"/>
    <p:sldId id="477" r:id="rId42"/>
    <p:sldId id="481" r:id="rId43"/>
    <p:sldId id="482" r:id="rId44"/>
    <p:sldId id="483" r:id="rId45"/>
    <p:sldId id="480" r:id="rId46"/>
    <p:sldId id="361" r:id="rId47"/>
    <p:sldId id="484" r:id="rId48"/>
    <p:sldId id="485" r:id="rId49"/>
    <p:sldId id="486" r:id="rId50"/>
    <p:sldId id="414" r:id="rId51"/>
  </p:sldIdLst>
  <p:sldSz cx="10801350" cy="6858000"/>
  <p:notesSz cx="9601200" cy="7315200"/>
  <p:defaultTextStyle>
    <a:defPPr>
      <a:defRPr lang="en-US"/>
    </a:defPPr>
    <a:lvl1pPr marL="0" algn="l" defTabSz="914282" rtl="0" eaLnBrk="1" latinLnBrk="0" hangingPunct="1">
      <a:defRPr sz="1800" kern="1200">
        <a:solidFill>
          <a:schemeClr val="tx1"/>
        </a:solidFill>
        <a:latin typeface="+mn-lt"/>
        <a:ea typeface="+mn-ea"/>
        <a:cs typeface="+mn-cs"/>
      </a:defRPr>
    </a:lvl1pPr>
    <a:lvl2pPr marL="457141"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3"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5" algn="l" defTabSz="914282" rtl="0" eaLnBrk="1" latinLnBrk="0" hangingPunct="1">
      <a:defRPr sz="1800" kern="1200">
        <a:solidFill>
          <a:schemeClr val="tx1"/>
        </a:solidFill>
        <a:latin typeface="+mn-lt"/>
        <a:ea typeface="+mn-ea"/>
        <a:cs typeface="+mn-cs"/>
      </a:defRPr>
    </a:lvl6pPr>
    <a:lvl7pPr marL="2742846" algn="l" defTabSz="914282" rtl="0" eaLnBrk="1" latinLnBrk="0" hangingPunct="1">
      <a:defRPr sz="1800" kern="1200">
        <a:solidFill>
          <a:schemeClr val="tx1"/>
        </a:solidFill>
        <a:latin typeface="+mn-lt"/>
        <a:ea typeface="+mn-ea"/>
        <a:cs typeface="+mn-cs"/>
      </a:defRPr>
    </a:lvl7pPr>
    <a:lvl8pPr marL="3199987" algn="l" defTabSz="914282" rtl="0" eaLnBrk="1" latinLnBrk="0" hangingPunct="1">
      <a:defRPr sz="1800" kern="1200">
        <a:solidFill>
          <a:schemeClr val="tx1"/>
        </a:solidFill>
        <a:latin typeface="+mn-lt"/>
        <a:ea typeface="+mn-ea"/>
        <a:cs typeface="+mn-cs"/>
      </a:defRPr>
    </a:lvl8pPr>
    <a:lvl9pPr marL="3657128" algn="l" defTabSz="91428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ing of Presentation" id="{D5B2A9C1-171D-4945-BB21-DDF2F70A328A}">
          <p14:sldIdLst>
            <p14:sldId id="257"/>
          </p14:sldIdLst>
        </p14:section>
        <p14:section name="Introduction" id="{B6627648-A60C-404D-A737-2AA9E62E99D2}">
          <p14:sldIdLst>
            <p14:sldId id="259"/>
            <p14:sldId id="470"/>
            <p14:sldId id="471"/>
            <p14:sldId id="417"/>
          </p14:sldIdLst>
        </p14:section>
        <p14:section name="Problem Identification" id="{1D8C038B-0143-4E2F-A301-4641F53B0536}">
          <p14:sldIdLst>
            <p14:sldId id="351"/>
          </p14:sldIdLst>
        </p14:section>
        <p14:section name="Scope of the Research" id="{82AAC5CB-8A89-40BE-9CAD-21B17136006F}">
          <p14:sldIdLst>
            <p14:sldId id="354"/>
          </p14:sldIdLst>
        </p14:section>
        <p14:section name="Problem's Statement" id="{F4248CBD-9788-4257-AB33-A79A0F4F653E}">
          <p14:sldIdLst>
            <p14:sldId id="349"/>
          </p14:sldIdLst>
        </p14:section>
        <p14:section name="Objectives" id="{11CC125A-681E-43DD-B35B-A656241FEB35}">
          <p14:sldIdLst>
            <p14:sldId id="265"/>
          </p14:sldIdLst>
        </p14:section>
        <p14:section name="Benefits" id="{E7E98D5B-134D-4CFC-8A62-790EC15D045C}">
          <p14:sldIdLst>
            <p14:sldId id="260"/>
          </p14:sldIdLst>
        </p14:section>
        <p14:section name="Literature" id="{FC3F4904-0A7E-477F-81DE-DAFAC0B2C291}">
          <p14:sldIdLst>
            <p14:sldId id="472"/>
            <p14:sldId id="430"/>
            <p14:sldId id="429"/>
            <p14:sldId id="407"/>
          </p14:sldIdLst>
        </p14:section>
        <p14:section name="METHODOLOGY" id="{9674F98C-26F7-4436-841B-F3B124BBE4B9}">
          <p14:sldIdLst>
            <p14:sldId id="402"/>
            <p14:sldId id="432"/>
            <p14:sldId id="431"/>
            <p14:sldId id="433"/>
            <p14:sldId id="421"/>
            <p14:sldId id="436"/>
            <p14:sldId id="439"/>
            <p14:sldId id="423"/>
            <p14:sldId id="424"/>
            <p14:sldId id="426"/>
            <p14:sldId id="440"/>
            <p14:sldId id="441"/>
            <p14:sldId id="443"/>
            <p14:sldId id="444"/>
            <p14:sldId id="446"/>
            <p14:sldId id="442"/>
            <p14:sldId id="445"/>
            <p14:sldId id="447"/>
          </p14:sldIdLst>
        </p14:section>
        <p14:section name="RESULT AND DISCUSSION" id="{4676E11E-9289-4F29-BD60-12D3F6AA790F}">
          <p14:sldIdLst>
            <p14:sldId id="266"/>
            <p14:sldId id="473"/>
            <p14:sldId id="474"/>
            <p14:sldId id="475"/>
            <p14:sldId id="476"/>
            <p14:sldId id="479"/>
            <p14:sldId id="478"/>
            <p14:sldId id="477"/>
            <p14:sldId id="481"/>
            <p14:sldId id="482"/>
            <p14:sldId id="483"/>
            <p14:sldId id="480"/>
          </p14:sldIdLst>
        </p14:section>
        <p14:section name="CONCLUSION, LIMITATIONS AND SUGGESTIONS" id="{7BFEFB95-CB6C-415A-BE4E-7CBE4774820F}">
          <p14:sldIdLst>
            <p14:sldId id="361"/>
            <p14:sldId id="484"/>
            <p14:sldId id="485"/>
            <p14:sldId id="486"/>
            <p14:sldId id="4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os="34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di Setiawan Santoso" initials="BSS" lastIdx="2" clrIdx="0">
    <p:extLst>
      <p:ext uri="{19B8F6BF-5375-455C-9EA6-DF929625EA0E}">
        <p15:presenceInfo xmlns:p15="http://schemas.microsoft.com/office/powerpoint/2012/main" userId="0a1cad2040eb16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CF0"/>
    <a:srgbClr val="B482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79181" autoAdjust="0"/>
  </p:normalViewPr>
  <p:slideViewPr>
    <p:cSldViewPr>
      <p:cViewPr varScale="1">
        <p:scale>
          <a:sx n="60" d="100"/>
          <a:sy n="60" d="100"/>
        </p:scale>
        <p:origin x="1392" y="90"/>
      </p:cViewPr>
      <p:guideLst>
        <p:guide orient="horz" pos="2160"/>
        <p:guide pos="2880"/>
        <p:guide pos="3402"/>
      </p:guideLst>
    </p:cSldViewPr>
  </p:slideViewPr>
  <p:outlineViewPr>
    <p:cViewPr>
      <p:scale>
        <a:sx n="33" d="100"/>
        <a:sy n="33" d="100"/>
      </p:scale>
      <p:origin x="0" y="5616"/>
    </p:cViewPr>
  </p:outlineViewPr>
  <p:notesTextViewPr>
    <p:cViewPr>
      <p:scale>
        <a:sx n="1" d="1"/>
        <a:sy n="1" d="1"/>
      </p:scale>
      <p:origin x="0" y="0"/>
    </p:cViewPr>
  </p:notesTextViewPr>
  <p:sorterViewPr>
    <p:cViewPr>
      <p:scale>
        <a:sx n="100" d="100"/>
        <a:sy n="100" d="100"/>
      </p:scale>
      <p:origin x="0" y="157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Transportation Service Application</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73654682053631"/>
          <c:y val="7.3359788359788361E-2"/>
          <c:w val="0.81485689288838892"/>
          <c:h val="0.7410034162396367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002060"/>
              </a:solidFill>
              <a:ln>
                <a:noFill/>
              </a:ln>
              <a:effectLst/>
            </c:spPr>
          </c:dPt>
          <c:dPt>
            <c:idx val="1"/>
            <c:invertIfNegative val="0"/>
            <c:bubble3D val="0"/>
            <c:spPr>
              <a:solidFill>
                <a:schemeClr val="accent5">
                  <a:lumMod val="75000"/>
                </a:schemeClr>
              </a:solidFill>
              <a:ln>
                <a:noFill/>
              </a:ln>
              <a:effectLst/>
            </c:spPr>
          </c:dPt>
          <c:dPt>
            <c:idx val="3"/>
            <c:invertIfNegative val="0"/>
            <c:bubble3D val="0"/>
            <c:spPr>
              <a:solidFill>
                <a:srgbClr val="92D050"/>
              </a:solidFill>
              <a:ln>
                <a:noFill/>
              </a:ln>
              <a:effectLst/>
            </c:spPr>
          </c:dPt>
          <c:dPt>
            <c:idx val="4"/>
            <c:invertIfNegative val="0"/>
            <c:bubble3D val="0"/>
            <c:spPr>
              <a:solidFill>
                <a:srgbClr val="00B050"/>
              </a:solidFill>
              <a:ln>
                <a:noFill/>
              </a:ln>
              <a:effectLst/>
            </c:spPr>
          </c:dPt>
          <c:cat>
            <c:strRef>
              <c:f>Sheet1!$A$2:$A$6</c:f>
              <c:strCache>
                <c:ptCount val="5"/>
                <c:pt idx="0">
                  <c:v>UBER</c:v>
                </c:pt>
                <c:pt idx="1">
                  <c:v>JNE</c:v>
                </c:pt>
                <c:pt idx="2">
                  <c:v>KAI ACCESS</c:v>
                </c:pt>
                <c:pt idx="3">
                  <c:v>GRAB</c:v>
                </c:pt>
                <c:pt idx="4">
                  <c:v>GO-JEK</c:v>
                </c:pt>
              </c:strCache>
            </c:strRef>
          </c:cat>
          <c:val>
            <c:numRef>
              <c:f>Sheet1!$B$2:$B$6</c:f>
              <c:numCache>
                <c:formatCode>General</c:formatCode>
                <c:ptCount val="5"/>
                <c:pt idx="0">
                  <c:v>0.37</c:v>
                </c:pt>
                <c:pt idx="1">
                  <c:v>0.64</c:v>
                </c:pt>
                <c:pt idx="2">
                  <c:v>0.97</c:v>
                </c:pt>
                <c:pt idx="3">
                  <c:v>6.04</c:v>
                </c:pt>
                <c:pt idx="4">
                  <c:v>21.6</c:v>
                </c:pt>
              </c:numCache>
            </c:numRef>
          </c:val>
        </c:ser>
        <c:dLbls>
          <c:showLegendKey val="0"/>
          <c:showVal val="0"/>
          <c:showCatName val="0"/>
          <c:showSerName val="0"/>
          <c:showPercent val="0"/>
          <c:showBubbleSize val="0"/>
        </c:dLbls>
        <c:gapWidth val="182"/>
        <c:axId val="312923520"/>
        <c:axId val="312930184"/>
      </c:barChart>
      <c:catAx>
        <c:axId val="31292352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2930184"/>
        <c:crosses val="autoZero"/>
        <c:auto val="1"/>
        <c:lblAlgn val="ctr"/>
        <c:lblOffset val="100"/>
        <c:noMultiLvlLbl val="0"/>
      </c:catAx>
      <c:valAx>
        <c:axId val="312930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2923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Male</c:v>
                </c:pt>
                <c:pt idx="1">
                  <c:v>Female</c:v>
                </c:pt>
              </c:strCache>
            </c:strRef>
          </c:cat>
          <c:val>
            <c:numRef>
              <c:f>Sheet1!$B$2:$B$5</c:f>
              <c:numCache>
                <c:formatCode>General</c:formatCode>
                <c:ptCount val="4"/>
                <c:pt idx="0">
                  <c:v>54</c:v>
                </c:pt>
                <c:pt idx="1">
                  <c:v>46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Age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&lt;20</c:v>
                </c:pt>
                <c:pt idx="1">
                  <c:v>20-24</c:v>
                </c:pt>
                <c:pt idx="2">
                  <c:v>25-29</c:v>
                </c:pt>
                <c:pt idx="3">
                  <c:v>&gt;30</c:v>
                </c:pt>
              </c:strCache>
            </c:strRef>
          </c:cat>
          <c:val>
            <c:numRef>
              <c:f>Sheet1!$B$2:$B$5</c:f>
              <c:numCache>
                <c:formatCode>General</c:formatCode>
                <c:ptCount val="4"/>
                <c:pt idx="0">
                  <c:v>5</c:v>
                </c:pt>
                <c:pt idx="1">
                  <c:v>85</c:v>
                </c:pt>
                <c:pt idx="2">
                  <c:v>9</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Profession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Sheet1!$A$2:$A$6</c:f>
              <c:strCache>
                <c:ptCount val="5"/>
                <c:pt idx="0">
                  <c:v>IT Staff</c:v>
                </c:pt>
                <c:pt idx="1">
                  <c:v>IT Support</c:v>
                </c:pt>
                <c:pt idx="2">
                  <c:v>Lecturer IT</c:v>
                </c:pt>
                <c:pt idx="3">
                  <c:v>College Student Majoring IT</c:v>
                </c:pt>
                <c:pt idx="4">
                  <c:v>Fresh Graduate Majoring IT</c:v>
                </c:pt>
              </c:strCache>
            </c:strRef>
          </c:cat>
          <c:val>
            <c:numRef>
              <c:f>Sheet1!$B$2:$B$6</c:f>
              <c:numCache>
                <c:formatCode>General</c:formatCode>
                <c:ptCount val="5"/>
                <c:pt idx="0">
                  <c:v>23</c:v>
                </c:pt>
                <c:pt idx="1">
                  <c:v>13</c:v>
                </c:pt>
                <c:pt idx="2">
                  <c:v>3</c:v>
                </c:pt>
                <c:pt idx="3">
                  <c:v>28</c:v>
                </c:pt>
                <c:pt idx="4">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Domicile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Sheet1!$A$2:$A$9</c:f>
              <c:strCache>
                <c:ptCount val="8"/>
                <c:pt idx="0">
                  <c:v>South Jakarta</c:v>
                </c:pt>
                <c:pt idx="1">
                  <c:v>East Jakarta</c:v>
                </c:pt>
                <c:pt idx="2">
                  <c:v>Central Jakarta</c:v>
                </c:pt>
                <c:pt idx="3">
                  <c:v>West Jakarta</c:v>
                </c:pt>
                <c:pt idx="4">
                  <c:v>North Jakarta</c:v>
                </c:pt>
                <c:pt idx="5">
                  <c:v>Depok</c:v>
                </c:pt>
                <c:pt idx="6">
                  <c:v>Tangerang</c:v>
                </c:pt>
                <c:pt idx="7">
                  <c:v>Bekasi</c:v>
                </c:pt>
              </c:strCache>
            </c:strRef>
          </c:cat>
          <c:val>
            <c:numRef>
              <c:f>Sheet1!$B$2:$B$9</c:f>
              <c:numCache>
                <c:formatCode>General</c:formatCode>
                <c:ptCount val="8"/>
                <c:pt idx="0">
                  <c:v>17</c:v>
                </c:pt>
                <c:pt idx="1">
                  <c:v>12</c:v>
                </c:pt>
                <c:pt idx="2">
                  <c:v>8</c:v>
                </c:pt>
                <c:pt idx="3">
                  <c:v>2</c:v>
                </c:pt>
                <c:pt idx="4">
                  <c:v>1</c:v>
                </c:pt>
                <c:pt idx="5">
                  <c:v>35</c:v>
                </c:pt>
                <c:pt idx="6">
                  <c:v>9</c:v>
                </c:pt>
                <c:pt idx="7">
                  <c:v>16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Start Using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1</c:v>
                </c:pt>
                <c:pt idx="1">
                  <c:v>5</c:v>
                </c:pt>
                <c:pt idx="2">
                  <c:v>63</c:v>
                </c:pt>
                <c:pt idx="3">
                  <c:v>31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AEBC23-4202-4BF5-8CBD-0ABF709E9ECE}"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68EFD876-DE05-4EE9-A1D6-51AE1514B75B}">
      <dgm:prSet phldrT="[Text]"/>
      <dgm:spPr>
        <a:solidFill>
          <a:srgbClr val="00B050"/>
        </a:solidFill>
      </dgm:spPr>
      <dgm:t>
        <a:bodyPr/>
        <a:lstStyle/>
        <a:p>
          <a:r>
            <a:rPr lang="en-US" dirty="0" smtClean="0"/>
            <a:t>For developer</a:t>
          </a:r>
          <a:endParaRPr lang="en-US" dirty="0"/>
        </a:p>
      </dgm:t>
    </dgm:pt>
    <dgm:pt modelId="{B1A45CC1-C059-4E79-8A61-9174CA7EFEA0}" type="sibTrans" cxnId="{26914DE7-A086-4097-BEB9-B8462BC2A438}">
      <dgm:prSet/>
      <dgm:spPr/>
      <dgm:t>
        <a:bodyPr/>
        <a:lstStyle/>
        <a:p>
          <a:endParaRPr lang="en-US"/>
        </a:p>
      </dgm:t>
    </dgm:pt>
    <dgm:pt modelId="{4798D726-7230-4F5C-AD73-5FE7ED0C070C}" type="parTrans" cxnId="{26914DE7-A086-4097-BEB9-B8462BC2A438}">
      <dgm:prSet/>
      <dgm:spPr/>
      <dgm:t>
        <a:bodyPr/>
        <a:lstStyle/>
        <a:p>
          <a:endParaRPr lang="en-US"/>
        </a:p>
      </dgm:t>
    </dgm:pt>
    <dgm:pt modelId="{3ED7C36E-7A48-4FDA-B4E4-AF13F386AA4D}">
      <dgm:prSet phldrT="[Text]"/>
      <dgm:spPr>
        <a:solidFill>
          <a:srgbClr val="00B050"/>
        </a:solidFill>
      </dgm:spPr>
      <dgm:t>
        <a:bodyPr/>
        <a:lstStyle/>
        <a:p>
          <a:r>
            <a:rPr lang="en-US" dirty="0" smtClean="0"/>
            <a:t>For author</a:t>
          </a:r>
          <a:endParaRPr lang="en-US" dirty="0"/>
        </a:p>
      </dgm:t>
    </dgm:pt>
    <dgm:pt modelId="{D86E1F8C-BB16-47CE-89CF-0E866606EB15}" type="sibTrans" cxnId="{313CF2E3-1516-4F21-944E-BD3C685EB41F}">
      <dgm:prSet/>
      <dgm:spPr/>
      <dgm:t>
        <a:bodyPr/>
        <a:lstStyle/>
        <a:p>
          <a:endParaRPr lang="en-US"/>
        </a:p>
      </dgm:t>
    </dgm:pt>
    <dgm:pt modelId="{8071D914-2CE2-45A4-9298-DF8EDEF5389A}" type="parTrans" cxnId="{313CF2E3-1516-4F21-944E-BD3C685EB41F}">
      <dgm:prSet/>
      <dgm:spPr/>
      <dgm:t>
        <a:bodyPr/>
        <a:lstStyle/>
        <a:p>
          <a:endParaRPr lang="en-US"/>
        </a:p>
      </dgm:t>
    </dgm:pt>
    <dgm:pt modelId="{08373207-7D24-43A4-B5B5-FC1445B4E468}">
      <dgm:prSet phldrT="[Text]"/>
      <dgm:spPr>
        <a:solidFill>
          <a:srgbClr val="00B050"/>
        </a:solidFill>
      </dgm:spPr>
      <dgm:t>
        <a:bodyPr/>
        <a:lstStyle/>
        <a:p>
          <a:r>
            <a:rPr lang="en-US" dirty="0" smtClean="0"/>
            <a:t>For academics</a:t>
          </a:r>
          <a:endParaRPr lang="en-US" dirty="0"/>
        </a:p>
      </dgm:t>
    </dgm:pt>
    <dgm:pt modelId="{8F2C3605-46F3-4371-8F06-701E7D4B244C}" type="sibTrans" cxnId="{49DAABB1-6224-4E4A-8DB7-D8C5DEB6F03A}">
      <dgm:prSet/>
      <dgm:spPr/>
      <dgm:t>
        <a:bodyPr/>
        <a:lstStyle/>
        <a:p>
          <a:endParaRPr lang="en-US"/>
        </a:p>
      </dgm:t>
    </dgm:pt>
    <dgm:pt modelId="{06537BC5-E685-44E2-886B-32E829A833A0}" type="parTrans" cxnId="{49DAABB1-6224-4E4A-8DB7-D8C5DEB6F03A}">
      <dgm:prSet/>
      <dgm:spPr/>
      <dgm:t>
        <a:bodyPr/>
        <a:lstStyle/>
        <a:p>
          <a:endParaRPr lang="en-US"/>
        </a:p>
      </dgm:t>
    </dgm:pt>
    <dgm:pt modelId="{958732ED-1FBF-4D42-B7F5-7F93A09DC750}">
      <dgm:prSet/>
      <dgm:spPr>
        <a:ln>
          <a:solidFill>
            <a:srgbClr val="00B050"/>
          </a:solidFill>
        </a:ln>
      </dgm:spPr>
      <dgm:t>
        <a:bodyPr/>
        <a:lstStyle/>
        <a:p>
          <a:r>
            <a:rPr lang="en-US" dirty="0" smtClean="0"/>
            <a:t>Can be used as a reference for measuring the quality of a mobile application, especially transportation service application.</a:t>
          </a:r>
          <a:endParaRPr lang="en-US" dirty="0"/>
        </a:p>
      </dgm:t>
    </dgm:pt>
    <dgm:pt modelId="{90C9632E-03FA-4314-BCAF-B4B43E3AE3EB}" type="parTrans" cxnId="{36E782E2-D6C1-460D-B33A-04CB15B13B8F}">
      <dgm:prSet/>
      <dgm:spPr/>
      <dgm:t>
        <a:bodyPr/>
        <a:lstStyle/>
        <a:p>
          <a:endParaRPr lang="en-US"/>
        </a:p>
      </dgm:t>
    </dgm:pt>
    <dgm:pt modelId="{07DE16FA-DA39-40BA-8290-9626E1479170}" type="sibTrans" cxnId="{36E782E2-D6C1-460D-B33A-04CB15B13B8F}">
      <dgm:prSet/>
      <dgm:spPr/>
      <dgm:t>
        <a:bodyPr/>
        <a:lstStyle/>
        <a:p>
          <a:endParaRPr lang="en-US"/>
        </a:p>
      </dgm:t>
    </dgm:pt>
    <dgm:pt modelId="{34FAAB35-9859-4B32-9BBA-C972C49757C7}">
      <dgm:prSet/>
      <dgm:spPr>
        <a:solidFill>
          <a:srgbClr val="00B050"/>
        </a:solidFill>
      </dgm:spPr>
      <dgm:t>
        <a:bodyPr/>
        <a:lstStyle/>
        <a:p>
          <a:r>
            <a:rPr lang="en-US" dirty="0" smtClean="0"/>
            <a:t>For user</a:t>
          </a:r>
          <a:endParaRPr lang="en-US" dirty="0"/>
        </a:p>
      </dgm:t>
    </dgm:pt>
    <dgm:pt modelId="{5F720BCD-3402-4C12-AF9B-FA776E6E3708}" type="parTrans" cxnId="{5313D25C-CF87-44DF-B495-223B832CCA25}">
      <dgm:prSet/>
      <dgm:spPr/>
      <dgm:t>
        <a:bodyPr/>
        <a:lstStyle/>
        <a:p>
          <a:endParaRPr lang="en-US"/>
        </a:p>
      </dgm:t>
    </dgm:pt>
    <dgm:pt modelId="{676A8D7F-00E0-4794-BC4D-B0E3406DDAF1}" type="sibTrans" cxnId="{5313D25C-CF87-44DF-B495-223B832CCA25}">
      <dgm:prSet/>
      <dgm:spPr/>
      <dgm:t>
        <a:bodyPr/>
        <a:lstStyle/>
        <a:p>
          <a:endParaRPr lang="en-US"/>
        </a:p>
      </dgm:t>
    </dgm:pt>
    <dgm:pt modelId="{D3A7DCEB-0D0C-4A35-B6E6-7EC979D0AA53}">
      <dgm:prSet/>
      <dgm:spPr>
        <a:ln>
          <a:solidFill>
            <a:srgbClr val="00B050"/>
          </a:solidFill>
        </a:ln>
      </dgm:spPr>
      <dgm:t>
        <a:bodyPr/>
        <a:lstStyle/>
        <a:p>
          <a:r>
            <a:rPr lang="en-US" dirty="0" smtClean="0"/>
            <a:t>contributed to the development of the quality measurement of transportation services application literature in Indonesia.</a:t>
          </a:r>
          <a:endParaRPr lang="en-US" dirty="0"/>
        </a:p>
      </dgm:t>
    </dgm:pt>
    <dgm:pt modelId="{EFE4E02C-F256-48F4-AAFE-E175DCB6B046}" type="parTrans" cxnId="{D09595DD-5E6E-450A-85C9-3A642D0D92CC}">
      <dgm:prSet/>
      <dgm:spPr/>
      <dgm:t>
        <a:bodyPr/>
        <a:lstStyle/>
        <a:p>
          <a:endParaRPr lang="en-US"/>
        </a:p>
      </dgm:t>
    </dgm:pt>
    <dgm:pt modelId="{BAA3108F-FA14-4924-8DA2-01E0384EAE94}" type="sibTrans" cxnId="{D09595DD-5E6E-450A-85C9-3A642D0D92CC}">
      <dgm:prSet/>
      <dgm:spPr/>
      <dgm:t>
        <a:bodyPr/>
        <a:lstStyle/>
        <a:p>
          <a:endParaRPr lang="en-US"/>
        </a:p>
      </dgm:t>
    </dgm:pt>
    <dgm:pt modelId="{C0D088B7-7849-48FC-B16B-F608FFE76F8B}">
      <dgm:prSet/>
      <dgm:spPr>
        <a:ln>
          <a:solidFill>
            <a:srgbClr val="00B050"/>
          </a:solidFill>
        </a:ln>
      </dgm:spPr>
      <dgm:t>
        <a:bodyPr/>
        <a:lstStyle/>
        <a:p>
          <a:r>
            <a:rPr lang="en-US" dirty="0" smtClean="0"/>
            <a:t>Provide feedback information on the response given by user. </a:t>
          </a:r>
          <a:endParaRPr lang="en-US" dirty="0"/>
        </a:p>
      </dgm:t>
    </dgm:pt>
    <dgm:pt modelId="{8096CF2C-C1F9-41BD-AEBA-47C28C70FC24}" type="parTrans" cxnId="{CFAFD67B-47E2-4A8A-AEA8-4E9313DBC86C}">
      <dgm:prSet/>
      <dgm:spPr/>
      <dgm:t>
        <a:bodyPr/>
        <a:lstStyle/>
        <a:p>
          <a:endParaRPr lang="en-US"/>
        </a:p>
      </dgm:t>
    </dgm:pt>
    <dgm:pt modelId="{F9035DFD-88C5-4D73-9DB5-524DDC4224FE}" type="sibTrans" cxnId="{CFAFD67B-47E2-4A8A-AEA8-4E9313DBC86C}">
      <dgm:prSet/>
      <dgm:spPr/>
      <dgm:t>
        <a:bodyPr/>
        <a:lstStyle/>
        <a:p>
          <a:endParaRPr lang="en-US"/>
        </a:p>
      </dgm:t>
    </dgm:pt>
    <dgm:pt modelId="{35A23722-D658-4501-A941-8CD1EDAFD901}">
      <dgm:prSet/>
      <dgm:spPr>
        <a:ln>
          <a:solidFill>
            <a:srgbClr val="00B050"/>
          </a:solidFill>
        </a:ln>
      </dgm:spPr>
      <dgm:t>
        <a:bodyPr/>
        <a:lstStyle/>
        <a:p>
          <a:r>
            <a:rPr lang="en-US" dirty="0" smtClean="0"/>
            <a:t>The feedback can be materials for improving of better performance in the application development . </a:t>
          </a:r>
          <a:endParaRPr lang="en-US" dirty="0"/>
        </a:p>
      </dgm:t>
    </dgm:pt>
    <dgm:pt modelId="{A0047F32-A6A9-486A-AA10-15F9BB5D751F}" type="parTrans" cxnId="{B7EED281-A33C-4CC4-80AC-B26C1A594541}">
      <dgm:prSet/>
      <dgm:spPr/>
      <dgm:t>
        <a:bodyPr/>
        <a:lstStyle/>
        <a:p>
          <a:endParaRPr lang="en-US"/>
        </a:p>
      </dgm:t>
    </dgm:pt>
    <dgm:pt modelId="{6DD543A0-378E-48E0-9614-58C4C6F3E071}" type="sibTrans" cxnId="{B7EED281-A33C-4CC4-80AC-B26C1A594541}">
      <dgm:prSet/>
      <dgm:spPr/>
      <dgm:t>
        <a:bodyPr/>
        <a:lstStyle/>
        <a:p>
          <a:endParaRPr lang="en-US"/>
        </a:p>
      </dgm:t>
    </dgm:pt>
    <dgm:pt modelId="{5A1AC6F7-34B2-4F24-88D9-B6D2599DCDA7}">
      <dgm:prSet/>
      <dgm:spPr>
        <a:ln>
          <a:solidFill>
            <a:srgbClr val="00B050"/>
          </a:solidFill>
        </a:ln>
      </dgm:spPr>
      <dgm:t>
        <a:bodyPr/>
        <a:lstStyle/>
        <a:p>
          <a:r>
            <a:rPr lang="en-US" dirty="0" smtClean="0"/>
            <a:t>The feedback also can be a reference for other developers about characteristics that will become the benchmark from transportation service application quality.</a:t>
          </a:r>
          <a:endParaRPr lang="en-US" dirty="0"/>
        </a:p>
      </dgm:t>
    </dgm:pt>
    <dgm:pt modelId="{C83C400A-655B-4E6F-B39A-F26203734CAD}" type="parTrans" cxnId="{D3CC4FAF-C5B9-479E-A039-3EB8D243702D}">
      <dgm:prSet/>
      <dgm:spPr/>
      <dgm:t>
        <a:bodyPr/>
        <a:lstStyle/>
        <a:p>
          <a:endParaRPr lang="en-US"/>
        </a:p>
      </dgm:t>
    </dgm:pt>
    <dgm:pt modelId="{6889B7F5-900B-464F-B096-05038BFCBE40}" type="sibTrans" cxnId="{D3CC4FAF-C5B9-479E-A039-3EB8D243702D}">
      <dgm:prSet/>
      <dgm:spPr/>
      <dgm:t>
        <a:bodyPr/>
        <a:lstStyle/>
        <a:p>
          <a:endParaRPr lang="en-US"/>
        </a:p>
      </dgm:t>
    </dgm:pt>
    <dgm:pt modelId="{0973394E-AF96-46F5-9E55-CF76E7139F67}">
      <dgm:prSet/>
      <dgm:spPr>
        <a:ln>
          <a:solidFill>
            <a:srgbClr val="00B050"/>
          </a:solidFill>
        </a:ln>
      </dgm:spPr>
      <dgm:t>
        <a:bodyPr/>
        <a:lstStyle/>
        <a:p>
          <a:r>
            <a:rPr lang="en-US" dirty="0" smtClean="0"/>
            <a:t>Provide information that will be considered in using the application as needed</a:t>
          </a:r>
          <a:endParaRPr lang="en-US" dirty="0"/>
        </a:p>
      </dgm:t>
    </dgm:pt>
    <dgm:pt modelId="{28815BF2-73A1-484E-B861-68DEA0D9A3B9}" type="parTrans" cxnId="{920F7341-6EF8-451E-87E7-59AAC129F9AB}">
      <dgm:prSet/>
      <dgm:spPr/>
      <dgm:t>
        <a:bodyPr/>
        <a:lstStyle/>
        <a:p>
          <a:endParaRPr lang="en-US"/>
        </a:p>
      </dgm:t>
    </dgm:pt>
    <dgm:pt modelId="{C4F5923E-3C17-4D29-AC8F-A05C2FBC09BE}" type="sibTrans" cxnId="{920F7341-6EF8-451E-87E7-59AAC129F9AB}">
      <dgm:prSet/>
      <dgm:spPr/>
      <dgm:t>
        <a:bodyPr/>
        <a:lstStyle/>
        <a:p>
          <a:endParaRPr lang="en-US"/>
        </a:p>
      </dgm:t>
    </dgm:pt>
    <dgm:pt modelId="{3312DF6E-A2B5-4575-B8F1-C55F081F6B10}" type="pres">
      <dgm:prSet presAssocID="{64AEBC23-4202-4BF5-8CBD-0ABF709E9ECE}" presName="linear" presStyleCnt="0">
        <dgm:presLayoutVars>
          <dgm:dir/>
          <dgm:animLvl val="lvl"/>
          <dgm:resizeHandles val="exact"/>
        </dgm:presLayoutVars>
      </dgm:prSet>
      <dgm:spPr/>
      <dgm:t>
        <a:bodyPr/>
        <a:lstStyle/>
        <a:p>
          <a:endParaRPr lang="en-US"/>
        </a:p>
      </dgm:t>
    </dgm:pt>
    <dgm:pt modelId="{95F17847-A1E8-4BDA-B0FC-551E434AAD4C}" type="pres">
      <dgm:prSet presAssocID="{08373207-7D24-43A4-B5B5-FC1445B4E468}" presName="parentLin" presStyleCnt="0"/>
      <dgm:spPr/>
    </dgm:pt>
    <dgm:pt modelId="{68E3D77F-4D36-4608-87EF-FB5788F6358D}" type="pres">
      <dgm:prSet presAssocID="{08373207-7D24-43A4-B5B5-FC1445B4E468}" presName="parentLeftMargin" presStyleLbl="node1" presStyleIdx="0" presStyleCnt="4"/>
      <dgm:spPr/>
      <dgm:t>
        <a:bodyPr/>
        <a:lstStyle/>
        <a:p>
          <a:endParaRPr lang="en-US"/>
        </a:p>
      </dgm:t>
    </dgm:pt>
    <dgm:pt modelId="{637C4C3A-36B1-4C85-AE71-A5867E5439E7}" type="pres">
      <dgm:prSet presAssocID="{08373207-7D24-43A4-B5B5-FC1445B4E468}" presName="parentText" presStyleLbl="node1" presStyleIdx="0" presStyleCnt="4">
        <dgm:presLayoutVars>
          <dgm:chMax val="0"/>
          <dgm:bulletEnabled val="1"/>
        </dgm:presLayoutVars>
      </dgm:prSet>
      <dgm:spPr/>
      <dgm:t>
        <a:bodyPr/>
        <a:lstStyle/>
        <a:p>
          <a:endParaRPr lang="en-US"/>
        </a:p>
      </dgm:t>
    </dgm:pt>
    <dgm:pt modelId="{59F72552-0B7D-4854-BBB2-6CFAFEE5F2B2}" type="pres">
      <dgm:prSet presAssocID="{08373207-7D24-43A4-B5B5-FC1445B4E468}" presName="negativeSpace" presStyleCnt="0"/>
      <dgm:spPr/>
    </dgm:pt>
    <dgm:pt modelId="{69592995-AC2B-433D-868A-FEDA25C33939}" type="pres">
      <dgm:prSet presAssocID="{08373207-7D24-43A4-B5B5-FC1445B4E468}" presName="childText" presStyleLbl="conFgAcc1" presStyleIdx="0" presStyleCnt="4" custLinFactNeighborX="265" custLinFactNeighborY="-4074">
        <dgm:presLayoutVars>
          <dgm:bulletEnabled val="1"/>
        </dgm:presLayoutVars>
      </dgm:prSet>
      <dgm:spPr/>
      <dgm:t>
        <a:bodyPr/>
        <a:lstStyle/>
        <a:p>
          <a:endParaRPr lang="en-US"/>
        </a:p>
      </dgm:t>
    </dgm:pt>
    <dgm:pt modelId="{D9C6EBB7-5012-4ADC-9A0D-58FA52DE0F82}" type="pres">
      <dgm:prSet presAssocID="{8F2C3605-46F3-4371-8F06-701E7D4B244C}" presName="spaceBetweenRectangles" presStyleCnt="0"/>
      <dgm:spPr/>
    </dgm:pt>
    <dgm:pt modelId="{3B65715C-F085-47FC-92BC-86E9EC886C51}" type="pres">
      <dgm:prSet presAssocID="{3ED7C36E-7A48-4FDA-B4E4-AF13F386AA4D}" presName="parentLin" presStyleCnt="0"/>
      <dgm:spPr/>
    </dgm:pt>
    <dgm:pt modelId="{0696E6F1-31BB-480C-9AEE-0F726A7C4947}" type="pres">
      <dgm:prSet presAssocID="{3ED7C36E-7A48-4FDA-B4E4-AF13F386AA4D}" presName="parentLeftMargin" presStyleLbl="node1" presStyleIdx="0" presStyleCnt="4"/>
      <dgm:spPr/>
      <dgm:t>
        <a:bodyPr/>
        <a:lstStyle/>
        <a:p>
          <a:endParaRPr lang="en-US"/>
        </a:p>
      </dgm:t>
    </dgm:pt>
    <dgm:pt modelId="{4B3808DF-B86C-44EE-81FC-2131942754BC}" type="pres">
      <dgm:prSet presAssocID="{3ED7C36E-7A48-4FDA-B4E4-AF13F386AA4D}" presName="parentText" presStyleLbl="node1" presStyleIdx="1" presStyleCnt="4">
        <dgm:presLayoutVars>
          <dgm:chMax val="0"/>
          <dgm:bulletEnabled val="1"/>
        </dgm:presLayoutVars>
      </dgm:prSet>
      <dgm:spPr/>
      <dgm:t>
        <a:bodyPr/>
        <a:lstStyle/>
        <a:p>
          <a:endParaRPr lang="en-US"/>
        </a:p>
      </dgm:t>
    </dgm:pt>
    <dgm:pt modelId="{9FF6DA4C-08B8-4E6D-9160-B611D4476BE8}" type="pres">
      <dgm:prSet presAssocID="{3ED7C36E-7A48-4FDA-B4E4-AF13F386AA4D}" presName="negativeSpace" presStyleCnt="0"/>
      <dgm:spPr/>
    </dgm:pt>
    <dgm:pt modelId="{B14E2F85-06CA-47CC-84DB-3FDBE15253FB}" type="pres">
      <dgm:prSet presAssocID="{3ED7C36E-7A48-4FDA-B4E4-AF13F386AA4D}" presName="childText" presStyleLbl="conFgAcc1" presStyleIdx="1" presStyleCnt="4">
        <dgm:presLayoutVars>
          <dgm:bulletEnabled val="1"/>
        </dgm:presLayoutVars>
      </dgm:prSet>
      <dgm:spPr/>
      <dgm:t>
        <a:bodyPr/>
        <a:lstStyle/>
        <a:p>
          <a:endParaRPr lang="en-US"/>
        </a:p>
      </dgm:t>
    </dgm:pt>
    <dgm:pt modelId="{DB3F9F3C-6589-4214-B19E-8D1091E67EC9}" type="pres">
      <dgm:prSet presAssocID="{D86E1F8C-BB16-47CE-89CF-0E866606EB15}" presName="spaceBetweenRectangles" presStyleCnt="0"/>
      <dgm:spPr/>
    </dgm:pt>
    <dgm:pt modelId="{41C21F3B-62E0-4379-921F-EF3928D75715}" type="pres">
      <dgm:prSet presAssocID="{68EFD876-DE05-4EE9-A1D6-51AE1514B75B}" presName="parentLin" presStyleCnt="0"/>
      <dgm:spPr/>
    </dgm:pt>
    <dgm:pt modelId="{9CA3C457-A5A9-4360-BD22-9FB232051D73}" type="pres">
      <dgm:prSet presAssocID="{68EFD876-DE05-4EE9-A1D6-51AE1514B75B}" presName="parentLeftMargin" presStyleLbl="node1" presStyleIdx="1" presStyleCnt="4"/>
      <dgm:spPr/>
      <dgm:t>
        <a:bodyPr/>
        <a:lstStyle/>
        <a:p>
          <a:endParaRPr lang="en-US"/>
        </a:p>
      </dgm:t>
    </dgm:pt>
    <dgm:pt modelId="{03AC70F6-A474-4D65-8F31-CA8EFC93C400}" type="pres">
      <dgm:prSet presAssocID="{68EFD876-DE05-4EE9-A1D6-51AE1514B75B}" presName="parentText" presStyleLbl="node1" presStyleIdx="2" presStyleCnt="4">
        <dgm:presLayoutVars>
          <dgm:chMax val="0"/>
          <dgm:bulletEnabled val="1"/>
        </dgm:presLayoutVars>
      </dgm:prSet>
      <dgm:spPr/>
      <dgm:t>
        <a:bodyPr/>
        <a:lstStyle/>
        <a:p>
          <a:endParaRPr lang="en-US"/>
        </a:p>
      </dgm:t>
    </dgm:pt>
    <dgm:pt modelId="{1AF32437-88FC-492E-A96F-9D11ACE7D3DE}" type="pres">
      <dgm:prSet presAssocID="{68EFD876-DE05-4EE9-A1D6-51AE1514B75B}" presName="negativeSpace" presStyleCnt="0"/>
      <dgm:spPr/>
    </dgm:pt>
    <dgm:pt modelId="{91C985A8-8980-46E3-9609-C7B3EDB02899}" type="pres">
      <dgm:prSet presAssocID="{68EFD876-DE05-4EE9-A1D6-51AE1514B75B}" presName="childText" presStyleLbl="conFgAcc1" presStyleIdx="2" presStyleCnt="4">
        <dgm:presLayoutVars>
          <dgm:bulletEnabled val="1"/>
        </dgm:presLayoutVars>
      </dgm:prSet>
      <dgm:spPr/>
      <dgm:t>
        <a:bodyPr/>
        <a:lstStyle/>
        <a:p>
          <a:endParaRPr lang="en-US"/>
        </a:p>
      </dgm:t>
    </dgm:pt>
    <dgm:pt modelId="{0B46DE5E-302C-433F-B08F-47EF8B7979CD}" type="pres">
      <dgm:prSet presAssocID="{B1A45CC1-C059-4E79-8A61-9174CA7EFEA0}" presName="spaceBetweenRectangles" presStyleCnt="0"/>
      <dgm:spPr/>
    </dgm:pt>
    <dgm:pt modelId="{F1FFF84A-116B-4512-91AD-E36F33647665}" type="pres">
      <dgm:prSet presAssocID="{34FAAB35-9859-4B32-9BBA-C972C49757C7}" presName="parentLin" presStyleCnt="0"/>
      <dgm:spPr/>
    </dgm:pt>
    <dgm:pt modelId="{66A69A9C-A602-41D7-BD4E-18877E4BE3FC}" type="pres">
      <dgm:prSet presAssocID="{34FAAB35-9859-4B32-9BBA-C972C49757C7}" presName="parentLeftMargin" presStyleLbl="node1" presStyleIdx="2" presStyleCnt="4"/>
      <dgm:spPr/>
      <dgm:t>
        <a:bodyPr/>
        <a:lstStyle/>
        <a:p>
          <a:endParaRPr lang="en-US"/>
        </a:p>
      </dgm:t>
    </dgm:pt>
    <dgm:pt modelId="{0EA6A764-CA3C-4665-9250-8F8CB99B3BC9}" type="pres">
      <dgm:prSet presAssocID="{34FAAB35-9859-4B32-9BBA-C972C49757C7}" presName="parentText" presStyleLbl="node1" presStyleIdx="3" presStyleCnt="4">
        <dgm:presLayoutVars>
          <dgm:chMax val="0"/>
          <dgm:bulletEnabled val="1"/>
        </dgm:presLayoutVars>
      </dgm:prSet>
      <dgm:spPr/>
      <dgm:t>
        <a:bodyPr/>
        <a:lstStyle/>
        <a:p>
          <a:endParaRPr lang="en-US"/>
        </a:p>
      </dgm:t>
    </dgm:pt>
    <dgm:pt modelId="{D659C19C-8863-4534-A30D-5DC1EF1F98BE}" type="pres">
      <dgm:prSet presAssocID="{34FAAB35-9859-4B32-9BBA-C972C49757C7}" presName="negativeSpace" presStyleCnt="0"/>
      <dgm:spPr/>
    </dgm:pt>
    <dgm:pt modelId="{F4D4446A-E58D-4598-91AF-1A21E1549C31}" type="pres">
      <dgm:prSet presAssocID="{34FAAB35-9859-4B32-9BBA-C972C49757C7}" presName="childText" presStyleLbl="conFgAcc1" presStyleIdx="3" presStyleCnt="4">
        <dgm:presLayoutVars>
          <dgm:bulletEnabled val="1"/>
        </dgm:presLayoutVars>
      </dgm:prSet>
      <dgm:spPr/>
      <dgm:t>
        <a:bodyPr/>
        <a:lstStyle/>
        <a:p>
          <a:endParaRPr lang="en-US"/>
        </a:p>
      </dgm:t>
    </dgm:pt>
  </dgm:ptLst>
  <dgm:cxnLst>
    <dgm:cxn modelId="{CFAFD67B-47E2-4A8A-AEA8-4E9313DBC86C}" srcId="{68EFD876-DE05-4EE9-A1D6-51AE1514B75B}" destId="{C0D088B7-7849-48FC-B16B-F608FFE76F8B}" srcOrd="0" destOrd="0" parTransId="{8096CF2C-C1F9-41BD-AEBA-47C28C70FC24}" sibTransId="{F9035DFD-88C5-4D73-9DB5-524DDC4224FE}"/>
    <dgm:cxn modelId="{D3CC4FAF-C5B9-479E-A039-3EB8D243702D}" srcId="{68EFD876-DE05-4EE9-A1D6-51AE1514B75B}" destId="{5A1AC6F7-34B2-4F24-88D9-B6D2599DCDA7}" srcOrd="2" destOrd="0" parTransId="{C83C400A-655B-4E6F-B39A-F26203734CAD}" sibTransId="{6889B7F5-900B-464F-B096-05038BFCBE40}"/>
    <dgm:cxn modelId="{6B6CFB0F-4970-4408-894F-72CBF3C6E1BC}" type="presOf" srcId="{08373207-7D24-43A4-B5B5-FC1445B4E468}" destId="{68E3D77F-4D36-4608-87EF-FB5788F6358D}" srcOrd="0" destOrd="0" presId="urn:microsoft.com/office/officeart/2005/8/layout/list1"/>
    <dgm:cxn modelId="{36E782E2-D6C1-460D-B33A-04CB15B13B8F}" srcId="{08373207-7D24-43A4-B5B5-FC1445B4E468}" destId="{958732ED-1FBF-4D42-B7F5-7F93A09DC750}" srcOrd="0" destOrd="0" parTransId="{90C9632E-03FA-4314-BCAF-B4B43E3AE3EB}" sibTransId="{07DE16FA-DA39-40BA-8290-9626E1479170}"/>
    <dgm:cxn modelId="{920F7341-6EF8-451E-87E7-59AAC129F9AB}" srcId="{34FAAB35-9859-4B32-9BBA-C972C49757C7}" destId="{0973394E-AF96-46F5-9E55-CF76E7139F67}" srcOrd="0" destOrd="0" parTransId="{28815BF2-73A1-484E-B861-68DEA0D9A3B9}" sibTransId="{C4F5923E-3C17-4D29-AC8F-A05C2FBC09BE}"/>
    <dgm:cxn modelId="{F0945327-50BF-4C60-BF65-B8A6F4E550E9}" type="presOf" srcId="{3ED7C36E-7A48-4FDA-B4E4-AF13F386AA4D}" destId="{0696E6F1-31BB-480C-9AEE-0F726A7C4947}" srcOrd="0" destOrd="0" presId="urn:microsoft.com/office/officeart/2005/8/layout/list1"/>
    <dgm:cxn modelId="{B7EED281-A33C-4CC4-80AC-B26C1A594541}" srcId="{68EFD876-DE05-4EE9-A1D6-51AE1514B75B}" destId="{35A23722-D658-4501-A941-8CD1EDAFD901}" srcOrd="1" destOrd="0" parTransId="{A0047F32-A6A9-486A-AA10-15F9BB5D751F}" sibTransId="{6DD543A0-378E-48E0-9614-58C4C6F3E071}"/>
    <dgm:cxn modelId="{26914DE7-A086-4097-BEB9-B8462BC2A438}" srcId="{64AEBC23-4202-4BF5-8CBD-0ABF709E9ECE}" destId="{68EFD876-DE05-4EE9-A1D6-51AE1514B75B}" srcOrd="2" destOrd="0" parTransId="{4798D726-7230-4F5C-AD73-5FE7ED0C070C}" sibTransId="{B1A45CC1-C059-4E79-8A61-9174CA7EFEA0}"/>
    <dgm:cxn modelId="{71B0FA09-7B79-44D1-9FDB-2E86788BFC7F}" type="presOf" srcId="{34FAAB35-9859-4B32-9BBA-C972C49757C7}" destId="{0EA6A764-CA3C-4665-9250-8F8CB99B3BC9}" srcOrd="1" destOrd="0" presId="urn:microsoft.com/office/officeart/2005/8/layout/list1"/>
    <dgm:cxn modelId="{313CF2E3-1516-4F21-944E-BD3C685EB41F}" srcId="{64AEBC23-4202-4BF5-8CBD-0ABF709E9ECE}" destId="{3ED7C36E-7A48-4FDA-B4E4-AF13F386AA4D}" srcOrd="1" destOrd="0" parTransId="{8071D914-2CE2-45A4-9298-DF8EDEF5389A}" sibTransId="{D86E1F8C-BB16-47CE-89CF-0E866606EB15}"/>
    <dgm:cxn modelId="{BC01CB29-CEE7-4510-9574-B6688124B848}" type="presOf" srcId="{08373207-7D24-43A4-B5B5-FC1445B4E468}" destId="{637C4C3A-36B1-4C85-AE71-A5867E5439E7}" srcOrd="1" destOrd="0" presId="urn:microsoft.com/office/officeart/2005/8/layout/list1"/>
    <dgm:cxn modelId="{49DAABB1-6224-4E4A-8DB7-D8C5DEB6F03A}" srcId="{64AEBC23-4202-4BF5-8CBD-0ABF709E9ECE}" destId="{08373207-7D24-43A4-B5B5-FC1445B4E468}" srcOrd="0" destOrd="0" parTransId="{06537BC5-E685-44E2-886B-32E829A833A0}" sibTransId="{8F2C3605-46F3-4371-8F06-701E7D4B244C}"/>
    <dgm:cxn modelId="{240006CA-07C5-4049-9214-7DE1C9897AFF}" type="presOf" srcId="{34FAAB35-9859-4B32-9BBA-C972C49757C7}" destId="{66A69A9C-A602-41D7-BD4E-18877E4BE3FC}" srcOrd="0" destOrd="0" presId="urn:microsoft.com/office/officeart/2005/8/layout/list1"/>
    <dgm:cxn modelId="{D09595DD-5E6E-450A-85C9-3A642D0D92CC}" srcId="{3ED7C36E-7A48-4FDA-B4E4-AF13F386AA4D}" destId="{D3A7DCEB-0D0C-4A35-B6E6-7EC979D0AA53}" srcOrd="0" destOrd="0" parTransId="{EFE4E02C-F256-48F4-AAFE-E175DCB6B046}" sibTransId="{BAA3108F-FA14-4924-8DA2-01E0384EAE94}"/>
    <dgm:cxn modelId="{550AA51E-1B32-46EC-8A83-8BB1576091F0}" type="presOf" srcId="{35A23722-D658-4501-A941-8CD1EDAFD901}" destId="{91C985A8-8980-46E3-9609-C7B3EDB02899}" srcOrd="0" destOrd="1" presId="urn:microsoft.com/office/officeart/2005/8/layout/list1"/>
    <dgm:cxn modelId="{9A730EF8-CE0C-4B5D-B15F-EC79FFDCA627}" type="presOf" srcId="{958732ED-1FBF-4D42-B7F5-7F93A09DC750}" destId="{69592995-AC2B-433D-868A-FEDA25C33939}" srcOrd="0" destOrd="0" presId="urn:microsoft.com/office/officeart/2005/8/layout/list1"/>
    <dgm:cxn modelId="{34FA5DAC-D15C-457F-85E2-3C0E3AC9B846}" type="presOf" srcId="{68EFD876-DE05-4EE9-A1D6-51AE1514B75B}" destId="{03AC70F6-A474-4D65-8F31-CA8EFC93C400}" srcOrd="1" destOrd="0" presId="urn:microsoft.com/office/officeart/2005/8/layout/list1"/>
    <dgm:cxn modelId="{AB70348B-B0CD-47B4-947F-8FF144A1BBEA}" type="presOf" srcId="{C0D088B7-7849-48FC-B16B-F608FFE76F8B}" destId="{91C985A8-8980-46E3-9609-C7B3EDB02899}" srcOrd="0" destOrd="0" presId="urn:microsoft.com/office/officeart/2005/8/layout/list1"/>
    <dgm:cxn modelId="{67C0D925-5DC9-42C3-B0E7-E6E9CD344011}" type="presOf" srcId="{68EFD876-DE05-4EE9-A1D6-51AE1514B75B}" destId="{9CA3C457-A5A9-4360-BD22-9FB232051D73}" srcOrd="0" destOrd="0" presId="urn:microsoft.com/office/officeart/2005/8/layout/list1"/>
    <dgm:cxn modelId="{5313D25C-CF87-44DF-B495-223B832CCA25}" srcId="{64AEBC23-4202-4BF5-8CBD-0ABF709E9ECE}" destId="{34FAAB35-9859-4B32-9BBA-C972C49757C7}" srcOrd="3" destOrd="0" parTransId="{5F720BCD-3402-4C12-AF9B-FA776E6E3708}" sibTransId="{676A8D7F-00E0-4794-BC4D-B0E3406DDAF1}"/>
    <dgm:cxn modelId="{EABB9DED-1169-4FC0-AC14-CA8347A033C5}" type="presOf" srcId="{0973394E-AF96-46F5-9E55-CF76E7139F67}" destId="{F4D4446A-E58D-4598-91AF-1A21E1549C31}" srcOrd="0" destOrd="0" presId="urn:microsoft.com/office/officeart/2005/8/layout/list1"/>
    <dgm:cxn modelId="{40E6E32E-0781-44C7-A70A-E71331C68187}" type="presOf" srcId="{5A1AC6F7-34B2-4F24-88D9-B6D2599DCDA7}" destId="{91C985A8-8980-46E3-9609-C7B3EDB02899}" srcOrd="0" destOrd="2" presId="urn:microsoft.com/office/officeart/2005/8/layout/list1"/>
    <dgm:cxn modelId="{98A742DD-7535-402A-AA83-507FC2724BAD}" type="presOf" srcId="{3ED7C36E-7A48-4FDA-B4E4-AF13F386AA4D}" destId="{4B3808DF-B86C-44EE-81FC-2131942754BC}" srcOrd="1" destOrd="0" presId="urn:microsoft.com/office/officeart/2005/8/layout/list1"/>
    <dgm:cxn modelId="{1254E559-832C-4FD2-84E2-25422C7E9ADE}" type="presOf" srcId="{64AEBC23-4202-4BF5-8CBD-0ABF709E9ECE}" destId="{3312DF6E-A2B5-4575-B8F1-C55F081F6B10}" srcOrd="0" destOrd="0" presId="urn:microsoft.com/office/officeart/2005/8/layout/list1"/>
    <dgm:cxn modelId="{0DB481D4-B383-44FC-B998-2C18798FBD7E}" type="presOf" srcId="{D3A7DCEB-0D0C-4A35-B6E6-7EC979D0AA53}" destId="{B14E2F85-06CA-47CC-84DB-3FDBE15253FB}" srcOrd="0" destOrd="0" presId="urn:microsoft.com/office/officeart/2005/8/layout/list1"/>
    <dgm:cxn modelId="{7C115DDC-0905-4105-945E-2A48132B0BD5}" type="presParOf" srcId="{3312DF6E-A2B5-4575-B8F1-C55F081F6B10}" destId="{95F17847-A1E8-4BDA-B0FC-551E434AAD4C}" srcOrd="0" destOrd="0" presId="urn:microsoft.com/office/officeart/2005/8/layout/list1"/>
    <dgm:cxn modelId="{A4A3C1D6-3AFF-41AF-8B60-47542CFB5FBE}" type="presParOf" srcId="{95F17847-A1E8-4BDA-B0FC-551E434AAD4C}" destId="{68E3D77F-4D36-4608-87EF-FB5788F6358D}" srcOrd="0" destOrd="0" presId="urn:microsoft.com/office/officeart/2005/8/layout/list1"/>
    <dgm:cxn modelId="{4BF51722-F5A0-495F-8E4C-185B67B39805}" type="presParOf" srcId="{95F17847-A1E8-4BDA-B0FC-551E434AAD4C}" destId="{637C4C3A-36B1-4C85-AE71-A5867E5439E7}" srcOrd="1" destOrd="0" presId="urn:microsoft.com/office/officeart/2005/8/layout/list1"/>
    <dgm:cxn modelId="{02CEDD90-4A3A-4ACC-8998-9E81CCA336BB}" type="presParOf" srcId="{3312DF6E-A2B5-4575-B8F1-C55F081F6B10}" destId="{59F72552-0B7D-4854-BBB2-6CFAFEE5F2B2}" srcOrd="1" destOrd="0" presId="urn:microsoft.com/office/officeart/2005/8/layout/list1"/>
    <dgm:cxn modelId="{E8223979-76C4-459E-BC24-032BD95E944C}" type="presParOf" srcId="{3312DF6E-A2B5-4575-B8F1-C55F081F6B10}" destId="{69592995-AC2B-433D-868A-FEDA25C33939}" srcOrd="2" destOrd="0" presId="urn:microsoft.com/office/officeart/2005/8/layout/list1"/>
    <dgm:cxn modelId="{4D50114E-1901-4385-B694-E98E3C7842AC}" type="presParOf" srcId="{3312DF6E-A2B5-4575-B8F1-C55F081F6B10}" destId="{D9C6EBB7-5012-4ADC-9A0D-58FA52DE0F82}" srcOrd="3" destOrd="0" presId="urn:microsoft.com/office/officeart/2005/8/layout/list1"/>
    <dgm:cxn modelId="{B041E445-CF1A-42A9-B273-EFCC2FC1C60C}" type="presParOf" srcId="{3312DF6E-A2B5-4575-B8F1-C55F081F6B10}" destId="{3B65715C-F085-47FC-92BC-86E9EC886C51}" srcOrd="4" destOrd="0" presId="urn:microsoft.com/office/officeart/2005/8/layout/list1"/>
    <dgm:cxn modelId="{D42173F5-F1F0-40BB-B892-AE42CEACF68F}" type="presParOf" srcId="{3B65715C-F085-47FC-92BC-86E9EC886C51}" destId="{0696E6F1-31BB-480C-9AEE-0F726A7C4947}" srcOrd="0" destOrd="0" presId="urn:microsoft.com/office/officeart/2005/8/layout/list1"/>
    <dgm:cxn modelId="{AB44DBB2-D715-4325-8856-0D4EA1D3A412}" type="presParOf" srcId="{3B65715C-F085-47FC-92BC-86E9EC886C51}" destId="{4B3808DF-B86C-44EE-81FC-2131942754BC}" srcOrd="1" destOrd="0" presId="urn:microsoft.com/office/officeart/2005/8/layout/list1"/>
    <dgm:cxn modelId="{DED27155-8DCD-4983-A649-C0BB9EC53D08}" type="presParOf" srcId="{3312DF6E-A2B5-4575-B8F1-C55F081F6B10}" destId="{9FF6DA4C-08B8-4E6D-9160-B611D4476BE8}" srcOrd="5" destOrd="0" presId="urn:microsoft.com/office/officeart/2005/8/layout/list1"/>
    <dgm:cxn modelId="{9DFF9D3C-E4BD-48E9-98F8-DC0CF6BEFC4E}" type="presParOf" srcId="{3312DF6E-A2B5-4575-B8F1-C55F081F6B10}" destId="{B14E2F85-06CA-47CC-84DB-3FDBE15253FB}" srcOrd="6" destOrd="0" presId="urn:microsoft.com/office/officeart/2005/8/layout/list1"/>
    <dgm:cxn modelId="{D34697CF-5DDC-4FB0-9E42-28861ED320C2}" type="presParOf" srcId="{3312DF6E-A2B5-4575-B8F1-C55F081F6B10}" destId="{DB3F9F3C-6589-4214-B19E-8D1091E67EC9}" srcOrd="7" destOrd="0" presId="urn:microsoft.com/office/officeart/2005/8/layout/list1"/>
    <dgm:cxn modelId="{CE615A5C-684C-4909-A525-FA452E301B22}" type="presParOf" srcId="{3312DF6E-A2B5-4575-B8F1-C55F081F6B10}" destId="{41C21F3B-62E0-4379-921F-EF3928D75715}" srcOrd="8" destOrd="0" presId="urn:microsoft.com/office/officeart/2005/8/layout/list1"/>
    <dgm:cxn modelId="{C25E118A-E1E2-4D30-A225-2923B2DE6228}" type="presParOf" srcId="{41C21F3B-62E0-4379-921F-EF3928D75715}" destId="{9CA3C457-A5A9-4360-BD22-9FB232051D73}" srcOrd="0" destOrd="0" presId="urn:microsoft.com/office/officeart/2005/8/layout/list1"/>
    <dgm:cxn modelId="{0C8BBB45-0316-4805-88C1-BBE135F6A4F3}" type="presParOf" srcId="{41C21F3B-62E0-4379-921F-EF3928D75715}" destId="{03AC70F6-A474-4D65-8F31-CA8EFC93C400}" srcOrd="1" destOrd="0" presId="urn:microsoft.com/office/officeart/2005/8/layout/list1"/>
    <dgm:cxn modelId="{A971597F-2223-4E51-8C9D-673CCD335660}" type="presParOf" srcId="{3312DF6E-A2B5-4575-B8F1-C55F081F6B10}" destId="{1AF32437-88FC-492E-A96F-9D11ACE7D3DE}" srcOrd="9" destOrd="0" presId="urn:microsoft.com/office/officeart/2005/8/layout/list1"/>
    <dgm:cxn modelId="{E7020A00-2BD8-4447-A47E-39FD93E37E0B}" type="presParOf" srcId="{3312DF6E-A2B5-4575-B8F1-C55F081F6B10}" destId="{91C985A8-8980-46E3-9609-C7B3EDB02899}" srcOrd="10" destOrd="0" presId="urn:microsoft.com/office/officeart/2005/8/layout/list1"/>
    <dgm:cxn modelId="{AC066D4C-BCA3-4BCF-AC4B-D9A2144E9D9E}" type="presParOf" srcId="{3312DF6E-A2B5-4575-B8F1-C55F081F6B10}" destId="{0B46DE5E-302C-433F-B08F-47EF8B7979CD}" srcOrd="11" destOrd="0" presId="urn:microsoft.com/office/officeart/2005/8/layout/list1"/>
    <dgm:cxn modelId="{59C60FA4-398D-47AA-B396-7202D7FA54A5}" type="presParOf" srcId="{3312DF6E-A2B5-4575-B8F1-C55F081F6B10}" destId="{F1FFF84A-116B-4512-91AD-E36F33647665}" srcOrd="12" destOrd="0" presId="urn:microsoft.com/office/officeart/2005/8/layout/list1"/>
    <dgm:cxn modelId="{E68DB970-3F42-4882-BFBA-BA10E6303FFD}" type="presParOf" srcId="{F1FFF84A-116B-4512-91AD-E36F33647665}" destId="{66A69A9C-A602-41D7-BD4E-18877E4BE3FC}" srcOrd="0" destOrd="0" presId="urn:microsoft.com/office/officeart/2005/8/layout/list1"/>
    <dgm:cxn modelId="{61BE2D91-5A46-401B-ABEA-C5EA5DA226F8}" type="presParOf" srcId="{F1FFF84A-116B-4512-91AD-E36F33647665}" destId="{0EA6A764-CA3C-4665-9250-8F8CB99B3BC9}" srcOrd="1" destOrd="0" presId="urn:microsoft.com/office/officeart/2005/8/layout/list1"/>
    <dgm:cxn modelId="{A74AA55B-61D0-4C5B-BE32-855A0E8E2F4A}" type="presParOf" srcId="{3312DF6E-A2B5-4575-B8F1-C55F081F6B10}" destId="{D659C19C-8863-4534-A30D-5DC1EF1F98BE}" srcOrd="13" destOrd="0" presId="urn:microsoft.com/office/officeart/2005/8/layout/list1"/>
    <dgm:cxn modelId="{6336D896-024B-46D0-AE0A-35B4D576D607}" type="presParOf" srcId="{3312DF6E-A2B5-4575-B8F1-C55F081F6B10}" destId="{F4D4446A-E58D-4598-91AF-1A21E1549C3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A8992AB9-A439-4A29-8161-CCC87D97222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id-ID"/>
        </a:p>
      </dgm:t>
    </dgm:pt>
    <dgm:pt modelId="{F7512F2E-AE41-4A41-95A6-D677F86C6062}">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Security</a:t>
          </a:r>
        </a:p>
        <a:p>
          <a:r>
            <a:rPr lang="id-ID" sz="1600" i="1" dirty="0" smtClean="0">
              <a:latin typeface="Cambria" panose="02040503050406030204" pitchFamily="18" charset="0"/>
            </a:rPr>
            <a:t>(Based on Research (Islam &amp; Paolo)</a:t>
          </a:r>
          <a:r>
            <a:rPr lang="en-US" sz="1600" i="1" dirty="0" smtClean="0">
              <a:latin typeface="Cambria" panose="02040503050406030204" pitchFamily="18" charset="0"/>
            </a:rPr>
            <a:t> using Goal-Question Metrics / GQM</a:t>
          </a:r>
          <a:r>
            <a:rPr lang="id-ID" sz="1600" i="1" dirty="0" smtClean="0">
              <a:latin typeface="Cambria" panose="02040503050406030204" pitchFamily="18" charset="0"/>
            </a:rPr>
            <a:t>)</a:t>
          </a:r>
          <a:endParaRPr lang="id-ID" sz="1600" i="1" dirty="0">
            <a:latin typeface="Cambria" panose="02040503050406030204" pitchFamily="18" charset="0"/>
          </a:endParaRPr>
        </a:p>
      </dgm:t>
    </dgm:pt>
    <dgm:pt modelId="{797D7A57-6B88-4CBC-BFC0-1680D1F30A6D}" type="parTrans" cxnId="{F3F66880-0298-45D8-A173-641B3518A161}">
      <dgm:prSet/>
      <dgm:spPr/>
      <dgm:t>
        <a:bodyPr/>
        <a:lstStyle/>
        <a:p>
          <a:endParaRPr lang="id-ID"/>
        </a:p>
      </dgm:t>
    </dgm:pt>
    <dgm:pt modelId="{0CF68ED8-4F73-448D-A00D-40AA28D5D838}" type="sibTrans" cxnId="{F3F66880-0298-45D8-A173-641B3518A161}">
      <dgm:prSet/>
      <dgm:spPr/>
      <dgm:t>
        <a:bodyPr/>
        <a:lstStyle/>
        <a:p>
          <a:endParaRPr lang="id-ID"/>
        </a:p>
      </dgm:t>
    </dgm:pt>
    <dgm:pt modelId="{534B2710-E174-4E42-B2D0-C223C81D57F6}">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Confidentially</a:t>
          </a:r>
        </a:p>
        <a:p>
          <a:r>
            <a:rPr lang="id-ID" sz="1200" b="0" i="1" dirty="0" smtClean="0">
              <a:latin typeface="Cambria" panose="02040503050406030204" pitchFamily="18" charset="0"/>
            </a:rPr>
            <a:t>(Produce 7 test case related to registration functions)</a:t>
          </a:r>
          <a:endParaRPr lang="id-ID" sz="1200" b="0" i="1" dirty="0">
            <a:latin typeface="Cambria" panose="02040503050406030204" pitchFamily="18" charset="0"/>
          </a:endParaRPr>
        </a:p>
      </dgm:t>
    </dgm:pt>
    <dgm:pt modelId="{960BD4E6-98F0-442E-8D3A-82B7AFF062A9}" type="parTrans" cxnId="{20702278-A1C0-437A-A544-2037277E47F7}">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A9AF599C-F87C-4E72-8A8B-5DC655F69AEB}" type="sibTrans" cxnId="{20702278-A1C0-437A-A544-2037277E47F7}">
      <dgm:prSet/>
      <dgm:spPr/>
      <dgm:t>
        <a:bodyPr/>
        <a:lstStyle/>
        <a:p>
          <a:endParaRPr lang="id-ID"/>
        </a:p>
      </dgm:t>
    </dgm:pt>
    <dgm:pt modelId="{22A24D34-4E0D-4215-9346-BDBC29FDDE6C}">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Integrity</a:t>
          </a:r>
        </a:p>
        <a:p>
          <a:r>
            <a:rPr lang="id-ID" sz="1200" b="0" i="1" dirty="0" smtClean="0">
              <a:latin typeface="Cambria" panose="02040503050406030204" pitchFamily="18" charset="0"/>
            </a:rPr>
            <a:t>(Produce </a:t>
          </a:r>
          <a:r>
            <a:rPr lang="en-US" sz="1200" b="0" i="1" dirty="0" smtClean="0">
              <a:latin typeface="Cambria" panose="02040503050406030204" pitchFamily="18" charset="0"/>
            </a:rPr>
            <a:t>5 </a:t>
          </a:r>
          <a:r>
            <a:rPr lang="id-ID" sz="1200" b="0" i="1" dirty="0" smtClean="0">
              <a:latin typeface="Cambria" panose="02040503050406030204" pitchFamily="18" charset="0"/>
            </a:rPr>
            <a:t>test case related to registration functions)</a:t>
          </a:r>
          <a:endParaRPr lang="id-ID" sz="1200" b="0" i="1" dirty="0">
            <a:latin typeface="Cambria" panose="02040503050406030204" pitchFamily="18" charset="0"/>
          </a:endParaRPr>
        </a:p>
      </dgm:t>
    </dgm:pt>
    <dgm:pt modelId="{AAA32683-22B7-484C-B68E-EBA68D99E13B}" type="parTrans" cxnId="{0EABBB5B-CF29-4F2F-AE7B-D723458CB7BF}">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DE41D57B-696B-4D5A-82DE-CE4D9BF138F4}" type="sibTrans" cxnId="{0EABBB5B-CF29-4F2F-AE7B-D723458CB7BF}">
      <dgm:prSet/>
      <dgm:spPr/>
      <dgm:t>
        <a:bodyPr/>
        <a:lstStyle/>
        <a:p>
          <a:endParaRPr lang="id-ID"/>
        </a:p>
      </dgm:t>
    </dgm:pt>
    <dgm:pt modelId="{018464E3-1B76-4362-B778-63F69EA84761}">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Non-repudiation</a:t>
          </a:r>
        </a:p>
        <a:p>
          <a:r>
            <a:rPr lang="id-ID" sz="1200" b="0" i="1" dirty="0" smtClean="0">
              <a:latin typeface="Cambria" panose="02040503050406030204" pitchFamily="18" charset="0"/>
            </a:rPr>
            <a:t>(Produce </a:t>
          </a:r>
          <a:r>
            <a:rPr lang="en-US" sz="1200" b="0" i="1" dirty="0" smtClean="0">
              <a:latin typeface="Cambria" panose="02040503050406030204" pitchFamily="18" charset="0"/>
            </a:rPr>
            <a:t>4</a:t>
          </a:r>
          <a:r>
            <a:rPr lang="id-ID" sz="1200" b="0" i="1" dirty="0" smtClean="0">
              <a:latin typeface="Cambria" panose="02040503050406030204" pitchFamily="18" charset="0"/>
            </a:rPr>
            <a:t> test case</a:t>
          </a:r>
          <a:r>
            <a:rPr lang="en-US" sz="1200" b="0" i="1" dirty="0" smtClean="0">
              <a:latin typeface="Cambria" panose="02040503050406030204" pitchFamily="18" charset="0"/>
            </a:rPr>
            <a:t> related to provide evidence </a:t>
          </a:r>
          <a:r>
            <a:rPr lang="id-ID" sz="1200" b="0" i="1" dirty="0" smtClean="0">
              <a:latin typeface="Cambria" panose="02040503050406030204" pitchFamily="18" charset="0"/>
            </a:rPr>
            <a:t>)</a:t>
          </a:r>
          <a:endParaRPr lang="id-ID" sz="1200" b="0" i="1" dirty="0">
            <a:latin typeface="Cambria" panose="02040503050406030204" pitchFamily="18" charset="0"/>
          </a:endParaRPr>
        </a:p>
      </dgm:t>
    </dgm:pt>
    <dgm:pt modelId="{9B1CFE2A-B126-45DE-A9B5-CA4970EF00FF}" type="sibTrans" cxnId="{2A6401BA-3DAA-4ECA-8C3C-A287C613EF55}">
      <dgm:prSet/>
      <dgm:spPr/>
      <dgm:t>
        <a:bodyPr/>
        <a:lstStyle/>
        <a:p>
          <a:endParaRPr lang="id-ID"/>
        </a:p>
      </dgm:t>
    </dgm:pt>
    <dgm:pt modelId="{0A950057-7360-4A85-A737-A93914E2D3CA}" type="parTrans" cxnId="{2A6401BA-3DAA-4ECA-8C3C-A287C613EF55}">
      <dgm:prSet/>
      <dgm:spPr/>
      <dgm:t>
        <a:bodyPr/>
        <a:lstStyle/>
        <a:p>
          <a:endParaRPr lang="id-ID"/>
        </a:p>
      </dgm:t>
    </dgm:pt>
    <dgm:pt modelId="{63F7599A-DAE5-4788-B522-EC58D7D83BC7}">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Accountability</a:t>
          </a:r>
        </a:p>
        <a:p>
          <a:r>
            <a:rPr lang="id-ID" sz="1200" b="0" i="1" dirty="0" smtClean="0">
              <a:latin typeface="Cambria" panose="02040503050406030204" pitchFamily="18" charset="0"/>
            </a:rPr>
            <a:t>(Produce </a:t>
          </a:r>
          <a:r>
            <a:rPr lang="en-US" sz="1200" b="0" i="1" dirty="0" smtClean="0">
              <a:latin typeface="Cambria" panose="02040503050406030204" pitchFamily="18" charset="0"/>
            </a:rPr>
            <a:t>4 </a:t>
          </a:r>
          <a:r>
            <a:rPr lang="id-ID" sz="1200" b="0" i="1" dirty="0" smtClean="0">
              <a:latin typeface="Cambria" panose="02040503050406030204" pitchFamily="18" charset="0"/>
            </a:rPr>
            <a:t>test case</a:t>
          </a:r>
          <a:r>
            <a:rPr lang="en-US" sz="1200" b="0" i="1" dirty="0" smtClean="0">
              <a:latin typeface="Cambria" panose="02040503050406030204" pitchFamily="18" charset="0"/>
            </a:rPr>
            <a:t> related to user’s activities</a:t>
          </a:r>
          <a:r>
            <a:rPr lang="id-ID" sz="1200" b="0" i="1" dirty="0" smtClean="0">
              <a:latin typeface="Cambria" panose="02040503050406030204" pitchFamily="18" charset="0"/>
            </a:rPr>
            <a:t>)</a:t>
          </a:r>
          <a:endParaRPr lang="id-ID" sz="1200" b="0" i="1" dirty="0">
            <a:latin typeface="Cambria" panose="02040503050406030204" pitchFamily="18" charset="0"/>
          </a:endParaRPr>
        </a:p>
      </dgm:t>
    </dgm:pt>
    <dgm:pt modelId="{87A49765-162E-42C0-A9AC-05BAB88B936E}" type="parTrans" cxnId="{0A9E2BAD-E586-43DA-9BA1-0D02483D7461}">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500B5215-36E4-4EE9-B0A1-DA9683291DCD}" type="sibTrans" cxnId="{0A9E2BAD-E586-43DA-9BA1-0D02483D7461}">
      <dgm:prSet/>
      <dgm:spPr/>
      <dgm:t>
        <a:bodyPr/>
        <a:lstStyle/>
        <a:p>
          <a:endParaRPr lang="id-ID"/>
        </a:p>
      </dgm:t>
    </dgm:pt>
    <dgm:pt modelId="{35AA5516-BF6B-4605-878E-71FCABE34A43}">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Authenticity</a:t>
          </a:r>
        </a:p>
        <a:p>
          <a:r>
            <a:rPr lang="id-ID" sz="1200" b="0" i="1" dirty="0" smtClean="0">
              <a:latin typeface="Cambria" panose="02040503050406030204" pitchFamily="18" charset="0"/>
            </a:rPr>
            <a:t>(Produce 4 test case)</a:t>
          </a:r>
          <a:endParaRPr lang="id-ID" sz="1200" b="0" i="1" dirty="0">
            <a:latin typeface="Cambria" panose="02040503050406030204" pitchFamily="18" charset="0"/>
          </a:endParaRPr>
        </a:p>
      </dgm:t>
    </dgm:pt>
    <dgm:pt modelId="{8FF0B1CF-35CF-40CF-B4BC-0A02F1DD3EAE}" type="parTrans" cxnId="{ADB99DF5-2339-4489-90BE-5822DB94B793}">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F0151754-D1D6-4AFF-8863-2151548C6464}" type="sibTrans" cxnId="{ADB99DF5-2339-4489-90BE-5822DB94B793}">
      <dgm:prSet/>
      <dgm:spPr/>
      <dgm:t>
        <a:bodyPr/>
        <a:lstStyle/>
        <a:p>
          <a:endParaRPr lang="id-ID"/>
        </a:p>
      </dgm:t>
    </dgm:pt>
    <dgm:pt modelId="{36B178C5-8942-4CD4-B7D4-14F58289303C}" type="pres">
      <dgm:prSet presAssocID="{A8992AB9-A439-4A29-8161-CCC87D972227}" presName="hierChild1" presStyleCnt="0">
        <dgm:presLayoutVars>
          <dgm:orgChart val="1"/>
          <dgm:chPref val="1"/>
          <dgm:dir/>
          <dgm:animOne val="branch"/>
          <dgm:animLvl val="lvl"/>
          <dgm:resizeHandles/>
        </dgm:presLayoutVars>
      </dgm:prSet>
      <dgm:spPr/>
      <dgm:t>
        <a:bodyPr/>
        <a:lstStyle/>
        <a:p>
          <a:endParaRPr lang="id-ID"/>
        </a:p>
      </dgm:t>
    </dgm:pt>
    <dgm:pt modelId="{44DA09F0-A379-4452-BD43-1004CB232DE0}" type="pres">
      <dgm:prSet presAssocID="{F7512F2E-AE41-4A41-95A6-D677F86C6062}" presName="hierRoot1" presStyleCnt="0">
        <dgm:presLayoutVars>
          <dgm:hierBranch val="init"/>
        </dgm:presLayoutVars>
      </dgm:prSet>
      <dgm:spPr/>
    </dgm:pt>
    <dgm:pt modelId="{7A90E867-73C4-48B3-BC91-847D5752BB01}" type="pres">
      <dgm:prSet presAssocID="{F7512F2E-AE41-4A41-95A6-D677F86C6062}" presName="rootComposite1" presStyleCnt="0"/>
      <dgm:spPr/>
    </dgm:pt>
    <dgm:pt modelId="{DD94262C-A295-4E77-B95D-175F796FF9C1}" type="pres">
      <dgm:prSet presAssocID="{F7512F2E-AE41-4A41-95A6-D677F86C6062}" presName="rootText1" presStyleLbl="node0" presStyleIdx="0" presStyleCnt="1" custScaleX="367562" custScaleY="308481" custLinFactNeighborX="2200" custLinFactNeighborY="0">
        <dgm:presLayoutVars>
          <dgm:chPref val="3"/>
        </dgm:presLayoutVars>
      </dgm:prSet>
      <dgm:spPr/>
      <dgm:t>
        <a:bodyPr/>
        <a:lstStyle/>
        <a:p>
          <a:endParaRPr lang="id-ID"/>
        </a:p>
      </dgm:t>
    </dgm:pt>
    <dgm:pt modelId="{5EC21F79-4CAA-4CEE-9BA5-0389EECB5F39}" type="pres">
      <dgm:prSet presAssocID="{F7512F2E-AE41-4A41-95A6-D677F86C6062}" presName="rootConnector1" presStyleLbl="node1" presStyleIdx="0" presStyleCnt="0"/>
      <dgm:spPr/>
      <dgm:t>
        <a:bodyPr/>
        <a:lstStyle/>
        <a:p>
          <a:endParaRPr lang="id-ID"/>
        </a:p>
      </dgm:t>
    </dgm:pt>
    <dgm:pt modelId="{4B15EE89-917F-43A2-8127-B76701AD5B61}" type="pres">
      <dgm:prSet presAssocID="{F7512F2E-AE41-4A41-95A6-D677F86C6062}" presName="hierChild2" presStyleCnt="0"/>
      <dgm:spPr/>
    </dgm:pt>
    <dgm:pt modelId="{7307293D-CB90-4102-8F13-5722E1CD1B01}" type="pres">
      <dgm:prSet presAssocID="{960BD4E6-98F0-442E-8D3A-82B7AFF062A9}" presName="Name37" presStyleLbl="parChTrans1D2" presStyleIdx="0" presStyleCnt="5"/>
      <dgm:spPr/>
      <dgm:t>
        <a:bodyPr/>
        <a:lstStyle/>
        <a:p>
          <a:endParaRPr lang="id-ID"/>
        </a:p>
      </dgm:t>
    </dgm:pt>
    <dgm:pt modelId="{7EDE3815-BC4B-489C-A4AC-F5210D3BA78B}" type="pres">
      <dgm:prSet presAssocID="{534B2710-E174-4E42-B2D0-C223C81D57F6}" presName="hierRoot2" presStyleCnt="0">
        <dgm:presLayoutVars>
          <dgm:hierBranch val="init"/>
        </dgm:presLayoutVars>
      </dgm:prSet>
      <dgm:spPr/>
    </dgm:pt>
    <dgm:pt modelId="{DAF7FD3F-F56F-4988-93B7-6B084DB54638}" type="pres">
      <dgm:prSet presAssocID="{534B2710-E174-4E42-B2D0-C223C81D57F6}" presName="rootComposite" presStyleCnt="0"/>
      <dgm:spPr/>
    </dgm:pt>
    <dgm:pt modelId="{5F6949CC-39EA-4E90-AAFE-DD743ED97F52}" type="pres">
      <dgm:prSet presAssocID="{534B2710-E174-4E42-B2D0-C223C81D57F6}" presName="rootText" presStyleLbl="node2" presStyleIdx="0" presStyleCnt="5" custScaleX="222911" custScaleY="243089">
        <dgm:presLayoutVars>
          <dgm:chPref val="3"/>
        </dgm:presLayoutVars>
      </dgm:prSet>
      <dgm:spPr/>
      <dgm:t>
        <a:bodyPr/>
        <a:lstStyle/>
        <a:p>
          <a:endParaRPr lang="id-ID"/>
        </a:p>
      </dgm:t>
    </dgm:pt>
    <dgm:pt modelId="{ACFCEF4F-D589-4084-96AE-7E808D84D7CC}" type="pres">
      <dgm:prSet presAssocID="{534B2710-E174-4E42-B2D0-C223C81D57F6}" presName="rootConnector" presStyleLbl="node2" presStyleIdx="0" presStyleCnt="5"/>
      <dgm:spPr/>
      <dgm:t>
        <a:bodyPr/>
        <a:lstStyle/>
        <a:p>
          <a:endParaRPr lang="id-ID"/>
        </a:p>
      </dgm:t>
    </dgm:pt>
    <dgm:pt modelId="{C20304DE-C105-45A8-AC17-178C54C8E84A}" type="pres">
      <dgm:prSet presAssocID="{534B2710-E174-4E42-B2D0-C223C81D57F6}" presName="hierChild4" presStyleCnt="0"/>
      <dgm:spPr/>
    </dgm:pt>
    <dgm:pt modelId="{3C69F3DA-61A6-40B7-80FD-C93BB1E85533}" type="pres">
      <dgm:prSet presAssocID="{534B2710-E174-4E42-B2D0-C223C81D57F6}" presName="hierChild5" presStyleCnt="0"/>
      <dgm:spPr/>
    </dgm:pt>
    <dgm:pt modelId="{21702A51-3438-4E0F-B482-0ED5E4E2CADE}" type="pres">
      <dgm:prSet presAssocID="{AAA32683-22B7-484C-B68E-EBA68D99E13B}" presName="Name37" presStyleLbl="parChTrans1D2" presStyleIdx="1" presStyleCnt="5"/>
      <dgm:spPr/>
      <dgm:t>
        <a:bodyPr/>
        <a:lstStyle/>
        <a:p>
          <a:endParaRPr lang="id-ID"/>
        </a:p>
      </dgm:t>
    </dgm:pt>
    <dgm:pt modelId="{69519980-4E37-42F2-A184-B5993007357E}" type="pres">
      <dgm:prSet presAssocID="{22A24D34-4E0D-4215-9346-BDBC29FDDE6C}" presName="hierRoot2" presStyleCnt="0">
        <dgm:presLayoutVars>
          <dgm:hierBranch val="init"/>
        </dgm:presLayoutVars>
      </dgm:prSet>
      <dgm:spPr/>
    </dgm:pt>
    <dgm:pt modelId="{15CED80A-CF66-47E1-8F92-89A7720EDAEA}" type="pres">
      <dgm:prSet presAssocID="{22A24D34-4E0D-4215-9346-BDBC29FDDE6C}" presName="rootComposite" presStyleCnt="0"/>
      <dgm:spPr/>
    </dgm:pt>
    <dgm:pt modelId="{F227AC10-7F05-4D3E-BAF4-182384C1F1FC}" type="pres">
      <dgm:prSet presAssocID="{22A24D34-4E0D-4215-9346-BDBC29FDDE6C}" presName="rootText" presStyleLbl="node2" presStyleIdx="1" presStyleCnt="5" custScaleX="223689" custScaleY="242438">
        <dgm:presLayoutVars>
          <dgm:chPref val="3"/>
        </dgm:presLayoutVars>
      </dgm:prSet>
      <dgm:spPr/>
      <dgm:t>
        <a:bodyPr/>
        <a:lstStyle/>
        <a:p>
          <a:endParaRPr lang="id-ID"/>
        </a:p>
      </dgm:t>
    </dgm:pt>
    <dgm:pt modelId="{A6A0E582-7B02-418B-A4A4-50B202F5A261}" type="pres">
      <dgm:prSet presAssocID="{22A24D34-4E0D-4215-9346-BDBC29FDDE6C}" presName="rootConnector" presStyleLbl="node2" presStyleIdx="1" presStyleCnt="5"/>
      <dgm:spPr/>
      <dgm:t>
        <a:bodyPr/>
        <a:lstStyle/>
        <a:p>
          <a:endParaRPr lang="id-ID"/>
        </a:p>
      </dgm:t>
    </dgm:pt>
    <dgm:pt modelId="{03F3F9AA-51B8-4DAB-A84E-4581593D2FF8}" type="pres">
      <dgm:prSet presAssocID="{22A24D34-4E0D-4215-9346-BDBC29FDDE6C}" presName="hierChild4" presStyleCnt="0"/>
      <dgm:spPr/>
    </dgm:pt>
    <dgm:pt modelId="{558C8C54-F326-4BFB-A2BC-1361842E40F9}" type="pres">
      <dgm:prSet presAssocID="{22A24D34-4E0D-4215-9346-BDBC29FDDE6C}" presName="hierChild5" presStyleCnt="0"/>
      <dgm:spPr/>
    </dgm:pt>
    <dgm:pt modelId="{40D07C78-1069-44F7-9C9C-780FBAE807DF}" type="pres">
      <dgm:prSet presAssocID="{0A950057-7360-4A85-A737-A93914E2D3CA}" presName="Name37" presStyleLbl="parChTrans1D2" presStyleIdx="2" presStyleCnt="5"/>
      <dgm:spPr/>
      <dgm:t>
        <a:bodyPr/>
        <a:lstStyle/>
        <a:p>
          <a:endParaRPr lang="id-ID"/>
        </a:p>
      </dgm:t>
    </dgm:pt>
    <dgm:pt modelId="{E955D830-07B8-4D08-B41C-A06776FA9906}" type="pres">
      <dgm:prSet presAssocID="{018464E3-1B76-4362-B778-63F69EA84761}" presName="hierRoot2" presStyleCnt="0">
        <dgm:presLayoutVars>
          <dgm:hierBranch val="init"/>
        </dgm:presLayoutVars>
      </dgm:prSet>
      <dgm:spPr/>
    </dgm:pt>
    <dgm:pt modelId="{D7D85944-A1F8-4808-B521-830E6FAABAC2}" type="pres">
      <dgm:prSet presAssocID="{018464E3-1B76-4362-B778-63F69EA84761}" presName="rootComposite" presStyleCnt="0"/>
      <dgm:spPr/>
    </dgm:pt>
    <dgm:pt modelId="{0F8C3496-DA9C-42E0-8DC7-D7E6D041E6B5}" type="pres">
      <dgm:prSet presAssocID="{018464E3-1B76-4362-B778-63F69EA84761}" presName="rootText" presStyleLbl="node2" presStyleIdx="2" presStyleCnt="5" custScaleX="223689" custScaleY="242438">
        <dgm:presLayoutVars>
          <dgm:chPref val="3"/>
        </dgm:presLayoutVars>
      </dgm:prSet>
      <dgm:spPr/>
      <dgm:t>
        <a:bodyPr/>
        <a:lstStyle/>
        <a:p>
          <a:endParaRPr lang="id-ID"/>
        </a:p>
      </dgm:t>
    </dgm:pt>
    <dgm:pt modelId="{2CC3A162-C032-439E-AEB0-4B1C39DF993F}" type="pres">
      <dgm:prSet presAssocID="{018464E3-1B76-4362-B778-63F69EA84761}" presName="rootConnector" presStyleLbl="node2" presStyleIdx="2" presStyleCnt="5"/>
      <dgm:spPr/>
      <dgm:t>
        <a:bodyPr/>
        <a:lstStyle/>
        <a:p>
          <a:endParaRPr lang="id-ID"/>
        </a:p>
      </dgm:t>
    </dgm:pt>
    <dgm:pt modelId="{DEB771F4-6F5E-47B6-B37F-A7BD9AFC7CF6}" type="pres">
      <dgm:prSet presAssocID="{018464E3-1B76-4362-B778-63F69EA84761}" presName="hierChild4" presStyleCnt="0"/>
      <dgm:spPr/>
    </dgm:pt>
    <dgm:pt modelId="{48E0E081-8FC4-4E1A-99AA-0F2B43BAAFD1}" type="pres">
      <dgm:prSet presAssocID="{018464E3-1B76-4362-B778-63F69EA84761}" presName="hierChild5" presStyleCnt="0"/>
      <dgm:spPr/>
    </dgm:pt>
    <dgm:pt modelId="{4CE2FA01-F13E-4522-B082-836AB854EA4F}" type="pres">
      <dgm:prSet presAssocID="{87A49765-162E-42C0-A9AC-05BAB88B936E}" presName="Name37" presStyleLbl="parChTrans1D2" presStyleIdx="3" presStyleCnt="5"/>
      <dgm:spPr/>
      <dgm:t>
        <a:bodyPr/>
        <a:lstStyle/>
        <a:p>
          <a:endParaRPr lang="id-ID"/>
        </a:p>
      </dgm:t>
    </dgm:pt>
    <dgm:pt modelId="{B21096AD-63E7-4FE4-9C20-D3399B82ABDC}" type="pres">
      <dgm:prSet presAssocID="{63F7599A-DAE5-4788-B522-EC58D7D83BC7}" presName="hierRoot2" presStyleCnt="0">
        <dgm:presLayoutVars>
          <dgm:hierBranch val="init"/>
        </dgm:presLayoutVars>
      </dgm:prSet>
      <dgm:spPr/>
    </dgm:pt>
    <dgm:pt modelId="{7177E59A-268F-416D-A8BD-C710F4607BBD}" type="pres">
      <dgm:prSet presAssocID="{63F7599A-DAE5-4788-B522-EC58D7D83BC7}" presName="rootComposite" presStyleCnt="0"/>
      <dgm:spPr/>
    </dgm:pt>
    <dgm:pt modelId="{D855C0D5-3F36-40E3-8B6D-3E568B29E5AA}" type="pres">
      <dgm:prSet presAssocID="{63F7599A-DAE5-4788-B522-EC58D7D83BC7}" presName="rootText" presStyleLbl="node2" presStyleIdx="3" presStyleCnt="5" custScaleX="223689" custScaleY="242438">
        <dgm:presLayoutVars>
          <dgm:chPref val="3"/>
        </dgm:presLayoutVars>
      </dgm:prSet>
      <dgm:spPr/>
      <dgm:t>
        <a:bodyPr/>
        <a:lstStyle/>
        <a:p>
          <a:endParaRPr lang="id-ID"/>
        </a:p>
      </dgm:t>
    </dgm:pt>
    <dgm:pt modelId="{7EA5C6AA-23CA-4DED-A391-0AB47323042C}" type="pres">
      <dgm:prSet presAssocID="{63F7599A-DAE5-4788-B522-EC58D7D83BC7}" presName="rootConnector" presStyleLbl="node2" presStyleIdx="3" presStyleCnt="5"/>
      <dgm:spPr/>
      <dgm:t>
        <a:bodyPr/>
        <a:lstStyle/>
        <a:p>
          <a:endParaRPr lang="id-ID"/>
        </a:p>
      </dgm:t>
    </dgm:pt>
    <dgm:pt modelId="{5B0E365C-2579-47C8-B88E-D6F830110458}" type="pres">
      <dgm:prSet presAssocID="{63F7599A-DAE5-4788-B522-EC58D7D83BC7}" presName="hierChild4" presStyleCnt="0"/>
      <dgm:spPr/>
    </dgm:pt>
    <dgm:pt modelId="{BB89261D-7305-4B8A-8279-2692D7A3B9B6}" type="pres">
      <dgm:prSet presAssocID="{63F7599A-DAE5-4788-B522-EC58D7D83BC7}" presName="hierChild5" presStyleCnt="0"/>
      <dgm:spPr/>
    </dgm:pt>
    <dgm:pt modelId="{DF5D7F72-DF13-428E-9EA1-CBB89AB5EFC8}" type="pres">
      <dgm:prSet presAssocID="{8FF0B1CF-35CF-40CF-B4BC-0A02F1DD3EAE}" presName="Name37" presStyleLbl="parChTrans1D2" presStyleIdx="4" presStyleCnt="5"/>
      <dgm:spPr/>
      <dgm:t>
        <a:bodyPr/>
        <a:lstStyle/>
        <a:p>
          <a:endParaRPr lang="id-ID"/>
        </a:p>
      </dgm:t>
    </dgm:pt>
    <dgm:pt modelId="{0F5188DA-9249-4444-B963-221F5AABDCF7}" type="pres">
      <dgm:prSet presAssocID="{35AA5516-BF6B-4605-878E-71FCABE34A43}" presName="hierRoot2" presStyleCnt="0">
        <dgm:presLayoutVars>
          <dgm:hierBranch val="init"/>
        </dgm:presLayoutVars>
      </dgm:prSet>
      <dgm:spPr/>
    </dgm:pt>
    <dgm:pt modelId="{96803A86-D967-4877-B5FB-8AB34E3D6A1A}" type="pres">
      <dgm:prSet presAssocID="{35AA5516-BF6B-4605-878E-71FCABE34A43}" presName="rootComposite" presStyleCnt="0"/>
      <dgm:spPr/>
    </dgm:pt>
    <dgm:pt modelId="{4B5A6447-AB11-4E96-858B-0B99616C6EFB}" type="pres">
      <dgm:prSet presAssocID="{35AA5516-BF6B-4605-878E-71FCABE34A43}" presName="rootText" presStyleLbl="node2" presStyleIdx="4" presStyleCnt="5" custScaleX="223689" custScaleY="242438">
        <dgm:presLayoutVars>
          <dgm:chPref val="3"/>
        </dgm:presLayoutVars>
      </dgm:prSet>
      <dgm:spPr/>
      <dgm:t>
        <a:bodyPr/>
        <a:lstStyle/>
        <a:p>
          <a:endParaRPr lang="id-ID"/>
        </a:p>
      </dgm:t>
    </dgm:pt>
    <dgm:pt modelId="{F78116C7-D945-4463-8227-70A4D3DB2566}" type="pres">
      <dgm:prSet presAssocID="{35AA5516-BF6B-4605-878E-71FCABE34A43}" presName="rootConnector" presStyleLbl="node2" presStyleIdx="4" presStyleCnt="5"/>
      <dgm:spPr/>
      <dgm:t>
        <a:bodyPr/>
        <a:lstStyle/>
        <a:p>
          <a:endParaRPr lang="id-ID"/>
        </a:p>
      </dgm:t>
    </dgm:pt>
    <dgm:pt modelId="{D490AE0D-7B3A-47B2-A4B6-8FD4FA33AD87}" type="pres">
      <dgm:prSet presAssocID="{35AA5516-BF6B-4605-878E-71FCABE34A43}" presName="hierChild4" presStyleCnt="0"/>
      <dgm:spPr/>
    </dgm:pt>
    <dgm:pt modelId="{24916976-CCF1-4A35-9CB9-5EF279EA5FE6}" type="pres">
      <dgm:prSet presAssocID="{35AA5516-BF6B-4605-878E-71FCABE34A43}" presName="hierChild5" presStyleCnt="0"/>
      <dgm:spPr/>
    </dgm:pt>
    <dgm:pt modelId="{A33760C6-779A-4FB2-82AA-181BE4600826}" type="pres">
      <dgm:prSet presAssocID="{F7512F2E-AE41-4A41-95A6-D677F86C6062}" presName="hierChild3" presStyleCnt="0"/>
      <dgm:spPr/>
    </dgm:pt>
  </dgm:ptLst>
  <dgm:cxnLst>
    <dgm:cxn modelId="{4B1FC291-CCAF-4056-8F5F-48A339173F35}" type="presOf" srcId="{8FF0B1CF-35CF-40CF-B4BC-0A02F1DD3EAE}" destId="{DF5D7F72-DF13-428E-9EA1-CBB89AB5EFC8}" srcOrd="0" destOrd="0" presId="urn:microsoft.com/office/officeart/2005/8/layout/orgChart1"/>
    <dgm:cxn modelId="{8E6D582C-D5A2-4DB6-8A6C-B94ED6949046}" type="presOf" srcId="{960BD4E6-98F0-442E-8D3A-82B7AFF062A9}" destId="{7307293D-CB90-4102-8F13-5722E1CD1B01}" srcOrd="0" destOrd="0" presId="urn:microsoft.com/office/officeart/2005/8/layout/orgChart1"/>
    <dgm:cxn modelId="{20702278-A1C0-437A-A544-2037277E47F7}" srcId="{F7512F2E-AE41-4A41-95A6-D677F86C6062}" destId="{534B2710-E174-4E42-B2D0-C223C81D57F6}" srcOrd="0" destOrd="0" parTransId="{960BD4E6-98F0-442E-8D3A-82B7AFF062A9}" sibTransId="{A9AF599C-F87C-4E72-8A8B-5DC655F69AEB}"/>
    <dgm:cxn modelId="{3EAE21A0-8870-4D52-841A-772837F66A79}" type="presOf" srcId="{35AA5516-BF6B-4605-878E-71FCABE34A43}" destId="{4B5A6447-AB11-4E96-858B-0B99616C6EFB}" srcOrd="0" destOrd="0" presId="urn:microsoft.com/office/officeart/2005/8/layout/orgChart1"/>
    <dgm:cxn modelId="{B13EEB7C-63CD-4F86-BD92-83C744403C2D}" type="presOf" srcId="{0A950057-7360-4A85-A737-A93914E2D3CA}" destId="{40D07C78-1069-44F7-9C9C-780FBAE807DF}" srcOrd="0" destOrd="0" presId="urn:microsoft.com/office/officeart/2005/8/layout/orgChart1"/>
    <dgm:cxn modelId="{FF224971-DA99-4392-8AD3-714C5841FD08}" type="presOf" srcId="{A8992AB9-A439-4A29-8161-CCC87D972227}" destId="{36B178C5-8942-4CD4-B7D4-14F58289303C}" srcOrd="0" destOrd="0" presId="urn:microsoft.com/office/officeart/2005/8/layout/orgChart1"/>
    <dgm:cxn modelId="{00A23E59-73A6-4DD8-8E89-E1D42903AF10}" type="presOf" srcId="{534B2710-E174-4E42-B2D0-C223C81D57F6}" destId="{ACFCEF4F-D589-4084-96AE-7E808D84D7CC}" srcOrd="1" destOrd="0" presId="urn:microsoft.com/office/officeart/2005/8/layout/orgChart1"/>
    <dgm:cxn modelId="{0EABBB5B-CF29-4F2F-AE7B-D723458CB7BF}" srcId="{F7512F2E-AE41-4A41-95A6-D677F86C6062}" destId="{22A24D34-4E0D-4215-9346-BDBC29FDDE6C}" srcOrd="1" destOrd="0" parTransId="{AAA32683-22B7-484C-B68E-EBA68D99E13B}" sibTransId="{DE41D57B-696B-4D5A-82DE-CE4D9BF138F4}"/>
    <dgm:cxn modelId="{C07492C8-E055-4A30-9585-8CECE5D8D8B7}" type="presOf" srcId="{F7512F2E-AE41-4A41-95A6-D677F86C6062}" destId="{5EC21F79-4CAA-4CEE-9BA5-0389EECB5F39}" srcOrd="1" destOrd="0" presId="urn:microsoft.com/office/officeart/2005/8/layout/orgChart1"/>
    <dgm:cxn modelId="{ADB99DF5-2339-4489-90BE-5822DB94B793}" srcId="{F7512F2E-AE41-4A41-95A6-D677F86C6062}" destId="{35AA5516-BF6B-4605-878E-71FCABE34A43}" srcOrd="4" destOrd="0" parTransId="{8FF0B1CF-35CF-40CF-B4BC-0A02F1DD3EAE}" sibTransId="{F0151754-D1D6-4AFF-8863-2151548C6464}"/>
    <dgm:cxn modelId="{CCFAAB54-17E7-4DD8-BD22-4C8330DE39F1}" type="presOf" srcId="{AAA32683-22B7-484C-B68E-EBA68D99E13B}" destId="{21702A51-3438-4E0F-B482-0ED5E4E2CADE}" srcOrd="0" destOrd="0" presId="urn:microsoft.com/office/officeart/2005/8/layout/orgChart1"/>
    <dgm:cxn modelId="{DC59B59D-37C0-4695-8DD8-51B68527243C}" type="presOf" srcId="{35AA5516-BF6B-4605-878E-71FCABE34A43}" destId="{F78116C7-D945-4463-8227-70A4D3DB2566}" srcOrd="1" destOrd="0" presId="urn:microsoft.com/office/officeart/2005/8/layout/orgChart1"/>
    <dgm:cxn modelId="{469FD741-BB8B-44D5-AE41-B1CB198168FB}" type="presOf" srcId="{63F7599A-DAE5-4788-B522-EC58D7D83BC7}" destId="{7EA5C6AA-23CA-4DED-A391-0AB47323042C}" srcOrd="1" destOrd="0" presId="urn:microsoft.com/office/officeart/2005/8/layout/orgChart1"/>
    <dgm:cxn modelId="{4A9DC541-9144-4894-8D8D-AC4A16C31300}" type="presOf" srcId="{22A24D34-4E0D-4215-9346-BDBC29FDDE6C}" destId="{A6A0E582-7B02-418B-A4A4-50B202F5A261}" srcOrd="1" destOrd="0" presId="urn:microsoft.com/office/officeart/2005/8/layout/orgChart1"/>
    <dgm:cxn modelId="{0A9E2BAD-E586-43DA-9BA1-0D02483D7461}" srcId="{F7512F2E-AE41-4A41-95A6-D677F86C6062}" destId="{63F7599A-DAE5-4788-B522-EC58D7D83BC7}" srcOrd="3" destOrd="0" parTransId="{87A49765-162E-42C0-A9AC-05BAB88B936E}" sibTransId="{500B5215-36E4-4EE9-B0A1-DA9683291DCD}"/>
    <dgm:cxn modelId="{31A5CAE0-ADDE-4CA8-B979-B6CAADBF7966}" type="presOf" srcId="{F7512F2E-AE41-4A41-95A6-D677F86C6062}" destId="{DD94262C-A295-4E77-B95D-175F796FF9C1}" srcOrd="0" destOrd="0" presId="urn:microsoft.com/office/officeart/2005/8/layout/orgChart1"/>
    <dgm:cxn modelId="{2A6401BA-3DAA-4ECA-8C3C-A287C613EF55}" srcId="{F7512F2E-AE41-4A41-95A6-D677F86C6062}" destId="{018464E3-1B76-4362-B778-63F69EA84761}" srcOrd="2" destOrd="0" parTransId="{0A950057-7360-4A85-A737-A93914E2D3CA}" sibTransId="{9B1CFE2A-B126-45DE-A9B5-CA4970EF00FF}"/>
    <dgm:cxn modelId="{21498DE4-05E0-4DDF-93AB-85299B370596}" type="presOf" srcId="{534B2710-E174-4E42-B2D0-C223C81D57F6}" destId="{5F6949CC-39EA-4E90-AAFE-DD743ED97F52}" srcOrd="0" destOrd="0" presId="urn:microsoft.com/office/officeart/2005/8/layout/orgChart1"/>
    <dgm:cxn modelId="{177F30E2-C714-48F9-80A2-412DF0D6D4C6}" type="presOf" srcId="{87A49765-162E-42C0-A9AC-05BAB88B936E}" destId="{4CE2FA01-F13E-4522-B082-836AB854EA4F}" srcOrd="0" destOrd="0" presId="urn:microsoft.com/office/officeart/2005/8/layout/orgChart1"/>
    <dgm:cxn modelId="{3D0AB7A4-DE23-4307-A6C8-720BB0A131FF}" type="presOf" srcId="{018464E3-1B76-4362-B778-63F69EA84761}" destId="{0F8C3496-DA9C-42E0-8DC7-D7E6D041E6B5}" srcOrd="0" destOrd="0" presId="urn:microsoft.com/office/officeart/2005/8/layout/orgChart1"/>
    <dgm:cxn modelId="{47E086BC-6604-4430-B23D-3F9F358B067A}" type="presOf" srcId="{63F7599A-DAE5-4788-B522-EC58D7D83BC7}" destId="{D855C0D5-3F36-40E3-8B6D-3E568B29E5AA}" srcOrd="0" destOrd="0" presId="urn:microsoft.com/office/officeart/2005/8/layout/orgChart1"/>
    <dgm:cxn modelId="{6F900E86-4540-491C-8A91-67924258AB00}" type="presOf" srcId="{018464E3-1B76-4362-B778-63F69EA84761}" destId="{2CC3A162-C032-439E-AEB0-4B1C39DF993F}" srcOrd="1" destOrd="0" presId="urn:microsoft.com/office/officeart/2005/8/layout/orgChart1"/>
    <dgm:cxn modelId="{1E8E93CE-142D-430F-AA6F-60A7F3672DD4}" type="presOf" srcId="{22A24D34-4E0D-4215-9346-BDBC29FDDE6C}" destId="{F227AC10-7F05-4D3E-BAF4-182384C1F1FC}" srcOrd="0" destOrd="0" presId="urn:microsoft.com/office/officeart/2005/8/layout/orgChart1"/>
    <dgm:cxn modelId="{F3F66880-0298-45D8-A173-641B3518A161}" srcId="{A8992AB9-A439-4A29-8161-CCC87D972227}" destId="{F7512F2E-AE41-4A41-95A6-D677F86C6062}" srcOrd="0" destOrd="0" parTransId="{797D7A57-6B88-4CBC-BFC0-1680D1F30A6D}" sibTransId="{0CF68ED8-4F73-448D-A00D-40AA28D5D838}"/>
    <dgm:cxn modelId="{65D2CA7C-EBC3-4CED-9FD2-35E8928DC6BD}" type="presParOf" srcId="{36B178C5-8942-4CD4-B7D4-14F58289303C}" destId="{44DA09F0-A379-4452-BD43-1004CB232DE0}" srcOrd="0" destOrd="0" presId="urn:microsoft.com/office/officeart/2005/8/layout/orgChart1"/>
    <dgm:cxn modelId="{2743D598-8408-4D15-9626-11838406BA24}" type="presParOf" srcId="{44DA09F0-A379-4452-BD43-1004CB232DE0}" destId="{7A90E867-73C4-48B3-BC91-847D5752BB01}" srcOrd="0" destOrd="0" presId="urn:microsoft.com/office/officeart/2005/8/layout/orgChart1"/>
    <dgm:cxn modelId="{8DA300E2-0E93-4768-ACF6-612E31FE9AAC}" type="presParOf" srcId="{7A90E867-73C4-48B3-BC91-847D5752BB01}" destId="{DD94262C-A295-4E77-B95D-175F796FF9C1}" srcOrd="0" destOrd="0" presId="urn:microsoft.com/office/officeart/2005/8/layout/orgChart1"/>
    <dgm:cxn modelId="{17761296-2BA0-4929-8B7B-A970B047F9EA}" type="presParOf" srcId="{7A90E867-73C4-48B3-BC91-847D5752BB01}" destId="{5EC21F79-4CAA-4CEE-9BA5-0389EECB5F39}" srcOrd="1" destOrd="0" presId="urn:microsoft.com/office/officeart/2005/8/layout/orgChart1"/>
    <dgm:cxn modelId="{4350BDA3-2D16-4F63-8614-75A0CBE1F760}" type="presParOf" srcId="{44DA09F0-A379-4452-BD43-1004CB232DE0}" destId="{4B15EE89-917F-43A2-8127-B76701AD5B61}" srcOrd="1" destOrd="0" presId="urn:microsoft.com/office/officeart/2005/8/layout/orgChart1"/>
    <dgm:cxn modelId="{54327383-B453-4FB2-8C64-3C8C76F36D33}" type="presParOf" srcId="{4B15EE89-917F-43A2-8127-B76701AD5B61}" destId="{7307293D-CB90-4102-8F13-5722E1CD1B01}" srcOrd="0" destOrd="0" presId="urn:microsoft.com/office/officeart/2005/8/layout/orgChart1"/>
    <dgm:cxn modelId="{F70C7BDA-0A29-4D91-B169-634762AC1BA5}" type="presParOf" srcId="{4B15EE89-917F-43A2-8127-B76701AD5B61}" destId="{7EDE3815-BC4B-489C-A4AC-F5210D3BA78B}" srcOrd="1" destOrd="0" presId="urn:microsoft.com/office/officeart/2005/8/layout/orgChart1"/>
    <dgm:cxn modelId="{E0A3AFE8-D50F-4A67-9625-6D997A0AD5E8}" type="presParOf" srcId="{7EDE3815-BC4B-489C-A4AC-F5210D3BA78B}" destId="{DAF7FD3F-F56F-4988-93B7-6B084DB54638}" srcOrd="0" destOrd="0" presId="urn:microsoft.com/office/officeart/2005/8/layout/orgChart1"/>
    <dgm:cxn modelId="{7B689FE0-D492-4335-9DC8-41C4E1768952}" type="presParOf" srcId="{DAF7FD3F-F56F-4988-93B7-6B084DB54638}" destId="{5F6949CC-39EA-4E90-AAFE-DD743ED97F52}" srcOrd="0" destOrd="0" presId="urn:microsoft.com/office/officeart/2005/8/layout/orgChart1"/>
    <dgm:cxn modelId="{A9D60A3C-C0F4-48F2-B496-1AF1F9A36126}" type="presParOf" srcId="{DAF7FD3F-F56F-4988-93B7-6B084DB54638}" destId="{ACFCEF4F-D589-4084-96AE-7E808D84D7CC}" srcOrd="1" destOrd="0" presId="urn:microsoft.com/office/officeart/2005/8/layout/orgChart1"/>
    <dgm:cxn modelId="{C35F6B99-ED89-4AB2-84F7-FFDC29291452}" type="presParOf" srcId="{7EDE3815-BC4B-489C-A4AC-F5210D3BA78B}" destId="{C20304DE-C105-45A8-AC17-178C54C8E84A}" srcOrd="1" destOrd="0" presId="urn:microsoft.com/office/officeart/2005/8/layout/orgChart1"/>
    <dgm:cxn modelId="{721F9F11-45C6-4EF1-943D-07B79282A933}" type="presParOf" srcId="{7EDE3815-BC4B-489C-A4AC-F5210D3BA78B}" destId="{3C69F3DA-61A6-40B7-80FD-C93BB1E85533}" srcOrd="2" destOrd="0" presId="urn:microsoft.com/office/officeart/2005/8/layout/orgChart1"/>
    <dgm:cxn modelId="{C5425CAB-42F2-40BC-875C-0110F01079F8}" type="presParOf" srcId="{4B15EE89-917F-43A2-8127-B76701AD5B61}" destId="{21702A51-3438-4E0F-B482-0ED5E4E2CADE}" srcOrd="2" destOrd="0" presId="urn:microsoft.com/office/officeart/2005/8/layout/orgChart1"/>
    <dgm:cxn modelId="{259D8201-F03B-4BF9-B461-1A3C5009B989}" type="presParOf" srcId="{4B15EE89-917F-43A2-8127-B76701AD5B61}" destId="{69519980-4E37-42F2-A184-B5993007357E}" srcOrd="3" destOrd="0" presId="urn:microsoft.com/office/officeart/2005/8/layout/orgChart1"/>
    <dgm:cxn modelId="{DED87B0C-5019-462F-8D47-024215334AFC}" type="presParOf" srcId="{69519980-4E37-42F2-A184-B5993007357E}" destId="{15CED80A-CF66-47E1-8F92-89A7720EDAEA}" srcOrd="0" destOrd="0" presId="urn:microsoft.com/office/officeart/2005/8/layout/orgChart1"/>
    <dgm:cxn modelId="{F091ED65-031E-4F88-AD97-BC01914E2768}" type="presParOf" srcId="{15CED80A-CF66-47E1-8F92-89A7720EDAEA}" destId="{F227AC10-7F05-4D3E-BAF4-182384C1F1FC}" srcOrd="0" destOrd="0" presId="urn:microsoft.com/office/officeart/2005/8/layout/orgChart1"/>
    <dgm:cxn modelId="{519F13A5-7B93-452D-8624-FD8E6A477ED9}" type="presParOf" srcId="{15CED80A-CF66-47E1-8F92-89A7720EDAEA}" destId="{A6A0E582-7B02-418B-A4A4-50B202F5A261}" srcOrd="1" destOrd="0" presId="urn:microsoft.com/office/officeart/2005/8/layout/orgChart1"/>
    <dgm:cxn modelId="{6FCCAB23-FB2B-4F2D-9F67-1F6F0B79B44A}" type="presParOf" srcId="{69519980-4E37-42F2-A184-B5993007357E}" destId="{03F3F9AA-51B8-4DAB-A84E-4581593D2FF8}" srcOrd="1" destOrd="0" presId="urn:microsoft.com/office/officeart/2005/8/layout/orgChart1"/>
    <dgm:cxn modelId="{9F80943E-3559-4ADB-B22A-1AC6F39CFF52}" type="presParOf" srcId="{69519980-4E37-42F2-A184-B5993007357E}" destId="{558C8C54-F326-4BFB-A2BC-1361842E40F9}" srcOrd="2" destOrd="0" presId="urn:microsoft.com/office/officeart/2005/8/layout/orgChart1"/>
    <dgm:cxn modelId="{B62F3F13-DB18-4A4C-A3CD-E49B67BD7AF3}" type="presParOf" srcId="{4B15EE89-917F-43A2-8127-B76701AD5B61}" destId="{40D07C78-1069-44F7-9C9C-780FBAE807DF}" srcOrd="4" destOrd="0" presId="urn:microsoft.com/office/officeart/2005/8/layout/orgChart1"/>
    <dgm:cxn modelId="{E0A8167A-1D6E-4630-8FA7-EBD27BD7EDEA}" type="presParOf" srcId="{4B15EE89-917F-43A2-8127-B76701AD5B61}" destId="{E955D830-07B8-4D08-B41C-A06776FA9906}" srcOrd="5" destOrd="0" presId="urn:microsoft.com/office/officeart/2005/8/layout/orgChart1"/>
    <dgm:cxn modelId="{9FEDF0B5-135A-4089-AC7E-655B0F163085}" type="presParOf" srcId="{E955D830-07B8-4D08-B41C-A06776FA9906}" destId="{D7D85944-A1F8-4808-B521-830E6FAABAC2}" srcOrd="0" destOrd="0" presId="urn:microsoft.com/office/officeart/2005/8/layout/orgChart1"/>
    <dgm:cxn modelId="{E6AFE0D4-D407-4BDC-ADD0-1C993B1AE606}" type="presParOf" srcId="{D7D85944-A1F8-4808-B521-830E6FAABAC2}" destId="{0F8C3496-DA9C-42E0-8DC7-D7E6D041E6B5}" srcOrd="0" destOrd="0" presId="urn:microsoft.com/office/officeart/2005/8/layout/orgChart1"/>
    <dgm:cxn modelId="{5893A482-9B73-4696-A285-DC7CD5326C22}" type="presParOf" srcId="{D7D85944-A1F8-4808-B521-830E6FAABAC2}" destId="{2CC3A162-C032-439E-AEB0-4B1C39DF993F}" srcOrd="1" destOrd="0" presId="urn:microsoft.com/office/officeart/2005/8/layout/orgChart1"/>
    <dgm:cxn modelId="{DBCD2680-A1C2-42CC-A136-B8B1F1DF8007}" type="presParOf" srcId="{E955D830-07B8-4D08-B41C-A06776FA9906}" destId="{DEB771F4-6F5E-47B6-B37F-A7BD9AFC7CF6}" srcOrd="1" destOrd="0" presId="urn:microsoft.com/office/officeart/2005/8/layout/orgChart1"/>
    <dgm:cxn modelId="{F39C5F46-C092-4B29-8395-AAB73E642B67}" type="presParOf" srcId="{E955D830-07B8-4D08-B41C-A06776FA9906}" destId="{48E0E081-8FC4-4E1A-99AA-0F2B43BAAFD1}" srcOrd="2" destOrd="0" presId="urn:microsoft.com/office/officeart/2005/8/layout/orgChart1"/>
    <dgm:cxn modelId="{73268A5B-AA32-4604-8D9A-7B33486442F8}" type="presParOf" srcId="{4B15EE89-917F-43A2-8127-B76701AD5B61}" destId="{4CE2FA01-F13E-4522-B082-836AB854EA4F}" srcOrd="6" destOrd="0" presId="urn:microsoft.com/office/officeart/2005/8/layout/orgChart1"/>
    <dgm:cxn modelId="{EBEED8D1-EBA9-43BB-97D4-3116C72376AA}" type="presParOf" srcId="{4B15EE89-917F-43A2-8127-B76701AD5B61}" destId="{B21096AD-63E7-4FE4-9C20-D3399B82ABDC}" srcOrd="7" destOrd="0" presId="urn:microsoft.com/office/officeart/2005/8/layout/orgChart1"/>
    <dgm:cxn modelId="{39F5E648-AC9C-416C-B49A-F16B5A7C503C}" type="presParOf" srcId="{B21096AD-63E7-4FE4-9C20-D3399B82ABDC}" destId="{7177E59A-268F-416D-A8BD-C710F4607BBD}" srcOrd="0" destOrd="0" presId="urn:microsoft.com/office/officeart/2005/8/layout/orgChart1"/>
    <dgm:cxn modelId="{F77DDF25-0F79-41AF-B6ED-8E1135E4D102}" type="presParOf" srcId="{7177E59A-268F-416D-A8BD-C710F4607BBD}" destId="{D855C0D5-3F36-40E3-8B6D-3E568B29E5AA}" srcOrd="0" destOrd="0" presId="urn:microsoft.com/office/officeart/2005/8/layout/orgChart1"/>
    <dgm:cxn modelId="{9153FEE7-CC7E-4FEF-9B07-2F38F296474C}" type="presParOf" srcId="{7177E59A-268F-416D-A8BD-C710F4607BBD}" destId="{7EA5C6AA-23CA-4DED-A391-0AB47323042C}" srcOrd="1" destOrd="0" presId="urn:microsoft.com/office/officeart/2005/8/layout/orgChart1"/>
    <dgm:cxn modelId="{A5B55BD8-2063-44B8-870C-45DB1EAC055E}" type="presParOf" srcId="{B21096AD-63E7-4FE4-9C20-D3399B82ABDC}" destId="{5B0E365C-2579-47C8-B88E-D6F830110458}" srcOrd="1" destOrd="0" presId="urn:microsoft.com/office/officeart/2005/8/layout/orgChart1"/>
    <dgm:cxn modelId="{1B29D9B9-23FA-4717-8A14-A7605628886E}" type="presParOf" srcId="{B21096AD-63E7-4FE4-9C20-D3399B82ABDC}" destId="{BB89261D-7305-4B8A-8279-2692D7A3B9B6}" srcOrd="2" destOrd="0" presId="urn:microsoft.com/office/officeart/2005/8/layout/orgChart1"/>
    <dgm:cxn modelId="{98DDAB43-2C67-424C-A9A0-C990A04D2473}" type="presParOf" srcId="{4B15EE89-917F-43A2-8127-B76701AD5B61}" destId="{DF5D7F72-DF13-428E-9EA1-CBB89AB5EFC8}" srcOrd="8" destOrd="0" presId="urn:microsoft.com/office/officeart/2005/8/layout/orgChart1"/>
    <dgm:cxn modelId="{7A491D21-BD3C-40B1-9AD9-92CC1DA78E7F}" type="presParOf" srcId="{4B15EE89-917F-43A2-8127-B76701AD5B61}" destId="{0F5188DA-9249-4444-B963-221F5AABDCF7}" srcOrd="9" destOrd="0" presId="urn:microsoft.com/office/officeart/2005/8/layout/orgChart1"/>
    <dgm:cxn modelId="{7A525E48-61F1-4D30-A5D6-9F9A7061CB80}" type="presParOf" srcId="{0F5188DA-9249-4444-B963-221F5AABDCF7}" destId="{96803A86-D967-4877-B5FB-8AB34E3D6A1A}" srcOrd="0" destOrd="0" presId="urn:microsoft.com/office/officeart/2005/8/layout/orgChart1"/>
    <dgm:cxn modelId="{BDF65423-6133-4724-AF42-8435B7217EAF}" type="presParOf" srcId="{96803A86-D967-4877-B5FB-8AB34E3D6A1A}" destId="{4B5A6447-AB11-4E96-858B-0B99616C6EFB}" srcOrd="0" destOrd="0" presId="urn:microsoft.com/office/officeart/2005/8/layout/orgChart1"/>
    <dgm:cxn modelId="{6A33850A-DFC8-4AAA-98C7-F09E3A0D5561}" type="presParOf" srcId="{96803A86-D967-4877-B5FB-8AB34E3D6A1A}" destId="{F78116C7-D945-4463-8227-70A4D3DB2566}" srcOrd="1" destOrd="0" presId="urn:microsoft.com/office/officeart/2005/8/layout/orgChart1"/>
    <dgm:cxn modelId="{C7AE8819-04E3-43B8-979B-C89E20778EC6}" type="presParOf" srcId="{0F5188DA-9249-4444-B963-221F5AABDCF7}" destId="{D490AE0D-7B3A-47B2-A4B6-8FD4FA33AD87}" srcOrd="1" destOrd="0" presId="urn:microsoft.com/office/officeart/2005/8/layout/orgChart1"/>
    <dgm:cxn modelId="{FBC4BEC8-C3D0-45B3-A387-2A8BE3F0D8C8}" type="presParOf" srcId="{0F5188DA-9249-4444-B963-221F5AABDCF7}" destId="{24916976-CCF1-4A35-9CB9-5EF279EA5FE6}" srcOrd="2" destOrd="0" presId="urn:microsoft.com/office/officeart/2005/8/layout/orgChart1"/>
    <dgm:cxn modelId="{4A6ED418-B281-4E93-AFB2-7D32757D6B43}" type="presParOf" srcId="{44DA09F0-A379-4452-BD43-1004CB232DE0}" destId="{A33760C6-779A-4FB2-82AA-181BE460082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992AB9-A439-4A29-8161-CCC87D97222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id-ID"/>
        </a:p>
      </dgm:t>
    </dgm:pt>
    <dgm:pt modelId="{F7512F2E-AE41-4A41-95A6-D677F86C6062}">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Quality in Use</a:t>
          </a:r>
        </a:p>
        <a:p>
          <a:r>
            <a:rPr lang="id-ID" sz="1600" i="1" dirty="0" smtClean="0">
              <a:latin typeface="Cambria" panose="02040503050406030204" pitchFamily="18" charset="0"/>
            </a:rPr>
            <a:t>(</a:t>
          </a:r>
          <a:r>
            <a:rPr lang="id-ID" sz="1600" dirty="0" smtClean="0">
              <a:latin typeface="Cambria" panose="02040503050406030204" pitchFamily="18" charset="0"/>
            </a:rPr>
            <a:t>A</a:t>
          </a:r>
          <a:r>
            <a:rPr lang="en-US" sz="1600" dirty="0" err="1" smtClean="0">
              <a:latin typeface="Cambria" panose="02040503050406030204" pitchFamily="18" charset="0"/>
            </a:rPr>
            <a:t>dapting</a:t>
          </a:r>
          <a:r>
            <a:rPr lang="en-US" sz="1600" dirty="0" smtClean="0">
              <a:latin typeface="Cambria" panose="02040503050406030204" pitchFamily="18" charset="0"/>
            </a:rPr>
            <a:t> USE Questionnaire of Lund A.M</a:t>
          </a:r>
          <a:r>
            <a:rPr lang="id-ID" sz="1600" dirty="0" smtClean="0">
              <a:latin typeface="Cambria" panose="02040503050406030204" pitchFamily="18" charset="0"/>
            </a:rPr>
            <a:t>, produce 15 statements</a:t>
          </a:r>
          <a:r>
            <a:rPr lang="id-ID" sz="1600" i="1" dirty="0" smtClean="0">
              <a:latin typeface="Cambria" panose="02040503050406030204" pitchFamily="18" charset="0"/>
            </a:rPr>
            <a:t>)</a:t>
          </a:r>
          <a:endParaRPr lang="id-ID" sz="1600" i="1" dirty="0">
            <a:latin typeface="Cambria" panose="02040503050406030204" pitchFamily="18" charset="0"/>
          </a:endParaRPr>
        </a:p>
      </dgm:t>
    </dgm:pt>
    <dgm:pt modelId="{797D7A57-6B88-4CBC-BFC0-1680D1F30A6D}" type="parTrans" cxnId="{F3F66880-0298-45D8-A173-641B3518A161}">
      <dgm:prSet/>
      <dgm:spPr/>
      <dgm:t>
        <a:bodyPr/>
        <a:lstStyle/>
        <a:p>
          <a:endParaRPr lang="id-ID"/>
        </a:p>
      </dgm:t>
    </dgm:pt>
    <dgm:pt modelId="{0CF68ED8-4F73-448D-A00D-40AA28D5D838}" type="sibTrans" cxnId="{F3F66880-0298-45D8-A173-641B3518A161}">
      <dgm:prSet/>
      <dgm:spPr/>
      <dgm:t>
        <a:bodyPr/>
        <a:lstStyle/>
        <a:p>
          <a:endParaRPr lang="id-ID"/>
        </a:p>
      </dgm:t>
    </dgm:pt>
    <dgm:pt modelId="{534B2710-E174-4E42-B2D0-C223C81D57F6}">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Satisfaction </a:t>
          </a:r>
        </a:p>
      </dgm:t>
    </dgm:pt>
    <dgm:pt modelId="{960BD4E6-98F0-442E-8D3A-82B7AFF062A9}" type="parTrans" cxnId="{20702278-A1C0-437A-A544-2037277E47F7}">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A9AF599C-F87C-4E72-8A8B-5DC655F69AEB}" type="sibTrans" cxnId="{20702278-A1C0-437A-A544-2037277E47F7}">
      <dgm:prSet/>
      <dgm:spPr/>
      <dgm:t>
        <a:bodyPr/>
        <a:lstStyle/>
        <a:p>
          <a:endParaRPr lang="id-ID"/>
        </a:p>
      </dgm:t>
    </dgm:pt>
    <dgm:pt modelId="{22A24D34-4E0D-4215-9346-BDBC29FDDE6C}">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Effectiveness</a:t>
          </a:r>
        </a:p>
      </dgm:t>
    </dgm:pt>
    <dgm:pt modelId="{AAA32683-22B7-484C-B68E-EBA68D99E13B}" type="parTrans" cxnId="{0EABBB5B-CF29-4F2F-AE7B-D723458CB7BF}">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DE41D57B-696B-4D5A-82DE-CE4D9BF138F4}" type="sibTrans" cxnId="{0EABBB5B-CF29-4F2F-AE7B-D723458CB7BF}">
      <dgm:prSet/>
      <dgm:spPr/>
      <dgm:t>
        <a:bodyPr/>
        <a:lstStyle/>
        <a:p>
          <a:endParaRPr lang="id-ID"/>
        </a:p>
      </dgm:t>
    </dgm:pt>
    <dgm:pt modelId="{018464E3-1B76-4362-B778-63F69EA84761}">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Efficiency</a:t>
          </a:r>
        </a:p>
      </dgm:t>
    </dgm:pt>
    <dgm:pt modelId="{9B1CFE2A-B126-45DE-A9B5-CA4970EF00FF}" type="sibTrans" cxnId="{2A6401BA-3DAA-4ECA-8C3C-A287C613EF55}">
      <dgm:prSet/>
      <dgm:spPr/>
      <dgm:t>
        <a:bodyPr/>
        <a:lstStyle/>
        <a:p>
          <a:endParaRPr lang="id-ID"/>
        </a:p>
      </dgm:t>
    </dgm:pt>
    <dgm:pt modelId="{0A950057-7360-4A85-A737-A93914E2D3CA}" type="parTrans" cxnId="{2A6401BA-3DAA-4ECA-8C3C-A287C613EF55}">
      <dgm:prSet/>
      <dgm:spPr/>
      <dgm:t>
        <a:bodyPr/>
        <a:lstStyle/>
        <a:p>
          <a:endParaRPr lang="id-ID"/>
        </a:p>
      </dgm:t>
    </dgm:pt>
    <dgm:pt modelId="{63F7599A-DAE5-4788-B522-EC58D7D83BC7}">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Freedom from Risk</a:t>
          </a:r>
        </a:p>
      </dgm:t>
    </dgm:pt>
    <dgm:pt modelId="{87A49765-162E-42C0-A9AC-05BAB88B936E}" type="parTrans" cxnId="{0A9E2BAD-E586-43DA-9BA1-0D02483D7461}">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500B5215-36E4-4EE9-B0A1-DA9683291DCD}" type="sibTrans" cxnId="{0A9E2BAD-E586-43DA-9BA1-0D02483D7461}">
      <dgm:prSet/>
      <dgm:spPr/>
      <dgm:t>
        <a:bodyPr/>
        <a:lstStyle/>
        <a:p>
          <a:endParaRPr lang="id-ID"/>
        </a:p>
      </dgm:t>
    </dgm:pt>
    <dgm:pt modelId="{35AA5516-BF6B-4605-878E-71FCABE34A43}">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Context Coverage</a:t>
          </a:r>
        </a:p>
      </dgm:t>
    </dgm:pt>
    <dgm:pt modelId="{8FF0B1CF-35CF-40CF-B4BC-0A02F1DD3EAE}" type="parTrans" cxnId="{ADB99DF5-2339-4489-90BE-5822DB94B793}">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F0151754-D1D6-4AFF-8863-2151548C6464}" type="sibTrans" cxnId="{ADB99DF5-2339-4489-90BE-5822DB94B793}">
      <dgm:prSet/>
      <dgm:spPr/>
      <dgm:t>
        <a:bodyPr/>
        <a:lstStyle/>
        <a:p>
          <a:endParaRPr lang="id-ID"/>
        </a:p>
      </dgm:t>
    </dgm:pt>
    <dgm:pt modelId="{36B178C5-8942-4CD4-B7D4-14F58289303C}" type="pres">
      <dgm:prSet presAssocID="{A8992AB9-A439-4A29-8161-CCC87D972227}" presName="hierChild1" presStyleCnt="0">
        <dgm:presLayoutVars>
          <dgm:orgChart val="1"/>
          <dgm:chPref val="1"/>
          <dgm:dir/>
          <dgm:animOne val="branch"/>
          <dgm:animLvl val="lvl"/>
          <dgm:resizeHandles/>
        </dgm:presLayoutVars>
      </dgm:prSet>
      <dgm:spPr/>
      <dgm:t>
        <a:bodyPr/>
        <a:lstStyle/>
        <a:p>
          <a:endParaRPr lang="id-ID"/>
        </a:p>
      </dgm:t>
    </dgm:pt>
    <dgm:pt modelId="{44DA09F0-A379-4452-BD43-1004CB232DE0}" type="pres">
      <dgm:prSet presAssocID="{F7512F2E-AE41-4A41-95A6-D677F86C6062}" presName="hierRoot1" presStyleCnt="0">
        <dgm:presLayoutVars>
          <dgm:hierBranch val="init"/>
        </dgm:presLayoutVars>
      </dgm:prSet>
      <dgm:spPr/>
    </dgm:pt>
    <dgm:pt modelId="{7A90E867-73C4-48B3-BC91-847D5752BB01}" type="pres">
      <dgm:prSet presAssocID="{F7512F2E-AE41-4A41-95A6-D677F86C6062}" presName="rootComposite1" presStyleCnt="0"/>
      <dgm:spPr/>
    </dgm:pt>
    <dgm:pt modelId="{DD94262C-A295-4E77-B95D-175F796FF9C1}" type="pres">
      <dgm:prSet presAssocID="{F7512F2E-AE41-4A41-95A6-D677F86C6062}" presName="rootText1" presStyleLbl="node0" presStyleIdx="0" presStyleCnt="1" custScaleX="367562" custScaleY="308481" custLinFactNeighborX="2200" custLinFactNeighborY="0">
        <dgm:presLayoutVars>
          <dgm:chPref val="3"/>
        </dgm:presLayoutVars>
      </dgm:prSet>
      <dgm:spPr/>
      <dgm:t>
        <a:bodyPr/>
        <a:lstStyle/>
        <a:p>
          <a:endParaRPr lang="id-ID"/>
        </a:p>
      </dgm:t>
    </dgm:pt>
    <dgm:pt modelId="{5EC21F79-4CAA-4CEE-9BA5-0389EECB5F39}" type="pres">
      <dgm:prSet presAssocID="{F7512F2E-AE41-4A41-95A6-D677F86C6062}" presName="rootConnector1" presStyleLbl="node1" presStyleIdx="0" presStyleCnt="0"/>
      <dgm:spPr/>
      <dgm:t>
        <a:bodyPr/>
        <a:lstStyle/>
        <a:p>
          <a:endParaRPr lang="id-ID"/>
        </a:p>
      </dgm:t>
    </dgm:pt>
    <dgm:pt modelId="{4B15EE89-917F-43A2-8127-B76701AD5B61}" type="pres">
      <dgm:prSet presAssocID="{F7512F2E-AE41-4A41-95A6-D677F86C6062}" presName="hierChild2" presStyleCnt="0"/>
      <dgm:spPr/>
    </dgm:pt>
    <dgm:pt modelId="{7307293D-CB90-4102-8F13-5722E1CD1B01}" type="pres">
      <dgm:prSet presAssocID="{960BD4E6-98F0-442E-8D3A-82B7AFF062A9}" presName="Name37" presStyleLbl="parChTrans1D2" presStyleIdx="0" presStyleCnt="5"/>
      <dgm:spPr/>
      <dgm:t>
        <a:bodyPr/>
        <a:lstStyle/>
        <a:p>
          <a:endParaRPr lang="id-ID"/>
        </a:p>
      </dgm:t>
    </dgm:pt>
    <dgm:pt modelId="{7EDE3815-BC4B-489C-A4AC-F5210D3BA78B}" type="pres">
      <dgm:prSet presAssocID="{534B2710-E174-4E42-B2D0-C223C81D57F6}" presName="hierRoot2" presStyleCnt="0">
        <dgm:presLayoutVars>
          <dgm:hierBranch val="init"/>
        </dgm:presLayoutVars>
      </dgm:prSet>
      <dgm:spPr/>
    </dgm:pt>
    <dgm:pt modelId="{DAF7FD3F-F56F-4988-93B7-6B084DB54638}" type="pres">
      <dgm:prSet presAssocID="{534B2710-E174-4E42-B2D0-C223C81D57F6}" presName="rootComposite" presStyleCnt="0"/>
      <dgm:spPr/>
    </dgm:pt>
    <dgm:pt modelId="{5F6949CC-39EA-4E90-AAFE-DD743ED97F52}" type="pres">
      <dgm:prSet presAssocID="{534B2710-E174-4E42-B2D0-C223C81D57F6}" presName="rootText" presStyleLbl="node2" presStyleIdx="0" presStyleCnt="5" custScaleX="222911" custScaleY="243089">
        <dgm:presLayoutVars>
          <dgm:chPref val="3"/>
        </dgm:presLayoutVars>
      </dgm:prSet>
      <dgm:spPr/>
      <dgm:t>
        <a:bodyPr/>
        <a:lstStyle/>
        <a:p>
          <a:endParaRPr lang="id-ID"/>
        </a:p>
      </dgm:t>
    </dgm:pt>
    <dgm:pt modelId="{ACFCEF4F-D589-4084-96AE-7E808D84D7CC}" type="pres">
      <dgm:prSet presAssocID="{534B2710-E174-4E42-B2D0-C223C81D57F6}" presName="rootConnector" presStyleLbl="node2" presStyleIdx="0" presStyleCnt="5"/>
      <dgm:spPr/>
      <dgm:t>
        <a:bodyPr/>
        <a:lstStyle/>
        <a:p>
          <a:endParaRPr lang="id-ID"/>
        </a:p>
      </dgm:t>
    </dgm:pt>
    <dgm:pt modelId="{C20304DE-C105-45A8-AC17-178C54C8E84A}" type="pres">
      <dgm:prSet presAssocID="{534B2710-E174-4E42-B2D0-C223C81D57F6}" presName="hierChild4" presStyleCnt="0"/>
      <dgm:spPr/>
    </dgm:pt>
    <dgm:pt modelId="{3C69F3DA-61A6-40B7-80FD-C93BB1E85533}" type="pres">
      <dgm:prSet presAssocID="{534B2710-E174-4E42-B2D0-C223C81D57F6}" presName="hierChild5" presStyleCnt="0"/>
      <dgm:spPr/>
    </dgm:pt>
    <dgm:pt modelId="{21702A51-3438-4E0F-B482-0ED5E4E2CADE}" type="pres">
      <dgm:prSet presAssocID="{AAA32683-22B7-484C-B68E-EBA68D99E13B}" presName="Name37" presStyleLbl="parChTrans1D2" presStyleIdx="1" presStyleCnt="5"/>
      <dgm:spPr/>
      <dgm:t>
        <a:bodyPr/>
        <a:lstStyle/>
        <a:p>
          <a:endParaRPr lang="id-ID"/>
        </a:p>
      </dgm:t>
    </dgm:pt>
    <dgm:pt modelId="{69519980-4E37-42F2-A184-B5993007357E}" type="pres">
      <dgm:prSet presAssocID="{22A24D34-4E0D-4215-9346-BDBC29FDDE6C}" presName="hierRoot2" presStyleCnt="0">
        <dgm:presLayoutVars>
          <dgm:hierBranch val="init"/>
        </dgm:presLayoutVars>
      </dgm:prSet>
      <dgm:spPr/>
    </dgm:pt>
    <dgm:pt modelId="{15CED80A-CF66-47E1-8F92-89A7720EDAEA}" type="pres">
      <dgm:prSet presAssocID="{22A24D34-4E0D-4215-9346-BDBC29FDDE6C}" presName="rootComposite" presStyleCnt="0"/>
      <dgm:spPr/>
    </dgm:pt>
    <dgm:pt modelId="{F227AC10-7F05-4D3E-BAF4-182384C1F1FC}" type="pres">
      <dgm:prSet presAssocID="{22A24D34-4E0D-4215-9346-BDBC29FDDE6C}" presName="rootText" presStyleLbl="node2" presStyleIdx="1" presStyleCnt="5" custScaleX="223689" custScaleY="242438">
        <dgm:presLayoutVars>
          <dgm:chPref val="3"/>
        </dgm:presLayoutVars>
      </dgm:prSet>
      <dgm:spPr/>
      <dgm:t>
        <a:bodyPr/>
        <a:lstStyle/>
        <a:p>
          <a:endParaRPr lang="id-ID"/>
        </a:p>
      </dgm:t>
    </dgm:pt>
    <dgm:pt modelId="{A6A0E582-7B02-418B-A4A4-50B202F5A261}" type="pres">
      <dgm:prSet presAssocID="{22A24D34-4E0D-4215-9346-BDBC29FDDE6C}" presName="rootConnector" presStyleLbl="node2" presStyleIdx="1" presStyleCnt="5"/>
      <dgm:spPr/>
      <dgm:t>
        <a:bodyPr/>
        <a:lstStyle/>
        <a:p>
          <a:endParaRPr lang="id-ID"/>
        </a:p>
      </dgm:t>
    </dgm:pt>
    <dgm:pt modelId="{03F3F9AA-51B8-4DAB-A84E-4581593D2FF8}" type="pres">
      <dgm:prSet presAssocID="{22A24D34-4E0D-4215-9346-BDBC29FDDE6C}" presName="hierChild4" presStyleCnt="0"/>
      <dgm:spPr/>
    </dgm:pt>
    <dgm:pt modelId="{558C8C54-F326-4BFB-A2BC-1361842E40F9}" type="pres">
      <dgm:prSet presAssocID="{22A24D34-4E0D-4215-9346-BDBC29FDDE6C}" presName="hierChild5" presStyleCnt="0"/>
      <dgm:spPr/>
    </dgm:pt>
    <dgm:pt modelId="{40D07C78-1069-44F7-9C9C-780FBAE807DF}" type="pres">
      <dgm:prSet presAssocID="{0A950057-7360-4A85-A737-A93914E2D3CA}" presName="Name37" presStyleLbl="parChTrans1D2" presStyleIdx="2" presStyleCnt="5"/>
      <dgm:spPr/>
      <dgm:t>
        <a:bodyPr/>
        <a:lstStyle/>
        <a:p>
          <a:endParaRPr lang="id-ID"/>
        </a:p>
      </dgm:t>
    </dgm:pt>
    <dgm:pt modelId="{E955D830-07B8-4D08-B41C-A06776FA9906}" type="pres">
      <dgm:prSet presAssocID="{018464E3-1B76-4362-B778-63F69EA84761}" presName="hierRoot2" presStyleCnt="0">
        <dgm:presLayoutVars>
          <dgm:hierBranch val="init"/>
        </dgm:presLayoutVars>
      </dgm:prSet>
      <dgm:spPr/>
    </dgm:pt>
    <dgm:pt modelId="{D7D85944-A1F8-4808-B521-830E6FAABAC2}" type="pres">
      <dgm:prSet presAssocID="{018464E3-1B76-4362-B778-63F69EA84761}" presName="rootComposite" presStyleCnt="0"/>
      <dgm:spPr/>
    </dgm:pt>
    <dgm:pt modelId="{0F8C3496-DA9C-42E0-8DC7-D7E6D041E6B5}" type="pres">
      <dgm:prSet presAssocID="{018464E3-1B76-4362-B778-63F69EA84761}" presName="rootText" presStyleLbl="node2" presStyleIdx="2" presStyleCnt="5" custScaleX="223689" custScaleY="242438">
        <dgm:presLayoutVars>
          <dgm:chPref val="3"/>
        </dgm:presLayoutVars>
      </dgm:prSet>
      <dgm:spPr/>
      <dgm:t>
        <a:bodyPr/>
        <a:lstStyle/>
        <a:p>
          <a:endParaRPr lang="id-ID"/>
        </a:p>
      </dgm:t>
    </dgm:pt>
    <dgm:pt modelId="{2CC3A162-C032-439E-AEB0-4B1C39DF993F}" type="pres">
      <dgm:prSet presAssocID="{018464E3-1B76-4362-B778-63F69EA84761}" presName="rootConnector" presStyleLbl="node2" presStyleIdx="2" presStyleCnt="5"/>
      <dgm:spPr/>
      <dgm:t>
        <a:bodyPr/>
        <a:lstStyle/>
        <a:p>
          <a:endParaRPr lang="id-ID"/>
        </a:p>
      </dgm:t>
    </dgm:pt>
    <dgm:pt modelId="{DEB771F4-6F5E-47B6-B37F-A7BD9AFC7CF6}" type="pres">
      <dgm:prSet presAssocID="{018464E3-1B76-4362-B778-63F69EA84761}" presName="hierChild4" presStyleCnt="0"/>
      <dgm:spPr/>
    </dgm:pt>
    <dgm:pt modelId="{48E0E081-8FC4-4E1A-99AA-0F2B43BAAFD1}" type="pres">
      <dgm:prSet presAssocID="{018464E3-1B76-4362-B778-63F69EA84761}" presName="hierChild5" presStyleCnt="0"/>
      <dgm:spPr/>
    </dgm:pt>
    <dgm:pt modelId="{4CE2FA01-F13E-4522-B082-836AB854EA4F}" type="pres">
      <dgm:prSet presAssocID="{87A49765-162E-42C0-A9AC-05BAB88B936E}" presName="Name37" presStyleLbl="parChTrans1D2" presStyleIdx="3" presStyleCnt="5"/>
      <dgm:spPr/>
      <dgm:t>
        <a:bodyPr/>
        <a:lstStyle/>
        <a:p>
          <a:endParaRPr lang="id-ID"/>
        </a:p>
      </dgm:t>
    </dgm:pt>
    <dgm:pt modelId="{B21096AD-63E7-4FE4-9C20-D3399B82ABDC}" type="pres">
      <dgm:prSet presAssocID="{63F7599A-DAE5-4788-B522-EC58D7D83BC7}" presName="hierRoot2" presStyleCnt="0">
        <dgm:presLayoutVars>
          <dgm:hierBranch val="init"/>
        </dgm:presLayoutVars>
      </dgm:prSet>
      <dgm:spPr/>
    </dgm:pt>
    <dgm:pt modelId="{7177E59A-268F-416D-A8BD-C710F4607BBD}" type="pres">
      <dgm:prSet presAssocID="{63F7599A-DAE5-4788-B522-EC58D7D83BC7}" presName="rootComposite" presStyleCnt="0"/>
      <dgm:spPr/>
    </dgm:pt>
    <dgm:pt modelId="{D855C0D5-3F36-40E3-8B6D-3E568B29E5AA}" type="pres">
      <dgm:prSet presAssocID="{63F7599A-DAE5-4788-B522-EC58D7D83BC7}" presName="rootText" presStyleLbl="node2" presStyleIdx="3" presStyleCnt="5" custScaleX="223689" custScaleY="242438">
        <dgm:presLayoutVars>
          <dgm:chPref val="3"/>
        </dgm:presLayoutVars>
      </dgm:prSet>
      <dgm:spPr/>
      <dgm:t>
        <a:bodyPr/>
        <a:lstStyle/>
        <a:p>
          <a:endParaRPr lang="id-ID"/>
        </a:p>
      </dgm:t>
    </dgm:pt>
    <dgm:pt modelId="{7EA5C6AA-23CA-4DED-A391-0AB47323042C}" type="pres">
      <dgm:prSet presAssocID="{63F7599A-DAE5-4788-B522-EC58D7D83BC7}" presName="rootConnector" presStyleLbl="node2" presStyleIdx="3" presStyleCnt="5"/>
      <dgm:spPr/>
      <dgm:t>
        <a:bodyPr/>
        <a:lstStyle/>
        <a:p>
          <a:endParaRPr lang="id-ID"/>
        </a:p>
      </dgm:t>
    </dgm:pt>
    <dgm:pt modelId="{5B0E365C-2579-47C8-B88E-D6F830110458}" type="pres">
      <dgm:prSet presAssocID="{63F7599A-DAE5-4788-B522-EC58D7D83BC7}" presName="hierChild4" presStyleCnt="0"/>
      <dgm:spPr/>
    </dgm:pt>
    <dgm:pt modelId="{BB89261D-7305-4B8A-8279-2692D7A3B9B6}" type="pres">
      <dgm:prSet presAssocID="{63F7599A-DAE5-4788-B522-EC58D7D83BC7}" presName="hierChild5" presStyleCnt="0"/>
      <dgm:spPr/>
    </dgm:pt>
    <dgm:pt modelId="{DF5D7F72-DF13-428E-9EA1-CBB89AB5EFC8}" type="pres">
      <dgm:prSet presAssocID="{8FF0B1CF-35CF-40CF-B4BC-0A02F1DD3EAE}" presName="Name37" presStyleLbl="parChTrans1D2" presStyleIdx="4" presStyleCnt="5"/>
      <dgm:spPr/>
      <dgm:t>
        <a:bodyPr/>
        <a:lstStyle/>
        <a:p>
          <a:endParaRPr lang="id-ID"/>
        </a:p>
      </dgm:t>
    </dgm:pt>
    <dgm:pt modelId="{0F5188DA-9249-4444-B963-221F5AABDCF7}" type="pres">
      <dgm:prSet presAssocID="{35AA5516-BF6B-4605-878E-71FCABE34A43}" presName="hierRoot2" presStyleCnt="0">
        <dgm:presLayoutVars>
          <dgm:hierBranch val="init"/>
        </dgm:presLayoutVars>
      </dgm:prSet>
      <dgm:spPr/>
    </dgm:pt>
    <dgm:pt modelId="{96803A86-D967-4877-B5FB-8AB34E3D6A1A}" type="pres">
      <dgm:prSet presAssocID="{35AA5516-BF6B-4605-878E-71FCABE34A43}" presName="rootComposite" presStyleCnt="0"/>
      <dgm:spPr/>
    </dgm:pt>
    <dgm:pt modelId="{4B5A6447-AB11-4E96-858B-0B99616C6EFB}" type="pres">
      <dgm:prSet presAssocID="{35AA5516-BF6B-4605-878E-71FCABE34A43}" presName="rootText" presStyleLbl="node2" presStyleIdx="4" presStyleCnt="5" custScaleX="223689" custScaleY="242438">
        <dgm:presLayoutVars>
          <dgm:chPref val="3"/>
        </dgm:presLayoutVars>
      </dgm:prSet>
      <dgm:spPr/>
      <dgm:t>
        <a:bodyPr/>
        <a:lstStyle/>
        <a:p>
          <a:endParaRPr lang="id-ID"/>
        </a:p>
      </dgm:t>
    </dgm:pt>
    <dgm:pt modelId="{F78116C7-D945-4463-8227-70A4D3DB2566}" type="pres">
      <dgm:prSet presAssocID="{35AA5516-BF6B-4605-878E-71FCABE34A43}" presName="rootConnector" presStyleLbl="node2" presStyleIdx="4" presStyleCnt="5"/>
      <dgm:spPr/>
      <dgm:t>
        <a:bodyPr/>
        <a:lstStyle/>
        <a:p>
          <a:endParaRPr lang="id-ID"/>
        </a:p>
      </dgm:t>
    </dgm:pt>
    <dgm:pt modelId="{D490AE0D-7B3A-47B2-A4B6-8FD4FA33AD87}" type="pres">
      <dgm:prSet presAssocID="{35AA5516-BF6B-4605-878E-71FCABE34A43}" presName="hierChild4" presStyleCnt="0"/>
      <dgm:spPr/>
    </dgm:pt>
    <dgm:pt modelId="{24916976-CCF1-4A35-9CB9-5EF279EA5FE6}" type="pres">
      <dgm:prSet presAssocID="{35AA5516-BF6B-4605-878E-71FCABE34A43}" presName="hierChild5" presStyleCnt="0"/>
      <dgm:spPr/>
    </dgm:pt>
    <dgm:pt modelId="{A33760C6-779A-4FB2-82AA-181BE4600826}" type="pres">
      <dgm:prSet presAssocID="{F7512F2E-AE41-4A41-95A6-D677F86C6062}" presName="hierChild3" presStyleCnt="0"/>
      <dgm:spPr/>
    </dgm:pt>
  </dgm:ptLst>
  <dgm:cxnLst>
    <dgm:cxn modelId="{2A6401BA-3DAA-4ECA-8C3C-A287C613EF55}" srcId="{F7512F2E-AE41-4A41-95A6-D677F86C6062}" destId="{018464E3-1B76-4362-B778-63F69EA84761}" srcOrd="2" destOrd="0" parTransId="{0A950057-7360-4A85-A737-A93914E2D3CA}" sibTransId="{9B1CFE2A-B126-45DE-A9B5-CA4970EF00FF}"/>
    <dgm:cxn modelId="{6F160048-4544-4192-8F5F-65C0089FF8CE}" type="presOf" srcId="{63F7599A-DAE5-4788-B522-EC58D7D83BC7}" destId="{7EA5C6AA-23CA-4DED-A391-0AB47323042C}" srcOrd="1" destOrd="0" presId="urn:microsoft.com/office/officeart/2005/8/layout/orgChart1"/>
    <dgm:cxn modelId="{20702278-A1C0-437A-A544-2037277E47F7}" srcId="{F7512F2E-AE41-4A41-95A6-D677F86C6062}" destId="{534B2710-E174-4E42-B2D0-C223C81D57F6}" srcOrd="0" destOrd="0" parTransId="{960BD4E6-98F0-442E-8D3A-82B7AFF062A9}" sibTransId="{A9AF599C-F87C-4E72-8A8B-5DC655F69AEB}"/>
    <dgm:cxn modelId="{FF5AA0B6-3B41-4FCC-893C-0ACBE4119A06}" type="presOf" srcId="{F7512F2E-AE41-4A41-95A6-D677F86C6062}" destId="{DD94262C-A295-4E77-B95D-175F796FF9C1}" srcOrd="0" destOrd="0" presId="urn:microsoft.com/office/officeart/2005/8/layout/orgChart1"/>
    <dgm:cxn modelId="{0EABBB5B-CF29-4F2F-AE7B-D723458CB7BF}" srcId="{F7512F2E-AE41-4A41-95A6-D677F86C6062}" destId="{22A24D34-4E0D-4215-9346-BDBC29FDDE6C}" srcOrd="1" destOrd="0" parTransId="{AAA32683-22B7-484C-B68E-EBA68D99E13B}" sibTransId="{DE41D57B-696B-4D5A-82DE-CE4D9BF138F4}"/>
    <dgm:cxn modelId="{D1771A7A-F8E1-41AA-A946-B84DF46A0C5F}" type="presOf" srcId="{22A24D34-4E0D-4215-9346-BDBC29FDDE6C}" destId="{F227AC10-7F05-4D3E-BAF4-182384C1F1FC}" srcOrd="0" destOrd="0" presId="urn:microsoft.com/office/officeart/2005/8/layout/orgChart1"/>
    <dgm:cxn modelId="{39820681-6093-445F-B508-6975360E8AF1}" type="presOf" srcId="{534B2710-E174-4E42-B2D0-C223C81D57F6}" destId="{5F6949CC-39EA-4E90-AAFE-DD743ED97F52}" srcOrd="0" destOrd="0" presId="urn:microsoft.com/office/officeart/2005/8/layout/orgChart1"/>
    <dgm:cxn modelId="{FF7FF60D-38D2-43AF-8F04-9EE80ADA2AF5}" type="presOf" srcId="{018464E3-1B76-4362-B778-63F69EA84761}" destId="{2CC3A162-C032-439E-AEB0-4B1C39DF993F}" srcOrd="1" destOrd="0" presId="urn:microsoft.com/office/officeart/2005/8/layout/orgChart1"/>
    <dgm:cxn modelId="{1E50DAA0-153B-4DA0-A9DB-96639EA22FB7}" type="presOf" srcId="{8FF0B1CF-35CF-40CF-B4BC-0A02F1DD3EAE}" destId="{DF5D7F72-DF13-428E-9EA1-CBB89AB5EFC8}" srcOrd="0" destOrd="0" presId="urn:microsoft.com/office/officeart/2005/8/layout/orgChart1"/>
    <dgm:cxn modelId="{F795EFA5-C9D4-4D8A-BECA-8DDC924E3F52}" type="presOf" srcId="{0A950057-7360-4A85-A737-A93914E2D3CA}" destId="{40D07C78-1069-44F7-9C9C-780FBAE807DF}" srcOrd="0" destOrd="0" presId="urn:microsoft.com/office/officeart/2005/8/layout/orgChart1"/>
    <dgm:cxn modelId="{1D1F164C-C085-4529-BE07-B119354048BF}" type="presOf" srcId="{960BD4E6-98F0-442E-8D3A-82B7AFF062A9}" destId="{7307293D-CB90-4102-8F13-5722E1CD1B01}" srcOrd="0" destOrd="0" presId="urn:microsoft.com/office/officeart/2005/8/layout/orgChart1"/>
    <dgm:cxn modelId="{EFDDFF3E-A918-4B2F-82FE-48FCD4747803}" type="presOf" srcId="{35AA5516-BF6B-4605-878E-71FCABE34A43}" destId="{4B5A6447-AB11-4E96-858B-0B99616C6EFB}" srcOrd="0" destOrd="0" presId="urn:microsoft.com/office/officeart/2005/8/layout/orgChart1"/>
    <dgm:cxn modelId="{B552B506-427B-477F-85F4-1A7D8A4B446B}" type="presOf" srcId="{63F7599A-DAE5-4788-B522-EC58D7D83BC7}" destId="{D855C0D5-3F36-40E3-8B6D-3E568B29E5AA}" srcOrd="0" destOrd="0" presId="urn:microsoft.com/office/officeart/2005/8/layout/orgChart1"/>
    <dgm:cxn modelId="{0A9E2BAD-E586-43DA-9BA1-0D02483D7461}" srcId="{F7512F2E-AE41-4A41-95A6-D677F86C6062}" destId="{63F7599A-DAE5-4788-B522-EC58D7D83BC7}" srcOrd="3" destOrd="0" parTransId="{87A49765-162E-42C0-A9AC-05BAB88B936E}" sibTransId="{500B5215-36E4-4EE9-B0A1-DA9683291DCD}"/>
    <dgm:cxn modelId="{F3F66880-0298-45D8-A173-641B3518A161}" srcId="{A8992AB9-A439-4A29-8161-CCC87D972227}" destId="{F7512F2E-AE41-4A41-95A6-D677F86C6062}" srcOrd="0" destOrd="0" parTransId="{797D7A57-6B88-4CBC-BFC0-1680D1F30A6D}" sibTransId="{0CF68ED8-4F73-448D-A00D-40AA28D5D838}"/>
    <dgm:cxn modelId="{61DD5E8F-2C00-4340-B298-BD79EA6D7B67}" type="presOf" srcId="{018464E3-1B76-4362-B778-63F69EA84761}" destId="{0F8C3496-DA9C-42E0-8DC7-D7E6D041E6B5}" srcOrd="0" destOrd="0" presId="urn:microsoft.com/office/officeart/2005/8/layout/orgChart1"/>
    <dgm:cxn modelId="{EB9DBD32-2A9F-4F08-9A5B-FFAF1055CDF1}" type="presOf" srcId="{22A24D34-4E0D-4215-9346-BDBC29FDDE6C}" destId="{A6A0E582-7B02-418B-A4A4-50B202F5A261}" srcOrd="1" destOrd="0" presId="urn:microsoft.com/office/officeart/2005/8/layout/orgChart1"/>
    <dgm:cxn modelId="{B4CABD1D-7070-4598-956D-5DD83CD98449}" type="presOf" srcId="{A8992AB9-A439-4A29-8161-CCC87D972227}" destId="{36B178C5-8942-4CD4-B7D4-14F58289303C}" srcOrd="0" destOrd="0" presId="urn:microsoft.com/office/officeart/2005/8/layout/orgChart1"/>
    <dgm:cxn modelId="{D66EC20A-BC45-4C55-AFE1-B7D446DD6FC5}" type="presOf" srcId="{87A49765-162E-42C0-A9AC-05BAB88B936E}" destId="{4CE2FA01-F13E-4522-B082-836AB854EA4F}" srcOrd="0" destOrd="0" presId="urn:microsoft.com/office/officeart/2005/8/layout/orgChart1"/>
    <dgm:cxn modelId="{A75ADE20-7018-4889-A59C-AA93FBB1043B}" type="presOf" srcId="{F7512F2E-AE41-4A41-95A6-D677F86C6062}" destId="{5EC21F79-4CAA-4CEE-9BA5-0389EECB5F39}" srcOrd="1" destOrd="0" presId="urn:microsoft.com/office/officeart/2005/8/layout/orgChart1"/>
    <dgm:cxn modelId="{1D80587F-59C6-4A02-9CFD-7A09F2B5A037}" type="presOf" srcId="{35AA5516-BF6B-4605-878E-71FCABE34A43}" destId="{F78116C7-D945-4463-8227-70A4D3DB2566}" srcOrd="1" destOrd="0" presId="urn:microsoft.com/office/officeart/2005/8/layout/orgChart1"/>
    <dgm:cxn modelId="{DAF07621-203C-47A1-AE7A-DD74CC50CD9F}" type="presOf" srcId="{AAA32683-22B7-484C-B68E-EBA68D99E13B}" destId="{21702A51-3438-4E0F-B482-0ED5E4E2CADE}" srcOrd="0" destOrd="0" presId="urn:microsoft.com/office/officeart/2005/8/layout/orgChart1"/>
    <dgm:cxn modelId="{ADB99DF5-2339-4489-90BE-5822DB94B793}" srcId="{F7512F2E-AE41-4A41-95A6-D677F86C6062}" destId="{35AA5516-BF6B-4605-878E-71FCABE34A43}" srcOrd="4" destOrd="0" parTransId="{8FF0B1CF-35CF-40CF-B4BC-0A02F1DD3EAE}" sibTransId="{F0151754-D1D6-4AFF-8863-2151548C6464}"/>
    <dgm:cxn modelId="{FEDB3C3A-FBCD-495C-A555-7FAB45EE8B59}" type="presOf" srcId="{534B2710-E174-4E42-B2D0-C223C81D57F6}" destId="{ACFCEF4F-D589-4084-96AE-7E808D84D7CC}" srcOrd="1" destOrd="0" presId="urn:microsoft.com/office/officeart/2005/8/layout/orgChart1"/>
    <dgm:cxn modelId="{D03F909D-CE79-49E8-89D0-91E88FB11C0C}" type="presParOf" srcId="{36B178C5-8942-4CD4-B7D4-14F58289303C}" destId="{44DA09F0-A379-4452-BD43-1004CB232DE0}" srcOrd="0" destOrd="0" presId="urn:microsoft.com/office/officeart/2005/8/layout/orgChart1"/>
    <dgm:cxn modelId="{03D48CD1-ECA6-400A-8573-00C876B00571}" type="presParOf" srcId="{44DA09F0-A379-4452-BD43-1004CB232DE0}" destId="{7A90E867-73C4-48B3-BC91-847D5752BB01}" srcOrd="0" destOrd="0" presId="urn:microsoft.com/office/officeart/2005/8/layout/orgChart1"/>
    <dgm:cxn modelId="{05CDF42E-DD1A-4BAB-A317-EF7ECB1EAF5B}" type="presParOf" srcId="{7A90E867-73C4-48B3-BC91-847D5752BB01}" destId="{DD94262C-A295-4E77-B95D-175F796FF9C1}" srcOrd="0" destOrd="0" presId="urn:microsoft.com/office/officeart/2005/8/layout/orgChart1"/>
    <dgm:cxn modelId="{58208907-2C43-4E93-9FD8-B4DA3AC4403B}" type="presParOf" srcId="{7A90E867-73C4-48B3-BC91-847D5752BB01}" destId="{5EC21F79-4CAA-4CEE-9BA5-0389EECB5F39}" srcOrd="1" destOrd="0" presId="urn:microsoft.com/office/officeart/2005/8/layout/orgChart1"/>
    <dgm:cxn modelId="{1A53FF2B-657B-4F5D-AD30-B12A776A0053}" type="presParOf" srcId="{44DA09F0-A379-4452-BD43-1004CB232DE0}" destId="{4B15EE89-917F-43A2-8127-B76701AD5B61}" srcOrd="1" destOrd="0" presId="urn:microsoft.com/office/officeart/2005/8/layout/orgChart1"/>
    <dgm:cxn modelId="{D15ACDB6-1790-4907-8DF3-54DF81683F14}" type="presParOf" srcId="{4B15EE89-917F-43A2-8127-B76701AD5B61}" destId="{7307293D-CB90-4102-8F13-5722E1CD1B01}" srcOrd="0" destOrd="0" presId="urn:microsoft.com/office/officeart/2005/8/layout/orgChart1"/>
    <dgm:cxn modelId="{6475C7CE-8986-4193-9C51-6C9838AE8649}" type="presParOf" srcId="{4B15EE89-917F-43A2-8127-B76701AD5B61}" destId="{7EDE3815-BC4B-489C-A4AC-F5210D3BA78B}" srcOrd="1" destOrd="0" presId="urn:microsoft.com/office/officeart/2005/8/layout/orgChart1"/>
    <dgm:cxn modelId="{C1A077F0-F964-4D45-B5CE-AFBA8B470A42}" type="presParOf" srcId="{7EDE3815-BC4B-489C-A4AC-F5210D3BA78B}" destId="{DAF7FD3F-F56F-4988-93B7-6B084DB54638}" srcOrd="0" destOrd="0" presId="urn:microsoft.com/office/officeart/2005/8/layout/orgChart1"/>
    <dgm:cxn modelId="{398453E7-A90E-4FA3-9A03-3C55261257AB}" type="presParOf" srcId="{DAF7FD3F-F56F-4988-93B7-6B084DB54638}" destId="{5F6949CC-39EA-4E90-AAFE-DD743ED97F52}" srcOrd="0" destOrd="0" presId="urn:microsoft.com/office/officeart/2005/8/layout/orgChart1"/>
    <dgm:cxn modelId="{DA7D4D19-70E1-4D2D-9F5C-8FA79CE26CA1}" type="presParOf" srcId="{DAF7FD3F-F56F-4988-93B7-6B084DB54638}" destId="{ACFCEF4F-D589-4084-96AE-7E808D84D7CC}" srcOrd="1" destOrd="0" presId="urn:microsoft.com/office/officeart/2005/8/layout/orgChart1"/>
    <dgm:cxn modelId="{290586DF-4591-4AAA-A5F5-8F0A008EC25A}" type="presParOf" srcId="{7EDE3815-BC4B-489C-A4AC-F5210D3BA78B}" destId="{C20304DE-C105-45A8-AC17-178C54C8E84A}" srcOrd="1" destOrd="0" presId="urn:microsoft.com/office/officeart/2005/8/layout/orgChart1"/>
    <dgm:cxn modelId="{67B90459-9302-4B3F-8711-B7E9DF6503F7}" type="presParOf" srcId="{7EDE3815-BC4B-489C-A4AC-F5210D3BA78B}" destId="{3C69F3DA-61A6-40B7-80FD-C93BB1E85533}" srcOrd="2" destOrd="0" presId="urn:microsoft.com/office/officeart/2005/8/layout/orgChart1"/>
    <dgm:cxn modelId="{5B2F04DF-95A5-47B2-9E61-FF91E9C7494F}" type="presParOf" srcId="{4B15EE89-917F-43A2-8127-B76701AD5B61}" destId="{21702A51-3438-4E0F-B482-0ED5E4E2CADE}" srcOrd="2" destOrd="0" presId="urn:microsoft.com/office/officeart/2005/8/layout/orgChart1"/>
    <dgm:cxn modelId="{219003D2-A1F5-4929-A0C5-A1A0661F09E1}" type="presParOf" srcId="{4B15EE89-917F-43A2-8127-B76701AD5B61}" destId="{69519980-4E37-42F2-A184-B5993007357E}" srcOrd="3" destOrd="0" presId="urn:microsoft.com/office/officeart/2005/8/layout/orgChart1"/>
    <dgm:cxn modelId="{E44711B6-7E12-430B-A637-80F6DD424059}" type="presParOf" srcId="{69519980-4E37-42F2-A184-B5993007357E}" destId="{15CED80A-CF66-47E1-8F92-89A7720EDAEA}" srcOrd="0" destOrd="0" presId="urn:microsoft.com/office/officeart/2005/8/layout/orgChart1"/>
    <dgm:cxn modelId="{8E480346-EEA2-4FFF-880B-5DAC36B1A1AB}" type="presParOf" srcId="{15CED80A-CF66-47E1-8F92-89A7720EDAEA}" destId="{F227AC10-7F05-4D3E-BAF4-182384C1F1FC}" srcOrd="0" destOrd="0" presId="urn:microsoft.com/office/officeart/2005/8/layout/orgChart1"/>
    <dgm:cxn modelId="{0C656DC2-B48D-4617-B552-D6C9D7EC4542}" type="presParOf" srcId="{15CED80A-CF66-47E1-8F92-89A7720EDAEA}" destId="{A6A0E582-7B02-418B-A4A4-50B202F5A261}" srcOrd="1" destOrd="0" presId="urn:microsoft.com/office/officeart/2005/8/layout/orgChart1"/>
    <dgm:cxn modelId="{294625FB-3FB1-4DA6-8337-AFA4DE7009B4}" type="presParOf" srcId="{69519980-4E37-42F2-A184-B5993007357E}" destId="{03F3F9AA-51B8-4DAB-A84E-4581593D2FF8}" srcOrd="1" destOrd="0" presId="urn:microsoft.com/office/officeart/2005/8/layout/orgChart1"/>
    <dgm:cxn modelId="{15ECCFE2-3D63-444D-BE35-58E86C80F95F}" type="presParOf" srcId="{69519980-4E37-42F2-A184-B5993007357E}" destId="{558C8C54-F326-4BFB-A2BC-1361842E40F9}" srcOrd="2" destOrd="0" presId="urn:microsoft.com/office/officeart/2005/8/layout/orgChart1"/>
    <dgm:cxn modelId="{6FEB10DD-1405-4FF9-BF3A-B30563537804}" type="presParOf" srcId="{4B15EE89-917F-43A2-8127-B76701AD5B61}" destId="{40D07C78-1069-44F7-9C9C-780FBAE807DF}" srcOrd="4" destOrd="0" presId="urn:microsoft.com/office/officeart/2005/8/layout/orgChart1"/>
    <dgm:cxn modelId="{BFC1E011-6EA4-41D3-849D-81CDF17B708A}" type="presParOf" srcId="{4B15EE89-917F-43A2-8127-B76701AD5B61}" destId="{E955D830-07B8-4D08-B41C-A06776FA9906}" srcOrd="5" destOrd="0" presId="urn:microsoft.com/office/officeart/2005/8/layout/orgChart1"/>
    <dgm:cxn modelId="{F840F82F-6611-481E-9569-51405C47CD54}" type="presParOf" srcId="{E955D830-07B8-4D08-B41C-A06776FA9906}" destId="{D7D85944-A1F8-4808-B521-830E6FAABAC2}" srcOrd="0" destOrd="0" presId="urn:microsoft.com/office/officeart/2005/8/layout/orgChart1"/>
    <dgm:cxn modelId="{73B23073-9070-4B35-B493-32C05C6BD938}" type="presParOf" srcId="{D7D85944-A1F8-4808-B521-830E6FAABAC2}" destId="{0F8C3496-DA9C-42E0-8DC7-D7E6D041E6B5}" srcOrd="0" destOrd="0" presId="urn:microsoft.com/office/officeart/2005/8/layout/orgChart1"/>
    <dgm:cxn modelId="{A77E963E-C958-441D-80C3-DB9A3B2A3A59}" type="presParOf" srcId="{D7D85944-A1F8-4808-B521-830E6FAABAC2}" destId="{2CC3A162-C032-439E-AEB0-4B1C39DF993F}" srcOrd="1" destOrd="0" presId="urn:microsoft.com/office/officeart/2005/8/layout/orgChart1"/>
    <dgm:cxn modelId="{5A89CB3F-ACA4-4106-9BC1-91A093D92CB9}" type="presParOf" srcId="{E955D830-07B8-4D08-B41C-A06776FA9906}" destId="{DEB771F4-6F5E-47B6-B37F-A7BD9AFC7CF6}" srcOrd="1" destOrd="0" presId="urn:microsoft.com/office/officeart/2005/8/layout/orgChart1"/>
    <dgm:cxn modelId="{BD9C725C-0575-40D7-B38C-A5F0B3DB728D}" type="presParOf" srcId="{E955D830-07B8-4D08-B41C-A06776FA9906}" destId="{48E0E081-8FC4-4E1A-99AA-0F2B43BAAFD1}" srcOrd="2" destOrd="0" presId="urn:microsoft.com/office/officeart/2005/8/layout/orgChart1"/>
    <dgm:cxn modelId="{043068D5-DB46-4E6C-9294-05D48DF44CFC}" type="presParOf" srcId="{4B15EE89-917F-43A2-8127-B76701AD5B61}" destId="{4CE2FA01-F13E-4522-B082-836AB854EA4F}" srcOrd="6" destOrd="0" presId="urn:microsoft.com/office/officeart/2005/8/layout/orgChart1"/>
    <dgm:cxn modelId="{9B83CF4E-7D29-4E38-9A8F-6EE77F03391B}" type="presParOf" srcId="{4B15EE89-917F-43A2-8127-B76701AD5B61}" destId="{B21096AD-63E7-4FE4-9C20-D3399B82ABDC}" srcOrd="7" destOrd="0" presId="urn:microsoft.com/office/officeart/2005/8/layout/orgChart1"/>
    <dgm:cxn modelId="{CB02F3F9-57DE-4D81-A61B-D2C8BE1642FE}" type="presParOf" srcId="{B21096AD-63E7-4FE4-9C20-D3399B82ABDC}" destId="{7177E59A-268F-416D-A8BD-C710F4607BBD}" srcOrd="0" destOrd="0" presId="urn:microsoft.com/office/officeart/2005/8/layout/orgChart1"/>
    <dgm:cxn modelId="{FC5BA229-3EE0-4244-9709-073FADA35EA0}" type="presParOf" srcId="{7177E59A-268F-416D-A8BD-C710F4607BBD}" destId="{D855C0D5-3F36-40E3-8B6D-3E568B29E5AA}" srcOrd="0" destOrd="0" presId="urn:microsoft.com/office/officeart/2005/8/layout/orgChart1"/>
    <dgm:cxn modelId="{1977310D-539B-4980-9EB4-4779E1CEB495}" type="presParOf" srcId="{7177E59A-268F-416D-A8BD-C710F4607BBD}" destId="{7EA5C6AA-23CA-4DED-A391-0AB47323042C}" srcOrd="1" destOrd="0" presId="urn:microsoft.com/office/officeart/2005/8/layout/orgChart1"/>
    <dgm:cxn modelId="{E46BD66B-EC55-45BC-8D62-00608B1B39EE}" type="presParOf" srcId="{B21096AD-63E7-4FE4-9C20-D3399B82ABDC}" destId="{5B0E365C-2579-47C8-B88E-D6F830110458}" srcOrd="1" destOrd="0" presId="urn:microsoft.com/office/officeart/2005/8/layout/orgChart1"/>
    <dgm:cxn modelId="{1D22E3AB-E368-4F36-838C-9A0A58D751AB}" type="presParOf" srcId="{B21096AD-63E7-4FE4-9C20-D3399B82ABDC}" destId="{BB89261D-7305-4B8A-8279-2692D7A3B9B6}" srcOrd="2" destOrd="0" presId="urn:microsoft.com/office/officeart/2005/8/layout/orgChart1"/>
    <dgm:cxn modelId="{AFA9DDEE-617F-4854-B6B7-E7D4C6EE144D}" type="presParOf" srcId="{4B15EE89-917F-43A2-8127-B76701AD5B61}" destId="{DF5D7F72-DF13-428E-9EA1-CBB89AB5EFC8}" srcOrd="8" destOrd="0" presId="urn:microsoft.com/office/officeart/2005/8/layout/orgChart1"/>
    <dgm:cxn modelId="{84F704BA-018D-4928-834F-FF9E69E9BD8D}" type="presParOf" srcId="{4B15EE89-917F-43A2-8127-B76701AD5B61}" destId="{0F5188DA-9249-4444-B963-221F5AABDCF7}" srcOrd="9" destOrd="0" presId="urn:microsoft.com/office/officeart/2005/8/layout/orgChart1"/>
    <dgm:cxn modelId="{9A54C98C-A2D8-4C7B-A8FE-0E9E17D97313}" type="presParOf" srcId="{0F5188DA-9249-4444-B963-221F5AABDCF7}" destId="{96803A86-D967-4877-B5FB-8AB34E3D6A1A}" srcOrd="0" destOrd="0" presId="urn:microsoft.com/office/officeart/2005/8/layout/orgChart1"/>
    <dgm:cxn modelId="{948DBCE3-F6BD-449F-8230-33183FB0DABE}" type="presParOf" srcId="{96803A86-D967-4877-B5FB-8AB34E3D6A1A}" destId="{4B5A6447-AB11-4E96-858B-0B99616C6EFB}" srcOrd="0" destOrd="0" presId="urn:microsoft.com/office/officeart/2005/8/layout/orgChart1"/>
    <dgm:cxn modelId="{9FE0A890-0035-41A1-95BF-642FE3BB7E86}" type="presParOf" srcId="{96803A86-D967-4877-B5FB-8AB34E3D6A1A}" destId="{F78116C7-D945-4463-8227-70A4D3DB2566}" srcOrd="1" destOrd="0" presId="urn:microsoft.com/office/officeart/2005/8/layout/orgChart1"/>
    <dgm:cxn modelId="{9012A3D7-807E-44BE-B14A-B5A10E2D3DE9}" type="presParOf" srcId="{0F5188DA-9249-4444-B963-221F5AABDCF7}" destId="{D490AE0D-7B3A-47B2-A4B6-8FD4FA33AD87}" srcOrd="1" destOrd="0" presId="urn:microsoft.com/office/officeart/2005/8/layout/orgChart1"/>
    <dgm:cxn modelId="{9B07C073-A4BD-4EAC-A5F4-F3FA3340017E}" type="presParOf" srcId="{0F5188DA-9249-4444-B963-221F5AABDCF7}" destId="{24916976-CCF1-4A35-9CB9-5EF279EA5FE6}" srcOrd="2" destOrd="0" presId="urn:microsoft.com/office/officeart/2005/8/layout/orgChart1"/>
    <dgm:cxn modelId="{C8825A9F-A3F6-40ED-B8B0-FD7C617FA396}" type="presParOf" srcId="{44DA09F0-A379-4452-BD43-1004CB232DE0}" destId="{A33760C6-779A-4FB2-82AA-181BE460082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8505C9-5673-4D69-AE6D-99EAD2CBA166}" type="doc">
      <dgm:prSet loTypeId="urn:microsoft.com/office/officeart/2005/8/layout/process1" loCatId="process" qsTypeId="urn:microsoft.com/office/officeart/2005/8/quickstyle/simple1" qsCatId="simple" csTypeId="urn:microsoft.com/office/officeart/2005/8/colors/accent1_2" csCatId="accent1" phldr="1"/>
      <dgm:spPr/>
    </dgm:pt>
    <dgm:pt modelId="{CB0792D8-97F1-4563-80D2-B71CE43EF15A}">
      <dgm:prSet phldrT="[Text]"/>
      <dgm:spPr>
        <a:solidFill>
          <a:srgbClr val="00B050"/>
        </a:solidFill>
      </dgm:spPr>
      <dgm:t>
        <a:bodyPr/>
        <a:lstStyle/>
        <a:p>
          <a:r>
            <a:rPr lang="en-US" dirty="0" err="1" smtClean="0">
              <a:latin typeface="Cambria" panose="02040503050406030204" pitchFamily="18" charset="0"/>
            </a:rPr>
            <a:t>Mc</a:t>
          </a:r>
          <a:r>
            <a:rPr lang="en-US" dirty="0" smtClean="0">
              <a:latin typeface="Cambria" panose="02040503050406030204" pitchFamily="18" charset="0"/>
            </a:rPr>
            <a:t> Call</a:t>
          </a:r>
        </a:p>
        <a:p>
          <a:r>
            <a:rPr lang="en-US" dirty="0" smtClean="0">
              <a:latin typeface="Cambria" panose="02040503050406030204" pitchFamily="18" charset="0"/>
            </a:rPr>
            <a:t>(1977)</a:t>
          </a:r>
          <a:endParaRPr lang="en-US" dirty="0">
            <a:latin typeface="Cambria" panose="02040503050406030204" pitchFamily="18" charset="0"/>
          </a:endParaRPr>
        </a:p>
      </dgm:t>
    </dgm:pt>
    <dgm:pt modelId="{964F98A8-C3A8-410D-B42B-7AF4EEEB31A2}" type="parTrans" cxnId="{72107107-1A37-4CD0-ADCD-807B98A9CC29}">
      <dgm:prSet/>
      <dgm:spPr/>
      <dgm:t>
        <a:bodyPr/>
        <a:lstStyle/>
        <a:p>
          <a:endParaRPr lang="en-US"/>
        </a:p>
      </dgm:t>
    </dgm:pt>
    <dgm:pt modelId="{C1BD2E04-34B7-4460-AC80-11CACA54E73D}" type="sibTrans" cxnId="{72107107-1A37-4CD0-ADCD-807B98A9CC29}">
      <dgm:prSet/>
      <dgm:spPr>
        <a:solidFill>
          <a:schemeClr val="accent3">
            <a:lumMod val="60000"/>
            <a:lumOff val="40000"/>
          </a:schemeClr>
        </a:solidFill>
      </dgm:spPr>
      <dgm:t>
        <a:bodyPr/>
        <a:lstStyle/>
        <a:p>
          <a:endParaRPr lang="en-US"/>
        </a:p>
      </dgm:t>
    </dgm:pt>
    <dgm:pt modelId="{3BC4455A-8FC9-4955-8C28-28D9D05D4826}">
      <dgm:prSet phldrT="[Text]"/>
      <dgm:spPr>
        <a:solidFill>
          <a:srgbClr val="00B050"/>
        </a:solidFill>
      </dgm:spPr>
      <dgm:t>
        <a:bodyPr/>
        <a:lstStyle/>
        <a:p>
          <a:r>
            <a:rPr lang="en-US" dirty="0" smtClean="0">
              <a:latin typeface="Cambria" panose="02040503050406030204" pitchFamily="18" charset="0"/>
            </a:rPr>
            <a:t>Boehm</a:t>
          </a:r>
        </a:p>
        <a:p>
          <a:r>
            <a:rPr lang="en-US" dirty="0" smtClean="0">
              <a:latin typeface="Cambria" panose="02040503050406030204" pitchFamily="18" charset="0"/>
            </a:rPr>
            <a:t>(1978)</a:t>
          </a:r>
          <a:endParaRPr lang="en-US" dirty="0">
            <a:latin typeface="Cambria" panose="02040503050406030204" pitchFamily="18" charset="0"/>
          </a:endParaRPr>
        </a:p>
      </dgm:t>
    </dgm:pt>
    <dgm:pt modelId="{1735BB01-E47F-4857-BA41-BBFE0E46509B}" type="parTrans" cxnId="{D574EE20-6C6D-410A-B865-C87BF8E347D5}">
      <dgm:prSet/>
      <dgm:spPr/>
      <dgm:t>
        <a:bodyPr/>
        <a:lstStyle/>
        <a:p>
          <a:endParaRPr lang="en-US"/>
        </a:p>
      </dgm:t>
    </dgm:pt>
    <dgm:pt modelId="{F4EEB8DC-9015-4E12-AF8B-79F6D2B92280}" type="sibTrans" cxnId="{D574EE20-6C6D-410A-B865-C87BF8E347D5}">
      <dgm:prSet/>
      <dgm:spPr>
        <a:solidFill>
          <a:schemeClr val="accent3">
            <a:lumMod val="60000"/>
            <a:lumOff val="40000"/>
          </a:schemeClr>
        </a:solidFill>
      </dgm:spPr>
      <dgm:t>
        <a:bodyPr/>
        <a:lstStyle/>
        <a:p>
          <a:endParaRPr lang="en-US"/>
        </a:p>
      </dgm:t>
    </dgm:pt>
    <dgm:pt modelId="{64422FBC-B3C3-433A-BF56-2C76561CCBEF}">
      <dgm:prSet phldrT="[Text]"/>
      <dgm:spPr>
        <a:solidFill>
          <a:srgbClr val="00B050"/>
        </a:solidFill>
      </dgm:spPr>
      <dgm:t>
        <a:bodyPr/>
        <a:lstStyle/>
        <a:p>
          <a:r>
            <a:rPr lang="en-US" dirty="0" smtClean="0">
              <a:latin typeface="Cambria" panose="02040503050406030204" pitchFamily="18" charset="0"/>
            </a:rPr>
            <a:t>ISO 9126</a:t>
          </a:r>
        </a:p>
        <a:p>
          <a:r>
            <a:rPr lang="en-US" dirty="0" smtClean="0">
              <a:latin typeface="Cambria" panose="02040503050406030204" pitchFamily="18" charset="0"/>
            </a:rPr>
            <a:t>(2000)</a:t>
          </a:r>
          <a:endParaRPr lang="en-US" dirty="0">
            <a:latin typeface="Cambria" panose="02040503050406030204" pitchFamily="18" charset="0"/>
          </a:endParaRPr>
        </a:p>
      </dgm:t>
    </dgm:pt>
    <dgm:pt modelId="{023E8938-E73D-43F3-9BA6-421A1DD5D022}" type="parTrans" cxnId="{CB4EDD1C-409B-4658-B6BA-A31C6F517FA5}">
      <dgm:prSet/>
      <dgm:spPr/>
      <dgm:t>
        <a:bodyPr/>
        <a:lstStyle/>
        <a:p>
          <a:endParaRPr lang="en-US"/>
        </a:p>
      </dgm:t>
    </dgm:pt>
    <dgm:pt modelId="{4CD69AE1-F12D-4CA5-BC60-9216E2F32E28}" type="sibTrans" cxnId="{CB4EDD1C-409B-4658-B6BA-A31C6F517FA5}">
      <dgm:prSet/>
      <dgm:spPr>
        <a:solidFill>
          <a:schemeClr val="accent3">
            <a:lumMod val="60000"/>
            <a:lumOff val="40000"/>
          </a:schemeClr>
        </a:solidFill>
      </dgm:spPr>
      <dgm:t>
        <a:bodyPr/>
        <a:lstStyle/>
        <a:p>
          <a:endParaRPr lang="en-US"/>
        </a:p>
      </dgm:t>
    </dgm:pt>
    <dgm:pt modelId="{64907AB0-477A-4EAC-AA3A-84747098779A}">
      <dgm:prSet/>
      <dgm:spPr>
        <a:solidFill>
          <a:srgbClr val="00B050"/>
        </a:solidFill>
      </dgm:spPr>
      <dgm:t>
        <a:bodyPr/>
        <a:lstStyle/>
        <a:p>
          <a:r>
            <a:rPr lang="en-US" dirty="0" smtClean="0">
              <a:latin typeface="Cambria" panose="02040503050406030204" pitchFamily="18" charset="0"/>
            </a:rPr>
            <a:t>ISO 25010</a:t>
          </a:r>
        </a:p>
        <a:p>
          <a:r>
            <a:rPr lang="en-US" dirty="0" smtClean="0">
              <a:latin typeface="Cambria" panose="02040503050406030204" pitchFamily="18" charset="0"/>
            </a:rPr>
            <a:t>(2010)</a:t>
          </a:r>
          <a:endParaRPr lang="en-US" dirty="0">
            <a:latin typeface="Cambria" panose="02040503050406030204" pitchFamily="18" charset="0"/>
          </a:endParaRPr>
        </a:p>
      </dgm:t>
    </dgm:pt>
    <dgm:pt modelId="{890AAB84-BAFE-40E9-88FB-359ACC2E3EB6}" type="parTrans" cxnId="{8F9B5C06-79EA-4C5C-BD35-3F8C4815EBB8}">
      <dgm:prSet/>
      <dgm:spPr/>
      <dgm:t>
        <a:bodyPr/>
        <a:lstStyle/>
        <a:p>
          <a:endParaRPr lang="en-US"/>
        </a:p>
      </dgm:t>
    </dgm:pt>
    <dgm:pt modelId="{29B6FAFE-7A1A-403C-825C-F738B5909F71}" type="sibTrans" cxnId="{8F9B5C06-79EA-4C5C-BD35-3F8C4815EBB8}">
      <dgm:prSet/>
      <dgm:spPr/>
      <dgm:t>
        <a:bodyPr/>
        <a:lstStyle/>
        <a:p>
          <a:endParaRPr lang="en-US"/>
        </a:p>
      </dgm:t>
    </dgm:pt>
    <dgm:pt modelId="{AEE9BD7C-4018-4CC8-9436-D7A09744A4F0}" type="pres">
      <dgm:prSet presAssocID="{FF8505C9-5673-4D69-AE6D-99EAD2CBA166}" presName="Name0" presStyleCnt="0">
        <dgm:presLayoutVars>
          <dgm:dir/>
          <dgm:resizeHandles val="exact"/>
        </dgm:presLayoutVars>
      </dgm:prSet>
      <dgm:spPr/>
    </dgm:pt>
    <dgm:pt modelId="{51B735A9-7F60-45C7-A05E-1BA04CDDED6E}" type="pres">
      <dgm:prSet presAssocID="{CB0792D8-97F1-4563-80D2-B71CE43EF15A}" presName="node" presStyleLbl="node1" presStyleIdx="0" presStyleCnt="4">
        <dgm:presLayoutVars>
          <dgm:bulletEnabled val="1"/>
        </dgm:presLayoutVars>
      </dgm:prSet>
      <dgm:spPr/>
      <dgm:t>
        <a:bodyPr/>
        <a:lstStyle/>
        <a:p>
          <a:endParaRPr lang="en-US"/>
        </a:p>
      </dgm:t>
    </dgm:pt>
    <dgm:pt modelId="{71324E49-131A-4F25-A8E2-1987FA704588}" type="pres">
      <dgm:prSet presAssocID="{C1BD2E04-34B7-4460-AC80-11CACA54E73D}" presName="sibTrans" presStyleLbl="sibTrans2D1" presStyleIdx="0" presStyleCnt="3"/>
      <dgm:spPr/>
      <dgm:t>
        <a:bodyPr/>
        <a:lstStyle/>
        <a:p>
          <a:endParaRPr lang="en-US"/>
        </a:p>
      </dgm:t>
    </dgm:pt>
    <dgm:pt modelId="{F07D2643-9358-4523-B607-4C367C8C3BD1}" type="pres">
      <dgm:prSet presAssocID="{C1BD2E04-34B7-4460-AC80-11CACA54E73D}" presName="connectorText" presStyleLbl="sibTrans2D1" presStyleIdx="0" presStyleCnt="3"/>
      <dgm:spPr/>
      <dgm:t>
        <a:bodyPr/>
        <a:lstStyle/>
        <a:p>
          <a:endParaRPr lang="en-US"/>
        </a:p>
      </dgm:t>
    </dgm:pt>
    <dgm:pt modelId="{8B360459-600D-497C-BEB8-351EE85DF8F1}" type="pres">
      <dgm:prSet presAssocID="{3BC4455A-8FC9-4955-8C28-28D9D05D4826}" presName="node" presStyleLbl="node1" presStyleIdx="1" presStyleCnt="4">
        <dgm:presLayoutVars>
          <dgm:bulletEnabled val="1"/>
        </dgm:presLayoutVars>
      </dgm:prSet>
      <dgm:spPr/>
      <dgm:t>
        <a:bodyPr/>
        <a:lstStyle/>
        <a:p>
          <a:endParaRPr lang="en-US"/>
        </a:p>
      </dgm:t>
    </dgm:pt>
    <dgm:pt modelId="{4E79ECA3-6899-47C1-AAD2-9E1AEC7F6D0A}" type="pres">
      <dgm:prSet presAssocID="{F4EEB8DC-9015-4E12-AF8B-79F6D2B92280}" presName="sibTrans" presStyleLbl="sibTrans2D1" presStyleIdx="1" presStyleCnt="3"/>
      <dgm:spPr/>
      <dgm:t>
        <a:bodyPr/>
        <a:lstStyle/>
        <a:p>
          <a:endParaRPr lang="en-US"/>
        </a:p>
      </dgm:t>
    </dgm:pt>
    <dgm:pt modelId="{2D88C377-AD7E-45AF-9D88-639AEE747172}" type="pres">
      <dgm:prSet presAssocID="{F4EEB8DC-9015-4E12-AF8B-79F6D2B92280}" presName="connectorText" presStyleLbl="sibTrans2D1" presStyleIdx="1" presStyleCnt="3"/>
      <dgm:spPr/>
      <dgm:t>
        <a:bodyPr/>
        <a:lstStyle/>
        <a:p>
          <a:endParaRPr lang="en-US"/>
        </a:p>
      </dgm:t>
    </dgm:pt>
    <dgm:pt modelId="{C7E1FBED-D56F-48B6-A13C-FD2D609560B6}" type="pres">
      <dgm:prSet presAssocID="{64422FBC-B3C3-433A-BF56-2C76561CCBEF}" presName="node" presStyleLbl="node1" presStyleIdx="2" presStyleCnt="4">
        <dgm:presLayoutVars>
          <dgm:bulletEnabled val="1"/>
        </dgm:presLayoutVars>
      </dgm:prSet>
      <dgm:spPr/>
      <dgm:t>
        <a:bodyPr/>
        <a:lstStyle/>
        <a:p>
          <a:endParaRPr lang="en-US"/>
        </a:p>
      </dgm:t>
    </dgm:pt>
    <dgm:pt modelId="{1FBFC49E-673D-4C64-A52A-FA989B942B99}" type="pres">
      <dgm:prSet presAssocID="{4CD69AE1-F12D-4CA5-BC60-9216E2F32E28}" presName="sibTrans" presStyleLbl="sibTrans2D1" presStyleIdx="2" presStyleCnt="3"/>
      <dgm:spPr/>
      <dgm:t>
        <a:bodyPr/>
        <a:lstStyle/>
        <a:p>
          <a:endParaRPr lang="en-US"/>
        </a:p>
      </dgm:t>
    </dgm:pt>
    <dgm:pt modelId="{DB1A0901-E558-45F6-99C2-C0B0C316DC50}" type="pres">
      <dgm:prSet presAssocID="{4CD69AE1-F12D-4CA5-BC60-9216E2F32E28}" presName="connectorText" presStyleLbl="sibTrans2D1" presStyleIdx="2" presStyleCnt="3"/>
      <dgm:spPr/>
      <dgm:t>
        <a:bodyPr/>
        <a:lstStyle/>
        <a:p>
          <a:endParaRPr lang="en-US"/>
        </a:p>
      </dgm:t>
    </dgm:pt>
    <dgm:pt modelId="{89F0E479-79F3-48F2-BA45-788E4DAE288D}" type="pres">
      <dgm:prSet presAssocID="{64907AB0-477A-4EAC-AA3A-84747098779A}" presName="node" presStyleLbl="node1" presStyleIdx="3" presStyleCnt="4">
        <dgm:presLayoutVars>
          <dgm:bulletEnabled val="1"/>
        </dgm:presLayoutVars>
      </dgm:prSet>
      <dgm:spPr/>
      <dgm:t>
        <a:bodyPr/>
        <a:lstStyle/>
        <a:p>
          <a:endParaRPr lang="en-US"/>
        </a:p>
      </dgm:t>
    </dgm:pt>
  </dgm:ptLst>
  <dgm:cxnLst>
    <dgm:cxn modelId="{A07B6E3E-EFE0-45DF-9195-F22EFE419709}" type="presOf" srcId="{64422FBC-B3C3-433A-BF56-2C76561CCBEF}" destId="{C7E1FBED-D56F-48B6-A13C-FD2D609560B6}" srcOrd="0" destOrd="0" presId="urn:microsoft.com/office/officeart/2005/8/layout/process1"/>
    <dgm:cxn modelId="{18EB194D-67FB-4A9E-A186-2B1460C1DF05}" type="presOf" srcId="{C1BD2E04-34B7-4460-AC80-11CACA54E73D}" destId="{F07D2643-9358-4523-B607-4C367C8C3BD1}" srcOrd="1" destOrd="0" presId="urn:microsoft.com/office/officeart/2005/8/layout/process1"/>
    <dgm:cxn modelId="{9AB97F93-230D-43C4-BBE5-1352C2751EA0}" type="presOf" srcId="{F4EEB8DC-9015-4E12-AF8B-79F6D2B92280}" destId="{4E79ECA3-6899-47C1-AAD2-9E1AEC7F6D0A}" srcOrd="0" destOrd="0" presId="urn:microsoft.com/office/officeart/2005/8/layout/process1"/>
    <dgm:cxn modelId="{04B64155-E9A6-4E25-856A-72705640CC5E}" type="presOf" srcId="{4CD69AE1-F12D-4CA5-BC60-9216E2F32E28}" destId="{DB1A0901-E558-45F6-99C2-C0B0C316DC50}" srcOrd="1" destOrd="0" presId="urn:microsoft.com/office/officeart/2005/8/layout/process1"/>
    <dgm:cxn modelId="{72107107-1A37-4CD0-ADCD-807B98A9CC29}" srcId="{FF8505C9-5673-4D69-AE6D-99EAD2CBA166}" destId="{CB0792D8-97F1-4563-80D2-B71CE43EF15A}" srcOrd="0" destOrd="0" parTransId="{964F98A8-C3A8-410D-B42B-7AF4EEEB31A2}" sibTransId="{C1BD2E04-34B7-4460-AC80-11CACA54E73D}"/>
    <dgm:cxn modelId="{0050DB84-5D43-438E-ADD1-619109626BF5}" type="presOf" srcId="{4CD69AE1-F12D-4CA5-BC60-9216E2F32E28}" destId="{1FBFC49E-673D-4C64-A52A-FA989B942B99}" srcOrd="0" destOrd="0" presId="urn:microsoft.com/office/officeart/2005/8/layout/process1"/>
    <dgm:cxn modelId="{AF51BFE3-5AB7-4576-B64E-C2ED20233CD3}" type="presOf" srcId="{F4EEB8DC-9015-4E12-AF8B-79F6D2B92280}" destId="{2D88C377-AD7E-45AF-9D88-639AEE747172}" srcOrd="1" destOrd="0" presId="urn:microsoft.com/office/officeart/2005/8/layout/process1"/>
    <dgm:cxn modelId="{54D261D7-303A-4B1D-858C-E0297793420F}" type="presOf" srcId="{CB0792D8-97F1-4563-80D2-B71CE43EF15A}" destId="{51B735A9-7F60-45C7-A05E-1BA04CDDED6E}" srcOrd="0" destOrd="0" presId="urn:microsoft.com/office/officeart/2005/8/layout/process1"/>
    <dgm:cxn modelId="{65510CB6-F241-414F-AF9C-31224D2BB482}" type="presOf" srcId="{C1BD2E04-34B7-4460-AC80-11CACA54E73D}" destId="{71324E49-131A-4F25-A8E2-1987FA704588}" srcOrd="0" destOrd="0" presId="urn:microsoft.com/office/officeart/2005/8/layout/process1"/>
    <dgm:cxn modelId="{FBB26436-D8B1-420A-B9DA-9511F2CB388A}" type="presOf" srcId="{3BC4455A-8FC9-4955-8C28-28D9D05D4826}" destId="{8B360459-600D-497C-BEB8-351EE85DF8F1}" srcOrd="0" destOrd="0" presId="urn:microsoft.com/office/officeart/2005/8/layout/process1"/>
    <dgm:cxn modelId="{4DF6B597-9287-4F9A-81D4-6C46E79284DA}" type="presOf" srcId="{FF8505C9-5673-4D69-AE6D-99EAD2CBA166}" destId="{AEE9BD7C-4018-4CC8-9436-D7A09744A4F0}" srcOrd="0" destOrd="0" presId="urn:microsoft.com/office/officeart/2005/8/layout/process1"/>
    <dgm:cxn modelId="{8F9B5C06-79EA-4C5C-BD35-3F8C4815EBB8}" srcId="{FF8505C9-5673-4D69-AE6D-99EAD2CBA166}" destId="{64907AB0-477A-4EAC-AA3A-84747098779A}" srcOrd="3" destOrd="0" parTransId="{890AAB84-BAFE-40E9-88FB-359ACC2E3EB6}" sibTransId="{29B6FAFE-7A1A-403C-825C-F738B5909F71}"/>
    <dgm:cxn modelId="{D574EE20-6C6D-410A-B865-C87BF8E347D5}" srcId="{FF8505C9-5673-4D69-AE6D-99EAD2CBA166}" destId="{3BC4455A-8FC9-4955-8C28-28D9D05D4826}" srcOrd="1" destOrd="0" parTransId="{1735BB01-E47F-4857-BA41-BBFE0E46509B}" sibTransId="{F4EEB8DC-9015-4E12-AF8B-79F6D2B92280}"/>
    <dgm:cxn modelId="{CB4EDD1C-409B-4658-B6BA-A31C6F517FA5}" srcId="{FF8505C9-5673-4D69-AE6D-99EAD2CBA166}" destId="{64422FBC-B3C3-433A-BF56-2C76561CCBEF}" srcOrd="2" destOrd="0" parTransId="{023E8938-E73D-43F3-9BA6-421A1DD5D022}" sibTransId="{4CD69AE1-F12D-4CA5-BC60-9216E2F32E28}"/>
    <dgm:cxn modelId="{7D617D28-9E6A-411F-8CB6-C1EC35FB77A6}" type="presOf" srcId="{64907AB0-477A-4EAC-AA3A-84747098779A}" destId="{89F0E479-79F3-48F2-BA45-788E4DAE288D}" srcOrd="0" destOrd="0" presId="urn:microsoft.com/office/officeart/2005/8/layout/process1"/>
    <dgm:cxn modelId="{2C8DBD81-D323-417C-A0E3-5B77DEFF830B}" type="presParOf" srcId="{AEE9BD7C-4018-4CC8-9436-D7A09744A4F0}" destId="{51B735A9-7F60-45C7-A05E-1BA04CDDED6E}" srcOrd="0" destOrd="0" presId="urn:microsoft.com/office/officeart/2005/8/layout/process1"/>
    <dgm:cxn modelId="{8C10C904-84F6-4A78-A07B-212DE0FBBDE1}" type="presParOf" srcId="{AEE9BD7C-4018-4CC8-9436-D7A09744A4F0}" destId="{71324E49-131A-4F25-A8E2-1987FA704588}" srcOrd="1" destOrd="0" presId="urn:microsoft.com/office/officeart/2005/8/layout/process1"/>
    <dgm:cxn modelId="{8C673414-8136-48AF-95D8-0FF79D8C50DD}" type="presParOf" srcId="{71324E49-131A-4F25-A8E2-1987FA704588}" destId="{F07D2643-9358-4523-B607-4C367C8C3BD1}" srcOrd="0" destOrd="0" presId="urn:microsoft.com/office/officeart/2005/8/layout/process1"/>
    <dgm:cxn modelId="{F369C699-70E3-41A9-8C17-DC2C93FA6224}" type="presParOf" srcId="{AEE9BD7C-4018-4CC8-9436-D7A09744A4F0}" destId="{8B360459-600D-497C-BEB8-351EE85DF8F1}" srcOrd="2" destOrd="0" presId="urn:microsoft.com/office/officeart/2005/8/layout/process1"/>
    <dgm:cxn modelId="{04425773-F72E-4697-979F-501A486AA391}" type="presParOf" srcId="{AEE9BD7C-4018-4CC8-9436-D7A09744A4F0}" destId="{4E79ECA3-6899-47C1-AAD2-9E1AEC7F6D0A}" srcOrd="3" destOrd="0" presId="urn:microsoft.com/office/officeart/2005/8/layout/process1"/>
    <dgm:cxn modelId="{C0D5BFD4-4A0B-4AED-9F99-DE2FEFC0E570}" type="presParOf" srcId="{4E79ECA3-6899-47C1-AAD2-9E1AEC7F6D0A}" destId="{2D88C377-AD7E-45AF-9D88-639AEE747172}" srcOrd="0" destOrd="0" presId="urn:microsoft.com/office/officeart/2005/8/layout/process1"/>
    <dgm:cxn modelId="{3494289F-7772-4D06-AFE1-0AE12CE304DC}" type="presParOf" srcId="{AEE9BD7C-4018-4CC8-9436-D7A09744A4F0}" destId="{C7E1FBED-D56F-48B6-A13C-FD2D609560B6}" srcOrd="4" destOrd="0" presId="urn:microsoft.com/office/officeart/2005/8/layout/process1"/>
    <dgm:cxn modelId="{E8772C0C-505B-4439-8414-97C2F96A8CCD}" type="presParOf" srcId="{AEE9BD7C-4018-4CC8-9436-D7A09744A4F0}" destId="{1FBFC49E-673D-4C64-A52A-FA989B942B99}" srcOrd="5" destOrd="0" presId="urn:microsoft.com/office/officeart/2005/8/layout/process1"/>
    <dgm:cxn modelId="{FA6A1642-CEB8-4F9B-BFDA-928856312508}" type="presParOf" srcId="{1FBFC49E-673D-4C64-A52A-FA989B942B99}" destId="{DB1A0901-E558-45F6-99C2-C0B0C316DC50}" srcOrd="0" destOrd="0" presId="urn:microsoft.com/office/officeart/2005/8/layout/process1"/>
    <dgm:cxn modelId="{3B0C767E-3B82-47FD-B3F6-F33584B95005}" type="presParOf" srcId="{AEE9BD7C-4018-4CC8-9436-D7A09744A4F0}" destId="{89F0E479-79F3-48F2-BA45-788E4DAE288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D3D243-9C7D-44A0-90D8-C7585C7170B4}"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AD52950E-E379-4884-969B-3C116F37E623}">
      <dgm:prSet phldrT="[Text]"/>
      <dgm:spPr>
        <a:solidFill>
          <a:srgbClr val="00B050"/>
        </a:solidFill>
      </dgm:spPr>
      <dgm:t>
        <a:bodyPr/>
        <a:lstStyle/>
        <a:p>
          <a:r>
            <a:rPr lang="id-ID" b="1" u="none" dirty="0" smtClean="0">
              <a:latin typeface="Cambria" panose="02040503050406030204" pitchFamily="18" charset="0"/>
            </a:rPr>
            <a:t>POPULATION</a:t>
          </a:r>
          <a:endParaRPr lang="en-US" b="1" u="none" dirty="0">
            <a:latin typeface="Cambria" panose="02040503050406030204" pitchFamily="18" charset="0"/>
          </a:endParaRPr>
        </a:p>
      </dgm:t>
    </dgm:pt>
    <dgm:pt modelId="{48BE5979-A13C-4886-9398-0F0AB7D7B238}" type="parTrans" cxnId="{DFDD4EA5-2A95-4932-B97F-14E4643FE9E5}">
      <dgm:prSet/>
      <dgm:spPr/>
      <dgm:t>
        <a:bodyPr/>
        <a:lstStyle/>
        <a:p>
          <a:endParaRPr lang="en-US"/>
        </a:p>
      </dgm:t>
    </dgm:pt>
    <dgm:pt modelId="{E1EF522E-0DCF-488C-8C87-4C26A59A9815}" type="sibTrans" cxnId="{DFDD4EA5-2A95-4932-B97F-14E4643FE9E5}">
      <dgm:prSet/>
      <dgm:spPr/>
      <dgm:t>
        <a:bodyPr/>
        <a:lstStyle/>
        <a:p>
          <a:endParaRPr lang="en-US"/>
        </a:p>
      </dgm:t>
    </dgm:pt>
    <dgm:pt modelId="{22AD6AFF-2BC1-4523-9F10-3F43BB81090C}">
      <dgm:prSet phldrT="[Text]" custT="1"/>
      <dgm:spPr>
        <a:solidFill>
          <a:schemeClr val="accent3">
            <a:lumMod val="60000"/>
            <a:lumOff val="40000"/>
            <a:alpha val="90000"/>
          </a:schemeClr>
        </a:solidFill>
      </dgm:spPr>
      <dgm:t>
        <a:bodyPr/>
        <a:lstStyle/>
        <a:p>
          <a:pPr algn="ctr"/>
          <a:r>
            <a:rPr lang="en-US" sz="2400" i="1" dirty="0" smtClean="0">
              <a:solidFill>
                <a:schemeClr val="tx1"/>
              </a:solidFill>
              <a:latin typeface="Cambria" panose="02040503050406030204" pitchFamily="18" charset="0"/>
            </a:rPr>
            <a:t>All GO-JEK users  in Indonesia</a:t>
          </a:r>
        </a:p>
        <a:p>
          <a:pPr algn="ctr"/>
          <a:r>
            <a:rPr lang="en-US" sz="2400" i="1" dirty="0" smtClean="0">
              <a:solidFill>
                <a:schemeClr val="tx1"/>
              </a:solidFill>
              <a:latin typeface="Cambria" panose="02040503050406030204" pitchFamily="18" charset="0"/>
            </a:rPr>
            <a:t>12.090.218 Million</a:t>
          </a:r>
          <a:endParaRPr lang="en-US" sz="2400" dirty="0">
            <a:solidFill>
              <a:schemeClr val="tx1"/>
            </a:solidFill>
          </a:endParaRPr>
        </a:p>
      </dgm:t>
    </dgm:pt>
    <dgm:pt modelId="{15C5636D-CF4F-463C-BBB2-A88DC9010E69}" type="parTrans" cxnId="{F9E11CE7-EBA7-4EAA-BF54-B8C0A839D7EC}">
      <dgm:prSet/>
      <dgm:spPr/>
      <dgm:t>
        <a:bodyPr/>
        <a:lstStyle/>
        <a:p>
          <a:endParaRPr lang="en-US"/>
        </a:p>
      </dgm:t>
    </dgm:pt>
    <dgm:pt modelId="{FB08B13A-F492-43F2-A2DD-DAD7A9113CE6}" type="sibTrans" cxnId="{F9E11CE7-EBA7-4EAA-BF54-B8C0A839D7EC}">
      <dgm:prSet/>
      <dgm:spPr/>
      <dgm:t>
        <a:bodyPr/>
        <a:lstStyle/>
        <a:p>
          <a:endParaRPr lang="en-US"/>
        </a:p>
      </dgm:t>
    </dgm:pt>
    <dgm:pt modelId="{64B12ABA-B7B6-48ED-8535-3CF0A80665EA}">
      <dgm:prSet phldrT="[Text]"/>
      <dgm:spPr>
        <a:solidFill>
          <a:srgbClr val="00B050"/>
        </a:solidFill>
      </dgm:spPr>
      <dgm:t>
        <a:bodyPr/>
        <a:lstStyle/>
        <a:p>
          <a:r>
            <a:rPr lang="id-ID" b="1" u="none" dirty="0" smtClean="0">
              <a:latin typeface="Cambria" panose="02040503050406030204" pitchFamily="18" charset="0"/>
            </a:rPr>
            <a:t>SAMPLE</a:t>
          </a:r>
          <a:endParaRPr lang="en-US" b="1" u="none" dirty="0">
            <a:latin typeface="Cambria" panose="02040503050406030204" pitchFamily="18" charset="0"/>
          </a:endParaRPr>
        </a:p>
      </dgm:t>
    </dgm:pt>
    <dgm:pt modelId="{F3F98598-D4D5-4D80-B646-0C2AD63A5D3B}" type="parTrans" cxnId="{A65B18E2-2C7E-45EF-BF0A-61407F2B093C}">
      <dgm:prSet/>
      <dgm:spPr/>
      <dgm:t>
        <a:bodyPr/>
        <a:lstStyle/>
        <a:p>
          <a:endParaRPr lang="en-US"/>
        </a:p>
      </dgm:t>
    </dgm:pt>
    <dgm:pt modelId="{694DCF08-958F-4ED5-9912-B0E265923A08}" type="sibTrans" cxnId="{A65B18E2-2C7E-45EF-BF0A-61407F2B093C}">
      <dgm:prSet/>
      <dgm:spPr/>
      <dgm:t>
        <a:bodyPr/>
        <a:lstStyle/>
        <a:p>
          <a:endParaRPr lang="en-US"/>
        </a:p>
      </dgm:t>
    </dgm:pt>
    <dgm:pt modelId="{229D6A7A-9AAC-4C09-AD49-DD348DF95D86}">
      <dgm:prSet phldrT="[Text]" custT="1"/>
      <dgm:spPr>
        <a:solidFill>
          <a:schemeClr val="accent3">
            <a:lumMod val="60000"/>
            <a:lumOff val="40000"/>
            <a:alpha val="90000"/>
          </a:schemeClr>
        </a:solidFill>
      </dgm:spPr>
      <dgm:t>
        <a:bodyPr/>
        <a:lstStyle/>
        <a:p>
          <a:pPr algn="ctr">
            <a:lnSpc>
              <a:spcPct val="150000"/>
            </a:lnSpc>
          </a:pPr>
          <a:r>
            <a:rPr lang="en-US" sz="1800" dirty="0" smtClean="0">
              <a:latin typeface="Cambria" panose="02040503050406030204" pitchFamily="18" charset="0"/>
            </a:rPr>
            <a:t>All GO-JEK users in Indonesia which has the Information Technology educational Background. that domiciled in Jakarta and surrounding areas (</a:t>
          </a:r>
          <a:r>
            <a:rPr lang="en-US" sz="1800" dirty="0" err="1" smtClean="0">
              <a:latin typeface="Cambria" panose="02040503050406030204" pitchFamily="18" charset="0"/>
            </a:rPr>
            <a:t>Depok</a:t>
          </a:r>
          <a:r>
            <a:rPr lang="en-US" sz="1800" dirty="0" smtClean="0">
              <a:latin typeface="Cambria" panose="02040503050406030204" pitchFamily="18" charset="0"/>
            </a:rPr>
            <a:t>, </a:t>
          </a:r>
          <a:r>
            <a:rPr lang="en-US" sz="1800" dirty="0" err="1" smtClean="0">
              <a:latin typeface="Cambria" panose="02040503050406030204" pitchFamily="18" charset="0"/>
            </a:rPr>
            <a:t>Tangerang</a:t>
          </a:r>
          <a:r>
            <a:rPr lang="en-US" sz="1800" dirty="0" smtClean="0">
              <a:latin typeface="Cambria" panose="02040503050406030204" pitchFamily="18" charset="0"/>
            </a:rPr>
            <a:t>, </a:t>
          </a:r>
          <a:r>
            <a:rPr lang="en-US" sz="1800" dirty="0" err="1" smtClean="0">
              <a:latin typeface="Cambria" panose="02040503050406030204" pitchFamily="18" charset="0"/>
            </a:rPr>
            <a:t>Bekasi</a:t>
          </a:r>
          <a:r>
            <a:rPr lang="en-US" sz="1800" dirty="0" smtClean="0">
              <a:latin typeface="Cambria" panose="02040503050406030204" pitchFamily="18" charset="0"/>
            </a:rPr>
            <a:t>).</a:t>
          </a:r>
          <a:endParaRPr lang="en-US" sz="1800" dirty="0">
            <a:solidFill>
              <a:schemeClr val="tx1"/>
            </a:solidFill>
            <a:latin typeface="Cambria" panose="02040503050406030204" pitchFamily="18" charset="0"/>
          </a:endParaRPr>
        </a:p>
      </dgm:t>
    </dgm:pt>
    <dgm:pt modelId="{596129F3-A1FE-49F3-89BB-3477B6AF5DC2}" type="parTrans" cxnId="{62D792C9-2EA6-4EE0-893F-D8C077408A51}">
      <dgm:prSet/>
      <dgm:spPr/>
      <dgm:t>
        <a:bodyPr/>
        <a:lstStyle/>
        <a:p>
          <a:endParaRPr lang="en-US"/>
        </a:p>
      </dgm:t>
    </dgm:pt>
    <dgm:pt modelId="{FFED7664-7BF0-42FD-899C-D36C8719D01F}" type="sibTrans" cxnId="{62D792C9-2EA6-4EE0-893F-D8C077408A51}">
      <dgm:prSet/>
      <dgm:spPr/>
      <dgm:t>
        <a:bodyPr/>
        <a:lstStyle/>
        <a:p>
          <a:endParaRPr lang="en-US"/>
        </a:p>
      </dgm:t>
    </dgm:pt>
    <dgm:pt modelId="{40263F85-62BB-4818-95F7-CED21F1FD907}" type="pres">
      <dgm:prSet presAssocID="{EBD3D243-9C7D-44A0-90D8-C7585C7170B4}" presName="list" presStyleCnt="0">
        <dgm:presLayoutVars>
          <dgm:dir/>
          <dgm:animLvl val="lvl"/>
        </dgm:presLayoutVars>
      </dgm:prSet>
      <dgm:spPr/>
      <dgm:t>
        <a:bodyPr/>
        <a:lstStyle/>
        <a:p>
          <a:endParaRPr lang="en-US"/>
        </a:p>
      </dgm:t>
    </dgm:pt>
    <dgm:pt modelId="{AC9D1C0D-26E3-426E-8E3C-FD938A00DB4F}" type="pres">
      <dgm:prSet presAssocID="{AD52950E-E379-4884-969B-3C116F37E623}" presName="posSpace" presStyleCnt="0"/>
      <dgm:spPr/>
    </dgm:pt>
    <dgm:pt modelId="{6594DC49-EE23-48D0-B9B8-C5A5E52DE8AE}" type="pres">
      <dgm:prSet presAssocID="{AD52950E-E379-4884-969B-3C116F37E623}" presName="vertFlow" presStyleCnt="0"/>
      <dgm:spPr/>
    </dgm:pt>
    <dgm:pt modelId="{B8938952-26C7-4662-85B2-D0120632BF29}" type="pres">
      <dgm:prSet presAssocID="{AD52950E-E379-4884-969B-3C116F37E623}" presName="topSpace" presStyleCnt="0"/>
      <dgm:spPr/>
    </dgm:pt>
    <dgm:pt modelId="{8FFB1A3F-477E-4EFE-92DA-93EB8E9BD22A}" type="pres">
      <dgm:prSet presAssocID="{AD52950E-E379-4884-969B-3C116F37E623}" presName="firstComp" presStyleCnt="0"/>
      <dgm:spPr/>
    </dgm:pt>
    <dgm:pt modelId="{D17ED8DB-5B0C-4F89-A48C-3E56E573C2DA}" type="pres">
      <dgm:prSet presAssocID="{AD52950E-E379-4884-969B-3C116F37E623}" presName="firstChild" presStyleLbl="bgAccFollowNode1" presStyleIdx="0" presStyleCnt="2" custScaleX="123294" custScaleY="47535" custLinFactNeighborX="24577" custLinFactNeighborY="-69138"/>
      <dgm:spPr/>
      <dgm:t>
        <a:bodyPr/>
        <a:lstStyle/>
        <a:p>
          <a:endParaRPr lang="en-US"/>
        </a:p>
      </dgm:t>
    </dgm:pt>
    <dgm:pt modelId="{1AC49CBC-600E-4A49-9B19-8CBC22F9BC2E}" type="pres">
      <dgm:prSet presAssocID="{AD52950E-E379-4884-969B-3C116F37E623}" presName="firstChildTx" presStyleLbl="bgAccFollowNode1" presStyleIdx="0" presStyleCnt="2">
        <dgm:presLayoutVars>
          <dgm:bulletEnabled val="1"/>
        </dgm:presLayoutVars>
      </dgm:prSet>
      <dgm:spPr/>
      <dgm:t>
        <a:bodyPr/>
        <a:lstStyle/>
        <a:p>
          <a:endParaRPr lang="en-US"/>
        </a:p>
      </dgm:t>
    </dgm:pt>
    <dgm:pt modelId="{F25CAF01-FA05-4374-B431-6FB39A216B9D}" type="pres">
      <dgm:prSet presAssocID="{AD52950E-E379-4884-969B-3C116F37E623}" presName="negSpace" presStyleCnt="0"/>
      <dgm:spPr/>
    </dgm:pt>
    <dgm:pt modelId="{701FF9A4-2FB8-41DD-99AF-A55E29CC6CB1}" type="pres">
      <dgm:prSet presAssocID="{AD52950E-E379-4884-969B-3C116F37E623}" presName="circle" presStyleLbl="node1" presStyleIdx="0" presStyleCnt="2" custScaleX="74360" custScaleY="70724" custLinFactNeighborX="-10700" custLinFactNeighborY="-40726"/>
      <dgm:spPr/>
      <dgm:t>
        <a:bodyPr/>
        <a:lstStyle/>
        <a:p>
          <a:endParaRPr lang="en-US"/>
        </a:p>
      </dgm:t>
    </dgm:pt>
    <dgm:pt modelId="{BE326B02-5520-46C7-92D0-B32D2685FFA8}" type="pres">
      <dgm:prSet presAssocID="{E1EF522E-0DCF-488C-8C87-4C26A59A9815}" presName="transSpace" presStyleCnt="0"/>
      <dgm:spPr/>
    </dgm:pt>
    <dgm:pt modelId="{6BFC3259-D282-4332-AB4E-607F519131E0}" type="pres">
      <dgm:prSet presAssocID="{64B12ABA-B7B6-48ED-8535-3CF0A80665EA}" presName="posSpace" presStyleCnt="0"/>
      <dgm:spPr/>
    </dgm:pt>
    <dgm:pt modelId="{9E18F796-1E05-41A5-AE75-F315337973CB}" type="pres">
      <dgm:prSet presAssocID="{64B12ABA-B7B6-48ED-8535-3CF0A80665EA}" presName="vertFlow" presStyleCnt="0"/>
      <dgm:spPr/>
    </dgm:pt>
    <dgm:pt modelId="{4E75CF0D-2DA8-466E-A86C-F368302C8015}" type="pres">
      <dgm:prSet presAssocID="{64B12ABA-B7B6-48ED-8535-3CF0A80665EA}" presName="topSpace" presStyleCnt="0"/>
      <dgm:spPr/>
    </dgm:pt>
    <dgm:pt modelId="{C77F4557-EF3A-49F1-87E2-D7DE1494AF36}" type="pres">
      <dgm:prSet presAssocID="{64B12ABA-B7B6-48ED-8535-3CF0A80665EA}" presName="firstComp" presStyleCnt="0"/>
      <dgm:spPr/>
    </dgm:pt>
    <dgm:pt modelId="{BFB0CE6A-0E1C-444D-A6B4-AF29F01793EA}" type="pres">
      <dgm:prSet presAssocID="{64B12ABA-B7B6-48ED-8535-3CF0A80665EA}" presName="firstChild" presStyleLbl="bgAccFollowNode1" presStyleIdx="1" presStyleCnt="2" custScaleX="126487" custScaleY="72357" custLinFactX="-41565" custLinFactNeighborX="-100000" custLinFactNeighborY="7339"/>
      <dgm:spPr/>
      <dgm:t>
        <a:bodyPr/>
        <a:lstStyle/>
        <a:p>
          <a:endParaRPr lang="en-US"/>
        </a:p>
      </dgm:t>
    </dgm:pt>
    <dgm:pt modelId="{3E02F19B-8ED1-418A-ACAD-5897393C98DD}" type="pres">
      <dgm:prSet presAssocID="{64B12ABA-B7B6-48ED-8535-3CF0A80665EA}" presName="firstChildTx" presStyleLbl="bgAccFollowNode1" presStyleIdx="1" presStyleCnt="2">
        <dgm:presLayoutVars>
          <dgm:bulletEnabled val="1"/>
        </dgm:presLayoutVars>
      </dgm:prSet>
      <dgm:spPr/>
      <dgm:t>
        <a:bodyPr/>
        <a:lstStyle/>
        <a:p>
          <a:endParaRPr lang="en-US"/>
        </a:p>
      </dgm:t>
    </dgm:pt>
    <dgm:pt modelId="{37F6B75A-7F9F-487C-80D1-EF2B58D9834E}" type="pres">
      <dgm:prSet presAssocID="{64B12ABA-B7B6-48ED-8535-3CF0A80665EA}" presName="negSpace" presStyleCnt="0"/>
      <dgm:spPr/>
    </dgm:pt>
    <dgm:pt modelId="{94767148-3694-40F5-924C-70D420279B6D}" type="pres">
      <dgm:prSet presAssocID="{64B12ABA-B7B6-48ED-8535-3CF0A80665EA}" presName="circle" presStyleLbl="node1" presStyleIdx="1" presStyleCnt="2" custScaleX="74360" custScaleY="70724" custLinFactX="-84827" custLinFactNeighborX="-100000" custLinFactNeighborY="47456"/>
      <dgm:spPr/>
      <dgm:t>
        <a:bodyPr/>
        <a:lstStyle/>
        <a:p>
          <a:endParaRPr lang="en-US"/>
        </a:p>
      </dgm:t>
    </dgm:pt>
  </dgm:ptLst>
  <dgm:cxnLst>
    <dgm:cxn modelId="{DFDD4EA5-2A95-4932-B97F-14E4643FE9E5}" srcId="{EBD3D243-9C7D-44A0-90D8-C7585C7170B4}" destId="{AD52950E-E379-4884-969B-3C116F37E623}" srcOrd="0" destOrd="0" parTransId="{48BE5979-A13C-4886-9398-0F0AB7D7B238}" sibTransId="{E1EF522E-0DCF-488C-8C87-4C26A59A9815}"/>
    <dgm:cxn modelId="{3CF340CF-0CE2-4825-A53B-64E690B2A73B}" type="presOf" srcId="{22AD6AFF-2BC1-4523-9F10-3F43BB81090C}" destId="{D17ED8DB-5B0C-4F89-A48C-3E56E573C2DA}" srcOrd="0" destOrd="0" presId="urn:microsoft.com/office/officeart/2005/8/layout/hList9"/>
    <dgm:cxn modelId="{2E44BAE2-B99C-49F2-BEC3-E63A65713602}" type="presOf" srcId="{229D6A7A-9AAC-4C09-AD49-DD348DF95D86}" destId="{3E02F19B-8ED1-418A-ACAD-5897393C98DD}" srcOrd="1" destOrd="0" presId="urn:microsoft.com/office/officeart/2005/8/layout/hList9"/>
    <dgm:cxn modelId="{18106AE4-E29D-4825-9068-0C25FB40DBA1}" type="presOf" srcId="{EBD3D243-9C7D-44A0-90D8-C7585C7170B4}" destId="{40263F85-62BB-4818-95F7-CED21F1FD907}" srcOrd="0" destOrd="0" presId="urn:microsoft.com/office/officeart/2005/8/layout/hList9"/>
    <dgm:cxn modelId="{3B200E5B-9949-4BF5-9AB4-6E64387CBEA9}" type="presOf" srcId="{AD52950E-E379-4884-969B-3C116F37E623}" destId="{701FF9A4-2FB8-41DD-99AF-A55E29CC6CB1}" srcOrd="0" destOrd="0" presId="urn:microsoft.com/office/officeart/2005/8/layout/hList9"/>
    <dgm:cxn modelId="{62D792C9-2EA6-4EE0-893F-D8C077408A51}" srcId="{64B12ABA-B7B6-48ED-8535-3CF0A80665EA}" destId="{229D6A7A-9AAC-4C09-AD49-DD348DF95D86}" srcOrd="0" destOrd="0" parTransId="{596129F3-A1FE-49F3-89BB-3477B6AF5DC2}" sibTransId="{FFED7664-7BF0-42FD-899C-D36C8719D01F}"/>
    <dgm:cxn modelId="{F9E11CE7-EBA7-4EAA-BF54-B8C0A839D7EC}" srcId="{AD52950E-E379-4884-969B-3C116F37E623}" destId="{22AD6AFF-2BC1-4523-9F10-3F43BB81090C}" srcOrd="0" destOrd="0" parTransId="{15C5636D-CF4F-463C-BBB2-A88DC9010E69}" sibTransId="{FB08B13A-F492-43F2-A2DD-DAD7A9113CE6}"/>
    <dgm:cxn modelId="{A65B18E2-2C7E-45EF-BF0A-61407F2B093C}" srcId="{EBD3D243-9C7D-44A0-90D8-C7585C7170B4}" destId="{64B12ABA-B7B6-48ED-8535-3CF0A80665EA}" srcOrd="1" destOrd="0" parTransId="{F3F98598-D4D5-4D80-B646-0C2AD63A5D3B}" sibTransId="{694DCF08-958F-4ED5-9912-B0E265923A08}"/>
    <dgm:cxn modelId="{208898B1-296B-48D3-8FA9-C2CDC34AE4CF}" type="presOf" srcId="{22AD6AFF-2BC1-4523-9F10-3F43BB81090C}" destId="{1AC49CBC-600E-4A49-9B19-8CBC22F9BC2E}" srcOrd="1" destOrd="0" presId="urn:microsoft.com/office/officeart/2005/8/layout/hList9"/>
    <dgm:cxn modelId="{83DCB4DC-112F-4A4D-8EA3-95B00F19A30E}" type="presOf" srcId="{64B12ABA-B7B6-48ED-8535-3CF0A80665EA}" destId="{94767148-3694-40F5-924C-70D420279B6D}" srcOrd="0" destOrd="0" presId="urn:microsoft.com/office/officeart/2005/8/layout/hList9"/>
    <dgm:cxn modelId="{65855AC3-6EC8-403E-A3B8-5EADB398D9DC}" type="presOf" srcId="{229D6A7A-9AAC-4C09-AD49-DD348DF95D86}" destId="{BFB0CE6A-0E1C-444D-A6B4-AF29F01793EA}" srcOrd="0" destOrd="0" presId="urn:microsoft.com/office/officeart/2005/8/layout/hList9"/>
    <dgm:cxn modelId="{650B25FA-8040-48A4-B795-FFC49053D84A}" type="presParOf" srcId="{40263F85-62BB-4818-95F7-CED21F1FD907}" destId="{AC9D1C0D-26E3-426E-8E3C-FD938A00DB4F}" srcOrd="0" destOrd="0" presId="urn:microsoft.com/office/officeart/2005/8/layout/hList9"/>
    <dgm:cxn modelId="{3476EAEA-8008-40F8-B0B4-CBF5E6F6CD6F}" type="presParOf" srcId="{40263F85-62BB-4818-95F7-CED21F1FD907}" destId="{6594DC49-EE23-48D0-B9B8-C5A5E52DE8AE}" srcOrd="1" destOrd="0" presId="urn:microsoft.com/office/officeart/2005/8/layout/hList9"/>
    <dgm:cxn modelId="{678EB906-29FD-49EC-BFA7-37F490D50827}" type="presParOf" srcId="{6594DC49-EE23-48D0-B9B8-C5A5E52DE8AE}" destId="{B8938952-26C7-4662-85B2-D0120632BF29}" srcOrd="0" destOrd="0" presId="urn:microsoft.com/office/officeart/2005/8/layout/hList9"/>
    <dgm:cxn modelId="{0B64C76B-9EE3-470E-B11B-5F376453CB84}" type="presParOf" srcId="{6594DC49-EE23-48D0-B9B8-C5A5E52DE8AE}" destId="{8FFB1A3F-477E-4EFE-92DA-93EB8E9BD22A}" srcOrd="1" destOrd="0" presId="urn:microsoft.com/office/officeart/2005/8/layout/hList9"/>
    <dgm:cxn modelId="{10676898-C519-4510-B806-834AABC95CEF}" type="presParOf" srcId="{8FFB1A3F-477E-4EFE-92DA-93EB8E9BD22A}" destId="{D17ED8DB-5B0C-4F89-A48C-3E56E573C2DA}" srcOrd="0" destOrd="0" presId="urn:microsoft.com/office/officeart/2005/8/layout/hList9"/>
    <dgm:cxn modelId="{D8C76768-D398-4AED-8643-CB75A938AC66}" type="presParOf" srcId="{8FFB1A3F-477E-4EFE-92DA-93EB8E9BD22A}" destId="{1AC49CBC-600E-4A49-9B19-8CBC22F9BC2E}" srcOrd="1" destOrd="0" presId="urn:microsoft.com/office/officeart/2005/8/layout/hList9"/>
    <dgm:cxn modelId="{36AACAFA-7F41-450F-ACF8-4DBA86A8D5E7}" type="presParOf" srcId="{40263F85-62BB-4818-95F7-CED21F1FD907}" destId="{F25CAF01-FA05-4374-B431-6FB39A216B9D}" srcOrd="2" destOrd="0" presId="urn:microsoft.com/office/officeart/2005/8/layout/hList9"/>
    <dgm:cxn modelId="{8F1F9B53-4296-40B9-902A-EC76A7327F03}" type="presParOf" srcId="{40263F85-62BB-4818-95F7-CED21F1FD907}" destId="{701FF9A4-2FB8-41DD-99AF-A55E29CC6CB1}" srcOrd="3" destOrd="0" presId="urn:microsoft.com/office/officeart/2005/8/layout/hList9"/>
    <dgm:cxn modelId="{DBA4515D-CDDA-4643-8149-BF171F1BE2D6}" type="presParOf" srcId="{40263F85-62BB-4818-95F7-CED21F1FD907}" destId="{BE326B02-5520-46C7-92D0-B32D2685FFA8}" srcOrd="4" destOrd="0" presId="urn:microsoft.com/office/officeart/2005/8/layout/hList9"/>
    <dgm:cxn modelId="{B1A669AB-2D41-44D5-BECD-1695367F8707}" type="presParOf" srcId="{40263F85-62BB-4818-95F7-CED21F1FD907}" destId="{6BFC3259-D282-4332-AB4E-607F519131E0}" srcOrd="5" destOrd="0" presId="urn:microsoft.com/office/officeart/2005/8/layout/hList9"/>
    <dgm:cxn modelId="{FC3B9694-0E69-4172-9838-0549E9ED8AD5}" type="presParOf" srcId="{40263F85-62BB-4818-95F7-CED21F1FD907}" destId="{9E18F796-1E05-41A5-AE75-F315337973CB}" srcOrd="6" destOrd="0" presId="urn:microsoft.com/office/officeart/2005/8/layout/hList9"/>
    <dgm:cxn modelId="{F14B7BCE-08E8-4643-A5E2-7D248079D645}" type="presParOf" srcId="{9E18F796-1E05-41A5-AE75-F315337973CB}" destId="{4E75CF0D-2DA8-466E-A86C-F368302C8015}" srcOrd="0" destOrd="0" presId="urn:microsoft.com/office/officeart/2005/8/layout/hList9"/>
    <dgm:cxn modelId="{FC5C0071-8804-4914-9788-B4749937FF50}" type="presParOf" srcId="{9E18F796-1E05-41A5-AE75-F315337973CB}" destId="{C77F4557-EF3A-49F1-87E2-D7DE1494AF36}" srcOrd="1" destOrd="0" presId="urn:microsoft.com/office/officeart/2005/8/layout/hList9"/>
    <dgm:cxn modelId="{EA097CE9-4346-49C5-8DD1-2F619C9C8EA2}" type="presParOf" srcId="{C77F4557-EF3A-49F1-87E2-D7DE1494AF36}" destId="{BFB0CE6A-0E1C-444D-A6B4-AF29F01793EA}" srcOrd="0" destOrd="0" presId="urn:microsoft.com/office/officeart/2005/8/layout/hList9"/>
    <dgm:cxn modelId="{BD611FD3-9071-4653-8E6D-7CED6E05E7BD}" type="presParOf" srcId="{C77F4557-EF3A-49F1-87E2-D7DE1494AF36}" destId="{3E02F19B-8ED1-418A-ACAD-5897393C98DD}" srcOrd="1" destOrd="0" presId="urn:microsoft.com/office/officeart/2005/8/layout/hList9"/>
    <dgm:cxn modelId="{8A077A8F-4ABD-4578-85B0-34E2A6183C1A}" type="presParOf" srcId="{40263F85-62BB-4818-95F7-CED21F1FD907}" destId="{37F6B75A-7F9F-487C-80D1-EF2B58D9834E}" srcOrd="7" destOrd="0" presId="urn:microsoft.com/office/officeart/2005/8/layout/hList9"/>
    <dgm:cxn modelId="{6437D512-6DAA-4FC4-BD18-3A0BF0CE0E96}" type="presParOf" srcId="{40263F85-62BB-4818-95F7-CED21F1FD907}" destId="{94767148-3694-40F5-924C-70D420279B6D}"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23013F-CB89-442B-9AE2-7F6E0E61E86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B0CCA6D-46E8-40EF-BB5C-F07417928703}">
      <dgm:prSet phldrT="[Text]" custT="1"/>
      <dgm:spPr/>
      <dgm:t>
        <a:bodyPr/>
        <a:lstStyle/>
        <a:p>
          <a:r>
            <a:rPr lang="en-US" sz="4000" dirty="0" smtClean="0">
              <a:latin typeface="Cambria" panose="02040503050406030204" pitchFamily="18" charset="0"/>
            </a:rPr>
            <a:t>Product Quality</a:t>
          </a:r>
          <a:endParaRPr lang="en-US" sz="4000" dirty="0">
            <a:latin typeface="Cambria" panose="02040503050406030204" pitchFamily="18" charset="0"/>
          </a:endParaRPr>
        </a:p>
      </dgm:t>
    </dgm:pt>
    <dgm:pt modelId="{1987C451-94C1-4CA4-96F3-1DA7EF06F414}" type="parTrans" cxnId="{C7BCF45B-DAF9-4BA7-B7A6-E3261ABA346B}">
      <dgm:prSet/>
      <dgm:spPr/>
      <dgm:t>
        <a:bodyPr/>
        <a:lstStyle/>
        <a:p>
          <a:endParaRPr lang="en-US">
            <a:latin typeface="Cambria" panose="02040503050406030204" pitchFamily="18" charset="0"/>
          </a:endParaRPr>
        </a:p>
      </dgm:t>
    </dgm:pt>
    <dgm:pt modelId="{E3C62838-7E10-4EBE-BF08-77D927090C68}" type="sibTrans" cxnId="{C7BCF45B-DAF9-4BA7-B7A6-E3261ABA346B}">
      <dgm:prSet/>
      <dgm:spPr/>
      <dgm:t>
        <a:bodyPr/>
        <a:lstStyle/>
        <a:p>
          <a:endParaRPr lang="en-US">
            <a:latin typeface="Cambria" panose="02040503050406030204" pitchFamily="18" charset="0"/>
          </a:endParaRPr>
        </a:p>
      </dgm:t>
    </dgm:pt>
    <dgm:pt modelId="{A486F858-1821-4360-9994-1F8A355250A8}">
      <dgm:prSet phldrT="[Text]" custT="1"/>
      <dgm:spPr/>
      <dgm:t>
        <a:bodyPr/>
        <a:lstStyle/>
        <a:p>
          <a:r>
            <a:rPr lang="en-US" sz="3600" dirty="0" smtClean="0">
              <a:latin typeface="Cambria" panose="02040503050406030204" pitchFamily="18" charset="0"/>
            </a:rPr>
            <a:t>6 characteristics</a:t>
          </a:r>
          <a:endParaRPr lang="en-US" sz="3600" dirty="0">
            <a:latin typeface="Cambria" panose="02040503050406030204" pitchFamily="18" charset="0"/>
          </a:endParaRPr>
        </a:p>
      </dgm:t>
    </dgm:pt>
    <dgm:pt modelId="{80FA7D70-7139-4525-89BC-8CAC619643F4}" type="parTrans" cxnId="{3D2353E7-F949-4A6A-B1F7-7C6B94F5D0B3}">
      <dgm:prSet/>
      <dgm:spPr/>
      <dgm:t>
        <a:bodyPr/>
        <a:lstStyle/>
        <a:p>
          <a:endParaRPr lang="en-US">
            <a:latin typeface="Cambria" panose="02040503050406030204" pitchFamily="18" charset="0"/>
          </a:endParaRPr>
        </a:p>
      </dgm:t>
    </dgm:pt>
    <dgm:pt modelId="{68E9D51C-FA9E-49F9-A8C7-27383A2BCDCF}" type="sibTrans" cxnId="{3D2353E7-F949-4A6A-B1F7-7C6B94F5D0B3}">
      <dgm:prSet/>
      <dgm:spPr/>
      <dgm:t>
        <a:bodyPr/>
        <a:lstStyle/>
        <a:p>
          <a:endParaRPr lang="en-US">
            <a:latin typeface="Cambria" panose="02040503050406030204" pitchFamily="18" charset="0"/>
          </a:endParaRPr>
        </a:p>
      </dgm:t>
    </dgm:pt>
    <dgm:pt modelId="{0B3543D0-6F52-4BC5-A516-DD454D4FEA77}">
      <dgm:prSet phldrT="[Text]" custT="1"/>
      <dgm:spPr/>
      <dgm:t>
        <a:bodyPr/>
        <a:lstStyle/>
        <a:p>
          <a:r>
            <a:rPr lang="en-US" sz="3600" dirty="0" smtClean="0">
              <a:latin typeface="Cambria" panose="02040503050406030204" pitchFamily="18" charset="0"/>
            </a:rPr>
            <a:t>19 sub characteristics</a:t>
          </a:r>
          <a:endParaRPr lang="en-US" sz="3600" dirty="0">
            <a:latin typeface="Cambria" panose="02040503050406030204" pitchFamily="18" charset="0"/>
          </a:endParaRPr>
        </a:p>
      </dgm:t>
    </dgm:pt>
    <dgm:pt modelId="{F6D8D9CC-4864-4E6A-9ACD-D10A1A84F7E5}" type="parTrans" cxnId="{602659FA-EEF3-49E8-92F6-DEA9DED4CA49}">
      <dgm:prSet/>
      <dgm:spPr/>
      <dgm:t>
        <a:bodyPr/>
        <a:lstStyle/>
        <a:p>
          <a:endParaRPr lang="en-US">
            <a:latin typeface="Cambria" panose="02040503050406030204" pitchFamily="18" charset="0"/>
          </a:endParaRPr>
        </a:p>
      </dgm:t>
    </dgm:pt>
    <dgm:pt modelId="{3AAF5458-E8FD-4C95-AF88-1A793247B2EB}" type="sibTrans" cxnId="{602659FA-EEF3-49E8-92F6-DEA9DED4CA49}">
      <dgm:prSet/>
      <dgm:spPr/>
      <dgm:t>
        <a:bodyPr/>
        <a:lstStyle/>
        <a:p>
          <a:endParaRPr lang="en-US">
            <a:latin typeface="Cambria" panose="02040503050406030204" pitchFamily="18" charset="0"/>
          </a:endParaRPr>
        </a:p>
      </dgm:t>
    </dgm:pt>
    <dgm:pt modelId="{04F6545D-7C77-4293-ABF3-75E5C11D2296}">
      <dgm:prSet phldrT="[Text]" custT="1"/>
      <dgm:spPr/>
      <dgm:t>
        <a:bodyPr/>
        <a:lstStyle/>
        <a:p>
          <a:r>
            <a:rPr lang="en-US" sz="4400" dirty="0" smtClean="0">
              <a:latin typeface="Cambria" panose="02040503050406030204" pitchFamily="18" charset="0"/>
            </a:rPr>
            <a:t>Quality in Use</a:t>
          </a:r>
          <a:endParaRPr lang="en-US" sz="4500" dirty="0">
            <a:latin typeface="Cambria" panose="02040503050406030204" pitchFamily="18" charset="0"/>
          </a:endParaRPr>
        </a:p>
      </dgm:t>
    </dgm:pt>
    <dgm:pt modelId="{2C2861C3-E4B3-4A3E-85B6-FDD511F5FD23}" type="parTrans" cxnId="{7EC9FC39-2708-42C9-B9D4-6A35354A0D0B}">
      <dgm:prSet/>
      <dgm:spPr/>
      <dgm:t>
        <a:bodyPr/>
        <a:lstStyle/>
        <a:p>
          <a:endParaRPr lang="en-US">
            <a:latin typeface="Cambria" panose="02040503050406030204" pitchFamily="18" charset="0"/>
          </a:endParaRPr>
        </a:p>
      </dgm:t>
    </dgm:pt>
    <dgm:pt modelId="{E03B7733-D85E-4D12-ACB5-2886B03363CE}" type="sibTrans" cxnId="{7EC9FC39-2708-42C9-B9D4-6A35354A0D0B}">
      <dgm:prSet/>
      <dgm:spPr/>
      <dgm:t>
        <a:bodyPr/>
        <a:lstStyle/>
        <a:p>
          <a:endParaRPr lang="en-US">
            <a:latin typeface="Cambria" panose="02040503050406030204" pitchFamily="18" charset="0"/>
          </a:endParaRPr>
        </a:p>
      </dgm:t>
    </dgm:pt>
    <dgm:pt modelId="{C7917E34-B2BD-4E57-A2C1-BDF03F4E35D2}">
      <dgm:prSet phldrT="[Text]" custT="1"/>
      <dgm:spPr/>
      <dgm:t>
        <a:bodyPr/>
        <a:lstStyle/>
        <a:p>
          <a:r>
            <a:rPr lang="en-US" sz="3600" dirty="0" smtClean="0">
              <a:latin typeface="Cambria" panose="02040503050406030204" pitchFamily="18" charset="0"/>
            </a:rPr>
            <a:t>5 characteristics</a:t>
          </a:r>
          <a:endParaRPr lang="en-US" sz="3600" dirty="0">
            <a:latin typeface="Cambria" panose="02040503050406030204" pitchFamily="18" charset="0"/>
          </a:endParaRPr>
        </a:p>
      </dgm:t>
    </dgm:pt>
    <dgm:pt modelId="{4D69369C-BCA1-4321-9A29-12AB7F5C5D8C}" type="parTrans" cxnId="{6A14B73F-0D46-4D3B-97F2-AEEDE9FB25BF}">
      <dgm:prSet/>
      <dgm:spPr/>
      <dgm:t>
        <a:bodyPr/>
        <a:lstStyle/>
        <a:p>
          <a:endParaRPr lang="en-US">
            <a:latin typeface="Cambria" panose="02040503050406030204" pitchFamily="18" charset="0"/>
          </a:endParaRPr>
        </a:p>
      </dgm:t>
    </dgm:pt>
    <dgm:pt modelId="{426BBB32-5CD0-4638-8036-A07DAC574438}" type="sibTrans" cxnId="{6A14B73F-0D46-4D3B-97F2-AEEDE9FB25BF}">
      <dgm:prSet/>
      <dgm:spPr/>
      <dgm:t>
        <a:bodyPr/>
        <a:lstStyle/>
        <a:p>
          <a:endParaRPr lang="en-US">
            <a:latin typeface="Cambria" panose="02040503050406030204" pitchFamily="18" charset="0"/>
          </a:endParaRPr>
        </a:p>
      </dgm:t>
    </dgm:pt>
    <dgm:pt modelId="{FF9744FA-E1E1-4572-9140-7634583B1CB8}">
      <dgm:prSet custT="1"/>
      <dgm:spPr/>
      <dgm:t>
        <a:bodyPr/>
        <a:lstStyle/>
        <a:p>
          <a:r>
            <a:rPr lang="en-US" sz="3600" dirty="0" smtClean="0">
              <a:latin typeface="Cambria" panose="02040503050406030204" pitchFamily="18" charset="0"/>
            </a:rPr>
            <a:t>9 sub  characteristics</a:t>
          </a:r>
          <a:endParaRPr lang="en-US" sz="3600" dirty="0">
            <a:latin typeface="Cambria" panose="02040503050406030204" pitchFamily="18" charset="0"/>
          </a:endParaRPr>
        </a:p>
      </dgm:t>
    </dgm:pt>
    <dgm:pt modelId="{71A611A8-2517-4CD2-B01A-5C30E621A5DD}" type="parTrans" cxnId="{CAD06A9F-6C69-4BB6-8AB8-14CC94CE71EA}">
      <dgm:prSet/>
      <dgm:spPr/>
      <dgm:t>
        <a:bodyPr/>
        <a:lstStyle/>
        <a:p>
          <a:endParaRPr lang="en-US">
            <a:latin typeface="Cambria" panose="02040503050406030204" pitchFamily="18" charset="0"/>
          </a:endParaRPr>
        </a:p>
      </dgm:t>
    </dgm:pt>
    <dgm:pt modelId="{DCE44AC2-7981-49E6-AE73-8C01E500BAEF}" type="sibTrans" cxnId="{CAD06A9F-6C69-4BB6-8AB8-14CC94CE71EA}">
      <dgm:prSet/>
      <dgm:spPr/>
      <dgm:t>
        <a:bodyPr/>
        <a:lstStyle/>
        <a:p>
          <a:endParaRPr lang="en-US">
            <a:latin typeface="Cambria" panose="02040503050406030204" pitchFamily="18" charset="0"/>
          </a:endParaRPr>
        </a:p>
      </dgm:t>
    </dgm:pt>
    <dgm:pt modelId="{6F59C285-0964-4912-8536-48C5713A36A4}" type="pres">
      <dgm:prSet presAssocID="{C223013F-CB89-442B-9AE2-7F6E0E61E865}" presName="Name0" presStyleCnt="0">
        <dgm:presLayoutVars>
          <dgm:dir/>
          <dgm:animLvl val="lvl"/>
          <dgm:resizeHandles val="exact"/>
        </dgm:presLayoutVars>
      </dgm:prSet>
      <dgm:spPr/>
      <dgm:t>
        <a:bodyPr/>
        <a:lstStyle/>
        <a:p>
          <a:endParaRPr lang="en-US"/>
        </a:p>
      </dgm:t>
    </dgm:pt>
    <dgm:pt modelId="{C59FF6D9-1C41-4A14-9BFA-F726DD4D7690}" type="pres">
      <dgm:prSet presAssocID="{DB0CCA6D-46E8-40EF-BB5C-F07417928703}" presName="composite" presStyleCnt="0"/>
      <dgm:spPr/>
    </dgm:pt>
    <dgm:pt modelId="{902CB912-FFCE-4CFB-9F70-E9A387508891}" type="pres">
      <dgm:prSet presAssocID="{DB0CCA6D-46E8-40EF-BB5C-F07417928703}" presName="parTx" presStyleLbl="alignNode1" presStyleIdx="0" presStyleCnt="2">
        <dgm:presLayoutVars>
          <dgm:chMax val="0"/>
          <dgm:chPref val="0"/>
          <dgm:bulletEnabled val="1"/>
        </dgm:presLayoutVars>
      </dgm:prSet>
      <dgm:spPr/>
      <dgm:t>
        <a:bodyPr/>
        <a:lstStyle/>
        <a:p>
          <a:endParaRPr lang="en-US"/>
        </a:p>
      </dgm:t>
    </dgm:pt>
    <dgm:pt modelId="{FE2F0483-209F-4ACE-9E8D-A7E4BD2CD70A}" type="pres">
      <dgm:prSet presAssocID="{DB0CCA6D-46E8-40EF-BB5C-F07417928703}" presName="desTx" presStyleLbl="alignAccFollowNode1" presStyleIdx="0" presStyleCnt="2">
        <dgm:presLayoutVars>
          <dgm:bulletEnabled val="1"/>
        </dgm:presLayoutVars>
      </dgm:prSet>
      <dgm:spPr/>
      <dgm:t>
        <a:bodyPr/>
        <a:lstStyle/>
        <a:p>
          <a:endParaRPr lang="en-US"/>
        </a:p>
      </dgm:t>
    </dgm:pt>
    <dgm:pt modelId="{A0F636E5-A23F-4E77-ACB7-72D0A3526122}" type="pres">
      <dgm:prSet presAssocID="{E3C62838-7E10-4EBE-BF08-77D927090C68}" presName="space" presStyleCnt="0"/>
      <dgm:spPr/>
    </dgm:pt>
    <dgm:pt modelId="{4EC3A148-5416-4357-A6D3-59012F3BBDCF}" type="pres">
      <dgm:prSet presAssocID="{04F6545D-7C77-4293-ABF3-75E5C11D2296}" presName="composite" presStyleCnt="0"/>
      <dgm:spPr/>
    </dgm:pt>
    <dgm:pt modelId="{0E723560-CFB2-4E64-BEB3-8FA9821743DD}" type="pres">
      <dgm:prSet presAssocID="{04F6545D-7C77-4293-ABF3-75E5C11D2296}" presName="parTx" presStyleLbl="alignNode1" presStyleIdx="1" presStyleCnt="2">
        <dgm:presLayoutVars>
          <dgm:chMax val="0"/>
          <dgm:chPref val="0"/>
          <dgm:bulletEnabled val="1"/>
        </dgm:presLayoutVars>
      </dgm:prSet>
      <dgm:spPr/>
      <dgm:t>
        <a:bodyPr/>
        <a:lstStyle/>
        <a:p>
          <a:endParaRPr lang="en-US"/>
        </a:p>
      </dgm:t>
    </dgm:pt>
    <dgm:pt modelId="{2FBA5885-8B37-45C6-A6CA-61BCA49BF920}" type="pres">
      <dgm:prSet presAssocID="{04F6545D-7C77-4293-ABF3-75E5C11D2296}" presName="desTx" presStyleLbl="alignAccFollowNode1" presStyleIdx="1" presStyleCnt="2">
        <dgm:presLayoutVars>
          <dgm:bulletEnabled val="1"/>
        </dgm:presLayoutVars>
      </dgm:prSet>
      <dgm:spPr/>
      <dgm:t>
        <a:bodyPr/>
        <a:lstStyle/>
        <a:p>
          <a:endParaRPr lang="en-US"/>
        </a:p>
      </dgm:t>
    </dgm:pt>
  </dgm:ptLst>
  <dgm:cxnLst>
    <dgm:cxn modelId="{6A14B73F-0D46-4D3B-97F2-AEEDE9FB25BF}" srcId="{04F6545D-7C77-4293-ABF3-75E5C11D2296}" destId="{C7917E34-B2BD-4E57-A2C1-BDF03F4E35D2}" srcOrd="0" destOrd="0" parTransId="{4D69369C-BCA1-4321-9A29-12AB7F5C5D8C}" sibTransId="{426BBB32-5CD0-4638-8036-A07DAC574438}"/>
    <dgm:cxn modelId="{C8D4F14E-0065-4706-B74C-7F094809BC85}" type="presOf" srcId="{A486F858-1821-4360-9994-1F8A355250A8}" destId="{FE2F0483-209F-4ACE-9E8D-A7E4BD2CD70A}" srcOrd="0" destOrd="0" presId="urn:microsoft.com/office/officeart/2005/8/layout/hList1"/>
    <dgm:cxn modelId="{DF5AE4A9-D6E0-44A2-A55E-88529054EE2E}" type="presOf" srcId="{FF9744FA-E1E1-4572-9140-7634583B1CB8}" destId="{2FBA5885-8B37-45C6-A6CA-61BCA49BF920}" srcOrd="0" destOrd="1" presId="urn:microsoft.com/office/officeart/2005/8/layout/hList1"/>
    <dgm:cxn modelId="{C7BCF45B-DAF9-4BA7-B7A6-E3261ABA346B}" srcId="{C223013F-CB89-442B-9AE2-7F6E0E61E865}" destId="{DB0CCA6D-46E8-40EF-BB5C-F07417928703}" srcOrd="0" destOrd="0" parTransId="{1987C451-94C1-4CA4-96F3-1DA7EF06F414}" sibTransId="{E3C62838-7E10-4EBE-BF08-77D927090C68}"/>
    <dgm:cxn modelId="{0AEBE322-DBE8-48AF-B9D8-7B5BA64461BA}" type="presOf" srcId="{C7917E34-B2BD-4E57-A2C1-BDF03F4E35D2}" destId="{2FBA5885-8B37-45C6-A6CA-61BCA49BF920}" srcOrd="0" destOrd="0" presId="urn:microsoft.com/office/officeart/2005/8/layout/hList1"/>
    <dgm:cxn modelId="{602659FA-EEF3-49E8-92F6-DEA9DED4CA49}" srcId="{DB0CCA6D-46E8-40EF-BB5C-F07417928703}" destId="{0B3543D0-6F52-4BC5-A516-DD454D4FEA77}" srcOrd="1" destOrd="0" parTransId="{F6D8D9CC-4864-4E6A-9ACD-D10A1A84F7E5}" sibTransId="{3AAF5458-E8FD-4C95-AF88-1A793247B2EB}"/>
    <dgm:cxn modelId="{3D2353E7-F949-4A6A-B1F7-7C6B94F5D0B3}" srcId="{DB0CCA6D-46E8-40EF-BB5C-F07417928703}" destId="{A486F858-1821-4360-9994-1F8A355250A8}" srcOrd="0" destOrd="0" parTransId="{80FA7D70-7139-4525-89BC-8CAC619643F4}" sibTransId="{68E9D51C-FA9E-49F9-A8C7-27383A2BCDCF}"/>
    <dgm:cxn modelId="{9E04A9E9-7E68-4DC6-A32C-1962074ECD5D}" type="presOf" srcId="{04F6545D-7C77-4293-ABF3-75E5C11D2296}" destId="{0E723560-CFB2-4E64-BEB3-8FA9821743DD}" srcOrd="0" destOrd="0" presId="urn:microsoft.com/office/officeart/2005/8/layout/hList1"/>
    <dgm:cxn modelId="{CAD06A9F-6C69-4BB6-8AB8-14CC94CE71EA}" srcId="{04F6545D-7C77-4293-ABF3-75E5C11D2296}" destId="{FF9744FA-E1E1-4572-9140-7634583B1CB8}" srcOrd="1" destOrd="0" parTransId="{71A611A8-2517-4CD2-B01A-5C30E621A5DD}" sibTransId="{DCE44AC2-7981-49E6-AE73-8C01E500BAEF}"/>
    <dgm:cxn modelId="{22AAA19E-3511-45D0-9C75-FB499B790FBB}" type="presOf" srcId="{DB0CCA6D-46E8-40EF-BB5C-F07417928703}" destId="{902CB912-FFCE-4CFB-9F70-E9A387508891}" srcOrd="0" destOrd="0" presId="urn:microsoft.com/office/officeart/2005/8/layout/hList1"/>
    <dgm:cxn modelId="{0E2DDA11-B339-47FF-85F7-A7D0684F990B}" type="presOf" srcId="{0B3543D0-6F52-4BC5-A516-DD454D4FEA77}" destId="{FE2F0483-209F-4ACE-9E8D-A7E4BD2CD70A}" srcOrd="0" destOrd="1" presId="urn:microsoft.com/office/officeart/2005/8/layout/hList1"/>
    <dgm:cxn modelId="{7EC9FC39-2708-42C9-B9D4-6A35354A0D0B}" srcId="{C223013F-CB89-442B-9AE2-7F6E0E61E865}" destId="{04F6545D-7C77-4293-ABF3-75E5C11D2296}" srcOrd="1" destOrd="0" parTransId="{2C2861C3-E4B3-4A3E-85B6-FDD511F5FD23}" sibTransId="{E03B7733-D85E-4D12-ACB5-2886B03363CE}"/>
    <dgm:cxn modelId="{0EF62CC9-EDE4-4917-A8A1-B44375D3322E}" type="presOf" srcId="{C223013F-CB89-442B-9AE2-7F6E0E61E865}" destId="{6F59C285-0964-4912-8536-48C5713A36A4}" srcOrd="0" destOrd="0" presId="urn:microsoft.com/office/officeart/2005/8/layout/hList1"/>
    <dgm:cxn modelId="{4CDDD95D-56E7-4E30-9601-EC52FBB81EB7}" type="presParOf" srcId="{6F59C285-0964-4912-8536-48C5713A36A4}" destId="{C59FF6D9-1C41-4A14-9BFA-F726DD4D7690}" srcOrd="0" destOrd="0" presId="urn:microsoft.com/office/officeart/2005/8/layout/hList1"/>
    <dgm:cxn modelId="{E124340E-9EC1-4078-BB5D-057CF9F7798C}" type="presParOf" srcId="{C59FF6D9-1C41-4A14-9BFA-F726DD4D7690}" destId="{902CB912-FFCE-4CFB-9F70-E9A387508891}" srcOrd="0" destOrd="0" presId="urn:microsoft.com/office/officeart/2005/8/layout/hList1"/>
    <dgm:cxn modelId="{381891D7-D61E-4AAE-8BFF-7DCEC93172E3}" type="presParOf" srcId="{C59FF6D9-1C41-4A14-9BFA-F726DD4D7690}" destId="{FE2F0483-209F-4ACE-9E8D-A7E4BD2CD70A}" srcOrd="1" destOrd="0" presId="urn:microsoft.com/office/officeart/2005/8/layout/hList1"/>
    <dgm:cxn modelId="{3355CA3F-DCC8-44AD-8CA3-E8064D58D844}" type="presParOf" srcId="{6F59C285-0964-4912-8536-48C5713A36A4}" destId="{A0F636E5-A23F-4E77-ACB7-72D0A3526122}" srcOrd="1" destOrd="0" presId="urn:microsoft.com/office/officeart/2005/8/layout/hList1"/>
    <dgm:cxn modelId="{15F78871-DD69-4E32-B71E-257CD03B4F88}" type="presParOf" srcId="{6F59C285-0964-4912-8536-48C5713A36A4}" destId="{4EC3A148-5416-4357-A6D3-59012F3BBDCF}" srcOrd="2" destOrd="0" presId="urn:microsoft.com/office/officeart/2005/8/layout/hList1"/>
    <dgm:cxn modelId="{EA094AE2-C026-48A3-A6BE-E472AAB8F95C}" type="presParOf" srcId="{4EC3A148-5416-4357-A6D3-59012F3BBDCF}" destId="{0E723560-CFB2-4E64-BEB3-8FA9821743DD}" srcOrd="0" destOrd="0" presId="urn:microsoft.com/office/officeart/2005/8/layout/hList1"/>
    <dgm:cxn modelId="{8A72C562-55C8-4A24-9D46-5354E6BC1D20}" type="presParOf" srcId="{4EC3A148-5416-4357-A6D3-59012F3BBDCF}" destId="{2FBA5885-8B37-45C6-A6CA-61BCA49BF92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992AB9-A439-4A29-8161-CCC87D97222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id-ID"/>
        </a:p>
      </dgm:t>
    </dgm:pt>
    <dgm:pt modelId="{F7512F2E-AE41-4A41-95A6-D677F86C6062}">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Functional Suitability </a:t>
          </a:r>
        </a:p>
        <a:p>
          <a:r>
            <a:rPr lang="id-ID" sz="1600" i="1" dirty="0" smtClean="0">
              <a:latin typeface="Cambria" panose="02040503050406030204" pitchFamily="18" charset="0"/>
            </a:rPr>
            <a:t>(Observation to the function that exist in the </a:t>
          </a:r>
          <a:r>
            <a:rPr lang="en-US" sz="1600" b="0" i="1" dirty="0" smtClean="0">
              <a:latin typeface="Cambria" panose="02040503050406030204" pitchFamily="18" charset="0"/>
            </a:rPr>
            <a:t>GO-JEK </a:t>
          </a:r>
          <a:r>
            <a:rPr lang="id-ID" sz="1600" i="1" dirty="0" smtClean="0">
              <a:latin typeface="Cambria" panose="02040503050406030204" pitchFamily="18" charset="0"/>
            </a:rPr>
            <a:t>application)</a:t>
          </a:r>
          <a:endParaRPr lang="id-ID" sz="1600" i="1" dirty="0">
            <a:latin typeface="Cambria" panose="02040503050406030204" pitchFamily="18" charset="0"/>
          </a:endParaRPr>
        </a:p>
      </dgm:t>
    </dgm:pt>
    <dgm:pt modelId="{797D7A57-6B88-4CBC-BFC0-1680D1F30A6D}" type="parTrans" cxnId="{F3F66880-0298-45D8-A173-641B3518A161}">
      <dgm:prSet/>
      <dgm:spPr/>
      <dgm:t>
        <a:bodyPr/>
        <a:lstStyle/>
        <a:p>
          <a:endParaRPr lang="id-ID"/>
        </a:p>
      </dgm:t>
    </dgm:pt>
    <dgm:pt modelId="{0CF68ED8-4F73-448D-A00D-40AA28D5D838}" type="sibTrans" cxnId="{F3F66880-0298-45D8-A173-641B3518A161}">
      <dgm:prSet/>
      <dgm:spPr/>
      <dgm:t>
        <a:bodyPr/>
        <a:lstStyle/>
        <a:p>
          <a:endParaRPr lang="id-ID"/>
        </a:p>
      </dgm:t>
    </dgm:pt>
    <dgm:pt modelId="{534B2710-E174-4E42-B2D0-C223C81D57F6}">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Functional Appropriateness</a:t>
          </a:r>
        </a:p>
        <a:p>
          <a:r>
            <a:rPr lang="id-ID" sz="1600" b="0" i="1" dirty="0" smtClean="0">
              <a:latin typeface="Cambria" panose="02040503050406030204" pitchFamily="18" charset="0"/>
            </a:rPr>
            <a:t>(O</a:t>
          </a:r>
          <a:r>
            <a:rPr lang="en-US" sz="1600" b="0" i="1" dirty="0" err="1" smtClean="0">
              <a:latin typeface="Cambria" panose="02040503050406030204" pitchFamily="18" charset="0"/>
            </a:rPr>
            <a:t>bservation</a:t>
          </a:r>
          <a:r>
            <a:rPr lang="en-US" sz="1600" b="0" i="1" dirty="0" smtClean="0">
              <a:latin typeface="Cambria" panose="02040503050406030204" pitchFamily="18" charset="0"/>
            </a:rPr>
            <a:t> of 4 Transportation Service Application</a:t>
          </a:r>
          <a:r>
            <a:rPr lang="id-ID" sz="1600" b="0" i="1" dirty="0" smtClean="0">
              <a:latin typeface="Cambria" panose="02040503050406030204" pitchFamily="18" charset="0"/>
            </a:rPr>
            <a:t>, produce </a:t>
          </a:r>
          <a:r>
            <a:rPr lang="en-US" sz="1600" b="0" i="1" dirty="0" smtClean="0">
              <a:latin typeface="Cambria" panose="02040503050406030204" pitchFamily="18" charset="0"/>
            </a:rPr>
            <a:t>22 </a:t>
          </a:r>
          <a:r>
            <a:rPr lang="id-ID" sz="1600" b="0" i="1" dirty="0" smtClean="0">
              <a:latin typeface="Cambria" panose="02040503050406030204" pitchFamily="18" charset="0"/>
            </a:rPr>
            <a:t>Statement</a:t>
          </a:r>
          <a:r>
            <a:rPr lang="en-US" sz="1600" b="0" i="1" dirty="0" smtClean="0">
              <a:latin typeface="Cambria" panose="02040503050406030204" pitchFamily="18" charset="0"/>
            </a:rPr>
            <a:t>s of Function</a:t>
          </a:r>
          <a:r>
            <a:rPr lang="id-ID" sz="1600" b="0" i="1" dirty="0" smtClean="0">
              <a:latin typeface="Cambria" panose="02040503050406030204" pitchFamily="18" charset="0"/>
            </a:rPr>
            <a:t>)</a:t>
          </a:r>
          <a:endParaRPr lang="id-ID" sz="1600" b="0" i="1" dirty="0">
            <a:latin typeface="Cambria" panose="02040503050406030204" pitchFamily="18" charset="0"/>
          </a:endParaRPr>
        </a:p>
      </dgm:t>
    </dgm:pt>
    <dgm:pt modelId="{960BD4E6-98F0-442E-8D3A-82B7AFF062A9}" type="parTrans" cxnId="{20702278-A1C0-437A-A544-2037277E47F7}">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A9AF599C-F87C-4E72-8A8B-5DC655F69AEB}" type="sibTrans" cxnId="{20702278-A1C0-437A-A544-2037277E47F7}">
      <dgm:prSet/>
      <dgm:spPr/>
      <dgm:t>
        <a:bodyPr/>
        <a:lstStyle/>
        <a:p>
          <a:endParaRPr lang="id-ID"/>
        </a:p>
      </dgm:t>
    </dgm:pt>
    <dgm:pt modelId="{22A24D34-4E0D-4215-9346-BDBC29FDDE6C}">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Functional Completeness</a:t>
          </a:r>
        </a:p>
        <a:p>
          <a:r>
            <a:rPr lang="id-ID" sz="1600" b="0" i="1" dirty="0" smtClean="0">
              <a:latin typeface="Cambria" panose="02040503050406030204" pitchFamily="18" charset="0"/>
            </a:rPr>
            <a:t>(O</a:t>
          </a:r>
          <a:r>
            <a:rPr lang="en-US" sz="1600" b="0" i="1" dirty="0" err="1" smtClean="0">
              <a:latin typeface="Cambria" panose="02040503050406030204" pitchFamily="18" charset="0"/>
            </a:rPr>
            <a:t>bservation</a:t>
          </a:r>
          <a:r>
            <a:rPr lang="en-US" sz="1600" b="0" i="1" dirty="0" smtClean="0">
              <a:latin typeface="Cambria" panose="02040503050406030204" pitchFamily="18" charset="0"/>
            </a:rPr>
            <a:t> of Transportation Service Application GO-JEK</a:t>
          </a:r>
          <a:r>
            <a:rPr lang="id-ID" sz="1600" b="0" i="1" dirty="0" smtClean="0">
              <a:latin typeface="Cambria" panose="02040503050406030204" pitchFamily="18" charset="0"/>
            </a:rPr>
            <a:t>, produce 1</a:t>
          </a:r>
          <a:r>
            <a:rPr lang="en-US" sz="1600" b="0" i="1" dirty="0" smtClean="0">
              <a:latin typeface="Cambria" panose="02040503050406030204" pitchFamily="18" charset="0"/>
            </a:rPr>
            <a:t>12</a:t>
          </a:r>
          <a:r>
            <a:rPr lang="id-ID" sz="1600" b="0" i="1" dirty="0" smtClean="0">
              <a:latin typeface="Cambria" panose="02040503050406030204" pitchFamily="18" charset="0"/>
            </a:rPr>
            <a:t> Statement</a:t>
          </a:r>
          <a:r>
            <a:rPr lang="en-US" sz="1600" b="0" i="1" dirty="0" smtClean="0">
              <a:latin typeface="Cambria" panose="02040503050406030204" pitchFamily="18" charset="0"/>
            </a:rPr>
            <a:t>s of Function</a:t>
          </a:r>
          <a:r>
            <a:rPr lang="id-ID" sz="1600" b="0" i="1" dirty="0" smtClean="0">
              <a:latin typeface="Cambria" panose="02040503050406030204" pitchFamily="18" charset="0"/>
            </a:rPr>
            <a:t>)</a:t>
          </a:r>
          <a:endParaRPr lang="id-ID" sz="1600" b="0" i="1" dirty="0">
            <a:latin typeface="Cambria" panose="02040503050406030204" pitchFamily="18" charset="0"/>
          </a:endParaRPr>
        </a:p>
      </dgm:t>
    </dgm:pt>
    <dgm:pt modelId="{AAA32683-22B7-484C-B68E-EBA68D99E13B}" type="parTrans" cxnId="{0EABBB5B-CF29-4F2F-AE7B-D723458CB7BF}">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DE41D57B-696B-4D5A-82DE-CE4D9BF138F4}" type="sibTrans" cxnId="{0EABBB5B-CF29-4F2F-AE7B-D723458CB7BF}">
      <dgm:prSet/>
      <dgm:spPr/>
      <dgm:t>
        <a:bodyPr/>
        <a:lstStyle/>
        <a:p>
          <a:endParaRPr lang="id-ID"/>
        </a:p>
      </dgm:t>
    </dgm:pt>
    <dgm:pt modelId="{AA1EE93C-D8A6-4D2B-A000-5EE13EA90BC0}">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Functional Correctness</a:t>
          </a:r>
        </a:p>
        <a:p>
          <a:r>
            <a:rPr lang="id-ID" sz="1600" b="0" i="1" dirty="0" smtClean="0">
              <a:latin typeface="Cambria" panose="02040503050406030204" pitchFamily="18" charset="0"/>
            </a:rPr>
            <a:t>(O</a:t>
          </a:r>
          <a:r>
            <a:rPr lang="en-US" sz="1600" b="0" i="1" dirty="0" err="1" smtClean="0">
              <a:latin typeface="Cambria" panose="02040503050406030204" pitchFamily="18" charset="0"/>
            </a:rPr>
            <a:t>bservation</a:t>
          </a:r>
          <a:r>
            <a:rPr lang="en-US" sz="1600" b="0" i="1" dirty="0" smtClean="0">
              <a:latin typeface="Cambria" panose="02040503050406030204" pitchFamily="18" charset="0"/>
            </a:rPr>
            <a:t> of Transportation Service Application GO-JEK</a:t>
          </a:r>
          <a:r>
            <a:rPr lang="id-ID" sz="1600" b="0" i="1" dirty="0" smtClean="0">
              <a:latin typeface="Cambria" panose="02040503050406030204" pitchFamily="18" charset="0"/>
            </a:rPr>
            <a:t>, produce 1</a:t>
          </a:r>
          <a:r>
            <a:rPr lang="en-US" sz="1600" b="0" i="1" dirty="0" smtClean="0">
              <a:latin typeface="Cambria" panose="02040503050406030204" pitchFamily="18" charset="0"/>
            </a:rPr>
            <a:t>12</a:t>
          </a:r>
          <a:r>
            <a:rPr lang="id-ID" sz="1600" b="0" i="1" dirty="0" smtClean="0">
              <a:latin typeface="Cambria" panose="02040503050406030204" pitchFamily="18" charset="0"/>
            </a:rPr>
            <a:t> Statement</a:t>
          </a:r>
          <a:r>
            <a:rPr lang="en-US" sz="1600" b="0" i="1" dirty="0" smtClean="0">
              <a:latin typeface="Cambria" panose="02040503050406030204" pitchFamily="18" charset="0"/>
            </a:rPr>
            <a:t>s of Function</a:t>
          </a:r>
          <a:r>
            <a:rPr lang="id-ID" sz="1600" b="0" i="1" dirty="0" smtClean="0">
              <a:latin typeface="Cambria" panose="02040503050406030204" pitchFamily="18" charset="0"/>
            </a:rPr>
            <a:t>)</a:t>
          </a:r>
          <a:endParaRPr lang="id-ID" sz="1600" b="0" i="1" dirty="0">
            <a:latin typeface="Cambria" panose="02040503050406030204" pitchFamily="18" charset="0"/>
          </a:endParaRPr>
        </a:p>
      </dgm:t>
    </dgm:pt>
    <dgm:pt modelId="{C3D5D0D2-181A-48E6-952F-B684EDD35140}" type="parTrans" cxnId="{B9D9B8BB-73BA-403F-B08A-FCA07473897B}">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06EAA9D1-06E5-43C0-A539-65C9648966E6}" type="sibTrans" cxnId="{B9D9B8BB-73BA-403F-B08A-FCA07473897B}">
      <dgm:prSet/>
      <dgm:spPr/>
      <dgm:t>
        <a:bodyPr/>
        <a:lstStyle/>
        <a:p>
          <a:endParaRPr lang="id-ID"/>
        </a:p>
      </dgm:t>
    </dgm:pt>
    <dgm:pt modelId="{36B178C5-8942-4CD4-B7D4-14F58289303C}" type="pres">
      <dgm:prSet presAssocID="{A8992AB9-A439-4A29-8161-CCC87D972227}" presName="hierChild1" presStyleCnt="0">
        <dgm:presLayoutVars>
          <dgm:orgChart val="1"/>
          <dgm:chPref val="1"/>
          <dgm:dir/>
          <dgm:animOne val="branch"/>
          <dgm:animLvl val="lvl"/>
          <dgm:resizeHandles/>
        </dgm:presLayoutVars>
      </dgm:prSet>
      <dgm:spPr/>
      <dgm:t>
        <a:bodyPr/>
        <a:lstStyle/>
        <a:p>
          <a:endParaRPr lang="id-ID"/>
        </a:p>
      </dgm:t>
    </dgm:pt>
    <dgm:pt modelId="{44DA09F0-A379-4452-BD43-1004CB232DE0}" type="pres">
      <dgm:prSet presAssocID="{F7512F2E-AE41-4A41-95A6-D677F86C6062}" presName="hierRoot1" presStyleCnt="0">
        <dgm:presLayoutVars>
          <dgm:hierBranch val="init"/>
        </dgm:presLayoutVars>
      </dgm:prSet>
      <dgm:spPr/>
    </dgm:pt>
    <dgm:pt modelId="{7A90E867-73C4-48B3-BC91-847D5752BB01}" type="pres">
      <dgm:prSet presAssocID="{F7512F2E-AE41-4A41-95A6-D677F86C6062}" presName="rootComposite1" presStyleCnt="0"/>
      <dgm:spPr/>
    </dgm:pt>
    <dgm:pt modelId="{DD94262C-A295-4E77-B95D-175F796FF9C1}" type="pres">
      <dgm:prSet presAssocID="{F7512F2E-AE41-4A41-95A6-D677F86C6062}" presName="rootText1" presStyleLbl="node0" presStyleIdx="0" presStyleCnt="1" custScaleX="197192" custLinFactNeighborX="2200" custLinFactNeighborY="0">
        <dgm:presLayoutVars>
          <dgm:chPref val="3"/>
        </dgm:presLayoutVars>
      </dgm:prSet>
      <dgm:spPr/>
      <dgm:t>
        <a:bodyPr/>
        <a:lstStyle/>
        <a:p>
          <a:endParaRPr lang="id-ID"/>
        </a:p>
      </dgm:t>
    </dgm:pt>
    <dgm:pt modelId="{5EC21F79-4CAA-4CEE-9BA5-0389EECB5F39}" type="pres">
      <dgm:prSet presAssocID="{F7512F2E-AE41-4A41-95A6-D677F86C6062}" presName="rootConnector1" presStyleLbl="node1" presStyleIdx="0" presStyleCnt="0"/>
      <dgm:spPr/>
      <dgm:t>
        <a:bodyPr/>
        <a:lstStyle/>
        <a:p>
          <a:endParaRPr lang="id-ID"/>
        </a:p>
      </dgm:t>
    </dgm:pt>
    <dgm:pt modelId="{4B15EE89-917F-43A2-8127-B76701AD5B61}" type="pres">
      <dgm:prSet presAssocID="{F7512F2E-AE41-4A41-95A6-D677F86C6062}" presName="hierChild2" presStyleCnt="0"/>
      <dgm:spPr/>
    </dgm:pt>
    <dgm:pt modelId="{7307293D-CB90-4102-8F13-5722E1CD1B01}" type="pres">
      <dgm:prSet presAssocID="{960BD4E6-98F0-442E-8D3A-82B7AFF062A9}" presName="Name37" presStyleLbl="parChTrans1D2" presStyleIdx="0" presStyleCnt="3"/>
      <dgm:spPr/>
      <dgm:t>
        <a:bodyPr/>
        <a:lstStyle/>
        <a:p>
          <a:endParaRPr lang="id-ID"/>
        </a:p>
      </dgm:t>
    </dgm:pt>
    <dgm:pt modelId="{7EDE3815-BC4B-489C-A4AC-F5210D3BA78B}" type="pres">
      <dgm:prSet presAssocID="{534B2710-E174-4E42-B2D0-C223C81D57F6}" presName="hierRoot2" presStyleCnt="0">
        <dgm:presLayoutVars>
          <dgm:hierBranch val="init"/>
        </dgm:presLayoutVars>
      </dgm:prSet>
      <dgm:spPr/>
    </dgm:pt>
    <dgm:pt modelId="{DAF7FD3F-F56F-4988-93B7-6B084DB54638}" type="pres">
      <dgm:prSet presAssocID="{534B2710-E174-4E42-B2D0-C223C81D57F6}" presName="rootComposite" presStyleCnt="0"/>
      <dgm:spPr/>
    </dgm:pt>
    <dgm:pt modelId="{5F6949CC-39EA-4E90-AAFE-DD743ED97F52}" type="pres">
      <dgm:prSet presAssocID="{534B2710-E174-4E42-B2D0-C223C81D57F6}" presName="rootText" presStyleLbl="node2" presStyleIdx="0" presStyleCnt="3" custScaleX="128082" custScaleY="191679">
        <dgm:presLayoutVars>
          <dgm:chPref val="3"/>
        </dgm:presLayoutVars>
      </dgm:prSet>
      <dgm:spPr/>
      <dgm:t>
        <a:bodyPr/>
        <a:lstStyle/>
        <a:p>
          <a:endParaRPr lang="id-ID"/>
        </a:p>
      </dgm:t>
    </dgm:pt>
    <dgm:pt modelId="{ACFCEF4F-D589-4084-96AE-7E808D84D7CC}" type="pres">
      <dgm:prSet presAssocID="{534B2710-E174-4E42-B2D0-C223C81D57F6}" presName="rootConnector" presStyleLbl="node2" presStyleIdx="0" presStyleCnt="3"/>
      <dgm:spPr/>
      <dgm:t>
        <a:bodyPr/>
        <a:lstStyle/>
        <a:p>
          <a:endParaRPr lang="id-ID"/>
        </a:p>
      </dgm:t>
    </dgm:pt>
    <dgm:pt modelId="{C20304DE-C105-45A8-AC17-178C54C8E84A}" type="pres">
      <dgm:prSet presAssocID="{534B2710-E174-4E42-B2D0-C223C81D57F6}" presName="hierChild4" presStyleCnt="0"/>
      <dgm:spPr/>
    </dgm:pt>
    <dgm:pt modelId="{3C69F3DA-61A6-40B7-80FD-C93BB1E85533}" type="pres">
      <dgm:prSet presAssocID="{534B2710-E174-4E42-B2D0-C223C81D57F6}" presName="hierChild5" presStyleCnt="0"/>
      <dgm:spPr/>
    </dgm:pt>
    <dgm:pt modelId="{21702A51-3438-4E0F-B482-0ED5E4E2CADE}" type="pres">
      <dgm:prSet presAssocID="{AAA32683-22B7-484C-B68E-EBA68D99E13B}" presName="Name37" presStyleLbl="parChTrans1D2" presStyleIdx="1" presStyleCnt="3"/>
      <dgm:spPr/>
      <dgm:t>
        <a:bodyPr/>
        <a:lstStyle/>
        <a:p>
          <a:endParaRPr lang="id-ID"/>
        </a:p>
      </dgm:t>
    </dgm:pt>
    <dgm:pt modelId="{69519980-4E37-42F2-A184-B5993007357E}" type="pres">
      <dgm:prSet presAssocID="{22A24D34-4E0D-4215-9346-BDBC29FDDE6C}" presName="hierRoot2" presStyleCnt="0">
        <dgm:presLayoutVars>
          <dgm:hierBranch val="init"/>
        </dgm:presLayoutVars>
      </dgm:prSet>
      <dgm:spPr/>
    </dgm:pt>
    <dgm:pt modelId="{15CED80A-CF66-47E1-8F92-89A7720EDAEA}" type="pres">
      <dgm:prSet presAssocID="{22A24D34-4E0D-4215-9346-BDBC29FDDE6C}" presName="rootComposite" presStyleCnt="0"/>
      <dgm:spPr/>
    </dgm:pt>
    <dgm:pt modelId="{F227AC10-7F05-4D3E-BAF4-182384C1F1FC}" type="pres">
      <dgm:prSet presAssocID="{22A24D34-4E0D-4215-9346-BDBC29FDDE6C}" presName="rootText" presStyleLbl="node2" presStyleIdx="1" presStyleCnt="3" custScaleX="141359" custScaleY="191679">
        <dgm:presLayoutVars>
          <dgm:chPref val="3"/>
        </dgm:presLayoutVars>
      </dgm:prSet>
      <dgm:spPr/>
      <dgm:t>
        <a:bodyPr/>
        <a:lstStyle/>
        <a:p>
          <a:endParaRPr lang="id-ID"/>
        </a:p>
      </dgm:t>
    </dgm:pt>
    <dgm:pt modelId="{A6A0E582-7B02-418B-A4A4-50B202F5A261}" type="pres">
      <dgm:prSet presAssocID="{22A24D34-4E0D-4215-9346-BDBC29FDDE6C}" presName="rootConnector" presStyleLbl="node2" presStyleIdx="1" presStyleCnt="3"/>
      <dgm:spPr/>
      <dgm:t>
        <a:bodyPr/>
        <a:lstStyle/>
        <a:p>
          <a:endParaRPr lang="id-ID"/>
        </a:p>
      </dgm:t>
    </dgm:pt>
    <dgm:pt modelId="{03F3F9AA-51B8-4DAB-A84E-4581593D2FF8}" type="pres">
      <dgm:prSet presAssocID="{22A24D34-4E0D-4215-9346-BDBC29FDDE6C}" presName="hierChild4" presStyleCnt="0"/>
      <dgm:spPr/>
    </dgm:pt>
    <dgm:pt modelId="{558C8C54-F326-4BFB-A2BC-1361842E40F9}" type="pres">
      <dgm:prSet presAssocID="{22A24D34-4E0D-4215-9346-BDBC29FDDE6C}" presName="hierChild5" presStyleCnt="0"/>
      <dgm:spPr/>
    </dgm:pt>
    <dgm:pt modelId="{B62E4E61-7FD3-45A8-8B7A-A2B3006EDBA5}" type="pres">
      <dgm:prSet presAssocID="{C3D5D0D2-181A-48E6-952F-B684EDD35140}" presName="Name37" presStyleLbl="parChTrans1D2" presStyleIdx="2" presStyleCnt="3"/>
      <dgm:spPr/>
      <dgm:t>
        <a:bodyPr/>
        <a:lstStyle/>
        <a:p>
          <a:endParaRPr lang="id-ID"/>
        </a:p>
      </dgm:t>
    </dgm:pt>
    <dgm:pt modelId="{1E04F6F3-632D-4B3A-B9F6-406DD825E188}" type="pres">
      <dgm:prSet presAssocID="{AA1EE93C-D8A6-4D2B-A000-5EE13EA90BC0}" presName="hierRoot2" presStyleCnt="0">
        <dgm:presLayoutVars>
          <dgm:hierBranch val="init"/>
        </dgm:presLayoutVars>
      </dgm:prSet>
      <dgm:spPr/>
    </dgm:pt>
    <dgm:pt modelId="{6424E263-9497-47BA-9AA6-61674F071CD9}" type="pres">
      <dgm:prSet presAssocID="{AA1EE93C-D8A6-4D2B-A000-5EE13EA90BC0}" presName="rootComposite" presStyleCnt="0"/>
      <dgm:spPr/>
    </dgm:pt>
    <dgm:pt modelId="{38FD127C-0B12-48E3-849D-15B09B54E477}" type="pres">
      <dgm:prSet presAssocID="{AA1EE93C-D8A6-4D2B-A000-5EE13EA90BC0}" presName="rootText" presStyleLbl="node2" presStyleIdx="2" presStyleCnt="3" custScaleX="125502" custScaleY="191679">
        <dgm:presLayoutVars>
          <dgm:chPref val="3"/>
        </dgm:presLayoutVars>
      </dgm:prSet>
      <dgm:spPr/>
      <dgm:t>
        <a:bodyPr/>
        <a:lstStyle/>
        <a:p>
          <a:endParaRPr lang="id-ID"/>
        </a:p>
      </dgm:t>
    </dgm:pt>
    <dgm:pt modelId="{AF3297E7-9208-4EED-9EE8-EB4C271C6E5A}" type="pres">
      <dgm:prSet presAssocID="{AA1EE93C-D8A6-4D2B-A000-5EE13EA90BC0}" presName="rootConnector" presStyleLbl="node2" presStyleIdx="2" presStyleCnt="3"/>
      <dgm:spPr/>
      <dgm:t>
        <a:bodyPr/>
        <a:lstStyle/>
        <a:p>
          <a:endParaRPr lang="id-ID"/>
        </a:p>
      </dgm:t>
    </dgm:pt>
    <dgm:pt modelId="{8B721A04-8E5E-4186-B4DB-C002530C479E}" type="pres">
      <dgm:prSet presAssocID="{AA1EE93C-D8A6-4D2B-A000-5EE13EA90BC0}" presName="hierChild4" presStyleCnt="0"/>
      <dgm:spPr/>
    </dgm:pt>
    <dgm:pt modelId="{94FA7559-5A83-4E37-AD8D-F33399781832}" type="pres">
      <dgm:prSet presAssocID="{AA1EE93C-D8A6-4D2B-A000-5EE13EA90BC0}" presName="hierChild5" presStyleCnt="0"/>
      <dgm:spPr/>
    </dgm:pt>
    <dgm:pt modelId="{A33760C6-779A-4FB2-82AA-181BE4600826}" type="pres">
      <dgm:prSet presAssocID="{F7512F2E-AE41-4A41-95A6-D677F86C6062}" presName="hierChild3" presStyleCnt="0"/>
      <dgm:spPr/>
    </dgm:pt>
  </dgm:ptLst>
  <dgm:cxnLst>
    <dgm:cxn modelId="{664B2C04-E8FF-4EEB-BB9D-23A6BFC83CBC}" type="presOf" srcId="{F7512F2E-AE41-4A41-95A6-D677F86C6062}" destId="{DD94262C-A295-4E77-B95D-175F796FF9C1}" srcOrd="0" destOrd="0" presId="urn:microsoft.com/office/officeart/2005/8/layout/orgChart1"/>
    <dgm:cxn modelId="{FBB7D676-1CCC-45A2-97FA-CC45255B979C}" type="presOf" srcId="{AA1EE93C-D8A6-4D2B-A000-5EE13EA90BC0}" destId="{AF3297E7-9208-4EED-9EE8-EB4C271C6E5A}" srcOrd="1" destOrd="0" presId="urn:microsoft.com/office/officeart/2005/8/layout/orgChart1"/>
    <dgm:cxn modelId="{4D24FAA6-F54B-45BE-86A2-9109766E9FEF}" type="presOf" srcId="{960BD4E6-98F0-442E-8D3A-82B7AFF062A9}" destId="{7307293D-CB90-4102-8F13-5722E1CD1B01}" srcOrd="0" destOrd="0" presId="urn:microsoft.com/office/officeart/2005/8/layout/orgChart1"/>
    <dgm:cxn modelId="{98943E48-475D-4522-BD0B-BE9FDD56992E}" type="presOf" srcId="{534B2710-E174-4E42-B2D0-C223C81D57F6}" destId="{ACFCEF4F-D589-4084-96AE-7E808D84D7CC}" srcOrd="1" destOrd="0" presId="urn:microsoft.com/office/officeart/2005/8/layout/orgChart1"/>
    <dgm:cxn modelId="{AAC86584-C7A6-40FD-9160-515705C019C2}" type="presOf" srcId="{A8992AB9-A439-4A29-8161-CCC87D972227}" destId="{36B178C5-8942-4CD4-B7D4-14F58289303C}" srcOrd="0" destOrd="0" presId="urn:microsoft.com/office/officeart/2005/8/layout/orgChart1"/>
    <dgm:cxn modelId="{C84003CE-4EE5-430E-A589-DE71A9978826}" type="presOf" srcId="{22A24D34-4E0D-4215-9346-BDBC29FDDE6C}" destId="{F227AC10-7F05-4D3E-BAF4-182384C1F1FC}" srcOrd="0" destOrd="0" presId="urn:microsoft.com/office/officeart/2005/8/layout/orgChart1"/>
    <dgm:cxn modelId="{A63EF4D2-BE0F-4A81-AE5F-671F11FBA377}" type="presOf" srcId="{22A24D34-4E0D-4215-9346-BDBC29FDDE6C}" destId="{A6A0E582-7B02-418B-A4A4-50B202F5A261}" srcOrd="1" destOrd="0" presId="urn:microsoft.com/office/officeart/2005/8/layout/orgChart1"/>
    <dgm:cxn modelId="{0C9A6961-F8C6-4A79-9CB5-5B1CE47BEF9C}" type="presOf" srcId="{C3D5D0D2-181A-48E6-952F-B684EDD35140}" destId="{B62E4E61-7FD3-45A8-8B7A-A2B3006EDBA5}" srcOrd="0" destOrd="0" presId="urn:microsoft.com/office/officeart/2005/8/layout/orgChart1"/>
    <dgm:cxn modelId="{363D1EBA-D226-493E-B796-02B009A3A8F6}" type="presOf" srcId="{AAA32683-22B7-484C-B68E-EBA68D99E13B}" destId="{21702A51-3438-4E0F-B482-0ED5E4E2CADE}" srcOrd="0" destOrd="0" presId="urn:microsoft.com/office/officeart/2005/8/layout/orgChart1"/>
    <dgm:cxn modelId="{B9D9B8BB-73BA-403F-B08A-FCA07473897B}" srcId="{F7512F2E-AE41-4A41-95A6-D677F86C6062}" destId="{AA1EE93C-D8A6-4D2B-A000-5EE13EA90BC0}" srcOrd="2" destOrd="0" parTransId="{C3D5D0D2-181A-48E6-952F-B684EDD35140}" sibTransId="{06EAA9D1-06E5-43C0-A539-65C9648966E6}"/>
    <dgm:cxn modelId="{20702278-A1C0-437A-A544-2037277E47F7}" srcId="{F7512F2E-AE41-4A41-95A6-D677F86C6062}" destId="{534B2710-E174-4E42-B2D0-C223C81D57F6}" srcOrd="0" destOrd="0" parTransId="{960BD4E6-98F0-442E-8D3A-82B7AFF062A9}" sibTransId="{A9AF599C-F87C-4E72-8A8B-5DC655F69AEB}"/>
    <dgm:cxn modelId="{0EABBB5B-CF29-4F2F-AE7B-D723458CB7BF}" srcId="{F7512F2E-AE41-4A41-95A6-D677F86C6062}" destId="{22A24D34-4E0D-4215-9346-BDBC29FDDE6C}" srcOrd="1" destOrd="0" parTransId="{AAA32683-22B7-484C-B68E-EBA68D99E13B}" sibTransId="{DE41D57B-696B-4D5A-82DE-CE4D9BF138F4}"/>
    <dgm:cxn modelId="{5FFE2DD5-F4D8-49A4-A7AC-0FC5D4EB2851}" type="presOf" srcId="{AA1EE93C-D8A6-4D2B-A000-5EE13EA90BC0}" destId="{38FD127C-0B12-48E3-849D-15B09B54E477}" srcOrd="0" destOrd="0" presId="urn:microsoft.com/office/officeart/2005/8/layout/orgChart1"/>
    <dgm:cxn modelId="{F3F66880-0298-45D8-A173-641B3518A161}" srcId="{A8992AB9-A439-4A29-8161-CCC87D972227}" destId="{F7512F2E-AE41-4A41-95A6-D677F86C6062}" srcOrd="0" destOrd="0" parTransId="{797D7A57-6B88-4CBC-BFC0-1680D1F30A6D}" sibTransId="{0CF68ED8-4F73-448D-A00D-40AA28D5D838}"/>
    <dgm:cxn modelId="{F8512A16-ABE9-40E0-990B-02EC71344918}" type="presOf" srcId="{F7512F2E-AE41-4A41-95A6-D677F86C6062}" destId="{5EC21F79-4CAA-4CEE-9BA5-0389EECB5F39}" srcOrd="1" destOrd="0" presId="urn:microsoft.com/office/officeart/2005/8/layout/orgChart1"/>
    <dgm:cxn modelId="{FC03BEE8-D37C-4C65-98F1-2637324FC304}" type="presOf" srcId="{534B2710-E174-4E42-B2D0-C223C81D57F6}" destId="{5F6949CC-39EA-4E90-AAFE-DD743ED97F52}" srcOrd="0" destOrd="0" presId="urn:microsoft.com/office/officeart/2005/8/layout/orgChart1"/>
    <dgm:cxn modelId="{D6D9AC4D-A1C7-463D-A632-1B9744D65054}" type="presParOf" srcId="{36B178C5-8942-4CD4-B7D4-14F58289303C}" destId="{44DA09F0-A379-4452-BD43-1004CB232DE0}" srcOrd="0" destOrd="0" presId="urn:microsoft.com/office/officeart/2005/8/layout/orgChart1"/>
    <dgm:cxn modelId="{506D2B6B-DD8E-43F0-8384-98DF3781BD7F}" type="presParOf" srcId="{44DA09F0-A379-4452-BD43-1004CB232DE0}" destId="{7A90E867-73C4-48B3-BC91-847D5752BB01}" srcOrd="0" destOrd="0" presId="urn:microsoft.com/office/officeart/2005/8/layout/orgChart1"/>
    <dgm:cxn modelId="{D947F987-6E6A-4B31-9B1C-39E7619E60FD}" type="presParOf" srcId="{7A90E867-73C4-48B3-BC91-847D5752BB01}" destId="{DD94262C-A295-4E77-B95D-175F796FF9C1}" srcOrd="0" destOrd="0" presId="urn:microsoft.com/office/officeart/2005/8/layout/orgChart1"/>
    <dgm:cxn modelId="{21538648-16DA-4E41-B751-C8F8B6DFFBAB}" type="presParOf" srcId="{7A90E867-73C4-48B3-BC91-847D5752BB01}" destId="{5EC21F79-4CAA-4CEE-9BA5-0389EECB5F39}" srcOrd="1" destOrd="0" presId="urn:microsoft.com/office/officeart/2005/8/layout/orgChart1"/>
    <dgm:cxn modelId="{B94EDAB2-CEBB-449A-BD15-D2A33EC7E7FB}" type="presParOf" srcId="{44DA09F0-A379-4452-BD43-1004CB232DE0}" destId="{4B15EE89-917F-43A2-8127-B76701AD5B61}" srcOrd="1" destOrd="0" presId="urn:microsoft.com/office/officeart/2005/8/layout/orgChart1"/>
    <dgm:cxn modelId="{5FF61771-C7DB-4B6F-AD28-685ED33028A0}" type="presParOf" srcId="{4B15EE89-917F-43A2-8127-B76701AD5B61}" destId="{7307293D-CB90-4102-8F13-5722E1CD1B01}" srcOrd="0" destOrd="0" presId="urn:microsoft.com/office/officeart/2005/8/layout/orgChart1"/>
    <dgm:cxn modelId="{17C6B7C0-D3FC-4518-957C-A83F439F75A0}" type="presParOf" srcId="{4B15EE89-917F-43A2-8127-B76701AD5B61}" destId="{7EDE3815-BC4B-489C-A4AC-F5210D3BA78B}" srcOrd="1" destOrd="0" presId="urn:microsoft.com/office/officeart/2005/8/layout/orgChart1"/>
    <dgm:cxn modelId="{E4094044-35AB-44F6-9836-74DD8D957CDA}" type="presParOf" srcId="{7EDE3815-BC4B-489C-A4AC-F5210D3BA78B}" destId="{DAF7FD3F-F56F-4988-93B7-6B084DB54638}" srcOrd="0" destOrd="0" presId="urn:microsoft.com/office/officeart/2005/8/layout/orgChart1"/>
    <dgm:cxn modelId="{90978A46-9A58-4410-8DB3-A3F5BC5C7A7F}" type="presParOf" srcId="{DAF7FD3F-F56F-4988-93B7-6B084DB54638}" destId="{5F6949CC-39EA-4E90-AAFE-DD743ED97F52}" srcOrd="0" destOrd="0" presId="urn:microsoft.com/office/officeart/2005/8/layout/orgChart1"/>
    <dgm:cxn modelId="{0815D8E4-581B-4204-8E0A-88D9EDC06DBA}" type="presParOf" srcId="{DAF7FD3F-F56F-4988-93B7-6B084DB54638}" destId="{ACFCEF4F-D589-4084-96AE-7E808D84D7CC}" srcOrd="1" destOrd="0" presId="urn:microsoft.com/office/officeart/2005/8/layout/orgChart1"/>
    <dgm:cxn modelId="{2CF286A4-DA90-49A0-B641-A5EE7A014C81}" type="presParOf" srcId="{7EDE3815-BC4B-489C-A4AC-F5210D3BA78B}" destId="{C20304DE-C105-45A8-AC17-178C54C8E84A}" srcOrd="1" destOrd="0" presId="urn:microsoft.com/office/officeart/2005/8/layout/orgChart1"/>
    <dgm:cxn modelId="{6BD1AF20-05AB-49E3-ACFB-A992B8B6022B}" type="presParOf" srcId="{7EDE3815-BC4B-489C-A4AC-F5210D3BA78B}" destId="{3C69F3DA-61A6-40B7-80FD-C93BB1E85533}" srcOrd="2" destOrd="0" presId="urn:microsoft.com/office/officeart/2005/8/layout/orgChart1"/>
    <dgm:cxn modelId="{DF5721D1-611E-4C42-8EE4-34D627C0D97D}" type="presParOf" srcId="{4B15EE89-917F-43A2-8127-B76701AD5B61}" destId="{21702A51-3438-4E0F-B482-0ED5E4E2CADE}" srcOrd="2" destOrd="0" presId="urn:microsoft.com/office/officeart/2005/8/layout/orgChart1"/>
    <dgm:cxn modelId="{713660DF-9092-4DB2-878D-239D6DF418B3}" type="presParOf" srcId="{4B15EE89-917F-43A2-8127-B76701AD5B61}" destId="{69519980-4E37-42F2-A184-B5993007357E}" srcOrd="3" destOrd="0" presId="urn:microsoft.com/office/officeart/2005/8/layout/orgChart1"/>
    <dgm:cxn modelId="{962474E3-0E55-420B-9416-632560C47C6A}" type="presParOf" srcId="{69519980-4E37-42F2-A184-B5993007357E}" destId="{15CED80A-CF66-47E1-8F92-89A7720EDAEA}" srcOrd="0" destOrd="0" presId="urn:microsoft.com/office/officeart/2005/8/layout/orgChart1"/>
    <dgm:cxn modelId="{E3F6441F-E16D-4ED5-B868-969F64564E33}" type="presParOf" srcId="{15CED80A-CF66-47E1-8F92-89A7720EDAEA}" destId="{F227AC10-7F05-4D3E-BAF4-182384C1F1FC}" srcOrd="0" destOrd="0" presId="urn:microsoft.com/office/officeart/2005/8/layout/orgChart1"/>
    <dgm:cxn modelId="{BCEFCCAD-268F-409F-970E-78307353762F}" type="presParOf" srcId="{15CED80A-CF66-47E1-8F92-89A7720EDAEA}" destId="{A6A0E582-7B02-418B-A4A4-50B202F5A261}" srcOrd="1" destOrd="0" presId="urn:microsoft.com/office/officeart/2005/8/layout/orgChart1"/>
    <dgm:cxn modelId="{99B5A283-DBEB-41A3-9CE5-99943E4B89D8}" type="presParOf" srcId="{69519980-4E37-42F2-A184-B5993007357E}" destId="{03F3F9AA-51B8-4DAB-A84E-4581593D2FF8}" srcOrd="1" destOrd="0" presId="urn:microsoft.com/office/officeart/2005/8/layout/orgChart1"/>
    <dgm:cxn modelId="{9FE1B0D7-E8EB-4C68-8674-F6C0C2383210}" type="presParOf" srcId="{69519980-4E37-42F2-A184-B5993007357E}" destId="{558C8C54-F326-4BFB-A2BC-1361842E40F9}" srcOrd="2" destOrd="0" presId="urn:microsoft.com/office/officeart/2005/8/layout/orgChart1"/>
    <dgm:cxn modelId="{841E3FB3-7F67-45FF-BE3F-C389A19DE6C0}" type="presParOf" srcId="{4B15EE89-917F-43A2-8127-B76701AD5B61}" destId="{B62E4E61-7FD3-45A8-8B7A-A2B3006EDBA5}" srcOrd="4" destOrd="0" presId="urn:microsoft.com/office/officeart/2005/8/layout/orgChart1"/>
    <dgm:cxn modelId="{4AC4C65E-5F31-4455-912D-EAF7DC0E7BF0}" type="presParOf" srcId="{4B15EE89-917F-43A2-8127-B76701AD5B61}" destId="{1E04F6F3-632D-4B3A-B9F6-406DD825E188}" srcOrd="5" destOrd="0" presId="urn:microsoft.com/office/officeart/2005/8/layout/orgChart1"/>
    <dgm:cxn modelId="{AAB0CB00-2165-4C80-825B-8AC1B3518804}" type="presParOf" srcId="{1E04F6F3-632D-4B3A-B9F6-406DD825E188}" destId="{6424E263-9497-47BA-9AA6-61674F071CD9}" srcOrd="0" destOrd="0" presId="urn:microsoft.com/office/officeart/2005/8/layout/orgChart1"/>
    <dgm:cxn modelId="{FD5A5458-5DF6-489D-BBB8-DA3E043C91A1}" type="presParOf" srcId="{6424E263-9497-47BA-9AA6-61674F071CD9}" destId="{38FD127C-0B12-48E3-849D-15B09B54E477}" srcOrd="0" destOrd="0" presId="urn:microsoft.com/office/officeart/2005/8/layout/orgChart1"/>
    <dgm:cxn modelId="{E539DE2F-AED4-4E7E-A205-497AD6BABC9C}" type="presParOf" srcId="{6424E263-9497-47BA-9AA6-61674F071CD9}" destId="{AF3297E7-9208-4EED-9EE8-EB4C271C6E5A}" srcOrd="1" destOrd="0" presId="urn:microsoft.com/office/officeart/2005/8/layout/orgChart1"/>
    <dgm:cxn modelId="{955CA6D3-0B11-4BA8-A02F-360EF38269D9}" type="presParOf" srcId="{1E04F6F3-632D-4B3A-B9F6-406DD825E188}" destId="{8B721A04-8E5E-4186-B4DB-C002530C479E}" srcOrd="1" destOrd="0" presId="urn:microsoft.com/office/officeart/2005/8/layout/orgChart1"/>
    <dgm:cxn modelId="{A7D26182-D3E4-4473-9642-4F785BDE87F5}" type="presParOf" srcId="{1E04F6F3-632D-4B3A-B9F6-406DD825E188}" destId="{94FA7559-5A83-4E37-AD8D-F33399781832}" srcOrd="2" destOrd="0" presId="urn:microsoft.com/office/officeart/2005/8/layout/orgChart1"/>
    <dgm:cxn modelId="{4CA807B1-077E-48AF-9BF3-26C3B155C3FC}" type="presParOf" srcId="{44DA09F0-A379-4452-BD43-1004CB232DE0}" destId="{A33760C6-779A-4FB2-82AA-181BE460082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992AB9-A439-4A29-8161-CCC87D97222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id-ID"/>
        </a:p>
      </dgm:t>
    </dgm:pt>
    <dgm:pt modelId="{F7512F2E-AE41-4A41-95A6-D677F86C6062}">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Performance Efficiency</a:t>
          </a:r>
        </a:p>
        <a:p>
          <a:r>
            <a:rPr lang="id-ID" sz="1600" i="1" dirty="0" smtClean="0">
              <a:latin typeface="Cambria" panose="02040503050406030204" pitchFamily="18" charset="0"/>
            </a:rPr>
            <a:t>(O</a:t>
          </a:r>
          <a:r>
            <a:rPr lang="en-US" sz="1600" i="1" dirty="0" err="1" smtClean="0">
              <a:latin typeface="Cambria" panose="02040503050406030204" pitchFamily="18" charset="0"/>
            </a:rPr>
            <a:t>bservation</a:t>
          </a:r>
          <a:r>
            <a:rPr lang="en-US" sz="1600" i="1" dirty="0" smtClean="0">
              <a:latin typeface="Cambria" panose="02040503050406030204" pitchFamily="18" charset="0"/>
            </a:rPr>
            <a:t> the </a:t>
          </a:r>
          <a:r>
            <a:rPr lang="en-US" sz="1600" b="0" i="1" dirty="0" smtClean="0">
              <a:latin typeface="Cambria" panose="02040503050406030204" pitchFamily="18" charset="0"/>
            </a:rPr>
            <a:t>GO-JEK application that </a:t>
          </a:r>
          <a:r>
            <a:rPr lang="en-US" sz="1600" i="1" dirty="0" smtClean="0">
              <a:latin typeface="Cambria" panose="02040503050406030204" pitchFamily="18" charset="0"/>
            </a:rPr>
            <a:t>related to the</a:t>
          </a:r>
          <a:r>
            <a:rPr lang="id-ID" sz="1600" i="1" dirty="0" smtClean="0">
              <a:latin typeface="Cambria" panose="02040503050406030204" pitchFamily="18" charset="0"/>
            </a:rPr>
            <a:t> </a:t>
          </a:r>
          <a:r>
            <a:rPr lang="en-US" sz="1600" i="1" dirty="0" smtClean="0">
              <a:latin typeface="Cambria" panose="02040503050406030204" pitchFamily="18" charset="0"/>
            </a:rPr>
            <a:t>processing time, resources and capacity</a:t>
          </a:r>
          <a:r>
            <a:rPr lang="id-ID" sz="1600" i="1" dirty="0" smtClean="0">
              <a:latin typeface="Cambria" panose="02040503050406030204" pitchFamily="18" charset="0"/>
            </a:rPr>
            <a:t>)</a:t>
          </a:r>
          <a:endParaRPr lang="id-ID" sz="1600" i="1" dirty="0">
            <a:latin typeface="Cambria" panose="02040503050406030204" pitchFamily="18" charset="0"/>
          </a:endParaRPr>
        </a:p>
      </dgm:t>
    </dgm:pt>
    <dgm:pt modelId="{797D7A57-6B88-4CBC-BFC0-1680D1F30A6D}" type="parTrans" cxnId="{F3F66880-0298-45D8-A173-641B3518A161}">
      <dgm:prSet/>
      <dgm:spPr/>
      <dgm:t>
        <a:bodyPr/>
        <a:lstStyle/>
        <a:p>
          <a:endParaRPr lang="id-ID"/>
        </a:p>
      </dgm:t>
    </dgm:pt>
    <dgm:pt modelId="{0CF68ED8-4F73-448D-A00D-40AA28D5D838}" type="sibTrans" cxnId="{F3F66880-0298-45D8-A173-641B3518A161}">
      <dgm:prSet/>
      <dgm:spPr/>
      <dgm:t>
        <a:bodyPr/>
        <a:lstStyle/>
        <a:p>
          <a:endParaRPr lang="id-ID"/>
        </a:p>
      </dgm:t>
    </dgm:pt>
    <dgm:pt modelId="{534B2710-E174-4E42-B2D0-C223C81D57F6}">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Time Behavior</a:t>
          </a:r>
        </a:p>
        <a:p>
          <a:r>
            <a:rPr lang="id-ID" sz="1600" b="0" i="1" dirty="0" smtClean="0">
              <a:latin typeface="Cambria" panose="02040503050406030204" pitchFamily="18" charset="0"/>
            </a:rPr>
            <a:t>(O</a:t>
          </a:r>
          <a:r>
            <a:rPr lang="en-US" sz="1600" b="0" i="1" dirty="0" err="1" smtClean="0">
              <a:latin typeface="Cambria" panose="02040503050406030204" pitchFamily="18" charset="0"/>
            </a:rPr>
            <a:t>bservation</a:t>
          </a:r>
          <a:r>
            <a:rPr lang="en-US" sz="1600" b="0" i="1" dirty="0" smtClean="0">
              <a:latin typeface="Cambria" panose="02040503050406030204" pitchFamily="18" charset="0"/>
            </a:rPr>
            <a:t> of the functions</a:t>
          </a:r>
          <a:r>
            <a:rPr lang="id-ID" sz="1600" b="0" i="1" dirty="0" smtClean="0">
              <a:latin typeface="Cambria" panose="02040503050406030204" pitchFamily="18" charset="0"/>
            </a:rPr>
            <a:t> </a:t>
          </a:r>
          <a:r>
            <a:rPr lang="en-US" sz="1600" b="0" i="1" dirty="0" smtClean="0">
              <a:latin typeface="Cambria" panose="02040503050406030204" pitchFamily="18" charset="0"/>
            </a:rPr>
            <a:t>on </a:t>
          </a:r>
          <a:r>
            <a:rPr lang="en-US" sz="1600" b="0" i="1" dirty="0" smtClean="0"/>
            <a:t>GO-JEK </a:t>
          </a:r>
          <a:r>
            <a:rPr lang="en-US" sz="1600" b="0" i="1" dirty="0" smtClean="0">
              <a:latin typeface="Cambria" panose="02040503050406030204" pitchFamily="18" charset="0"/>
            </a:rPr>
            <a:t>apps related to user satisfaction in the processing time</a:t>
          </a:r>
          <a:r>
            <a:rPr lang="id-ID" sz="1600" b="0" i="1" dirty="0" smtClean="0">
              <a:latin typeface="Cambria" panose="02040503050406030204" pitchFamily="18" charset="0"/>
            </a:rPr>
            <a:t>, produce </a:t>
          </a:r>
          <a:r>
            <a:rPr lang="en-US" sz="1600" b="0" i="1" dirty="0" smtClean="0">
              <a:latin typeface="Cambria" panose="02040503050406030204" pitchFamily="18" charset="0"/>
            </a:rPr>
            <a:t>112 </a:t>
          </a:r>
          <a:r>
            <a:rPr lang="id-ID" sz="1600" b="0" i="1" dirty="0" smtClean="0">
              <a:latin typeface="Cambria" panose="02040503050406030204" pitchFamily="18" charset="0"/>
            </a:rPr>
            <a:t>test case)</a:t>
          </a:r>
          <a:endParaRPr lang="id-ID" sz="1600" b="0" i="1" dirty="0">
            <a:latin typeface="Cambria" panose="02040503050406030204" pitchFamily="18" charset="0"/>
          </a:endParaRPr>
        </a:p>
      </dgm:t>
    </dgm:pt>
    <dgm:pt modelId="{960BD4E6-98F0-442E-8D3A-82B7AFF062A9}" type="parTrans" cxnId="{20702278-A1C0-437A-A544-2037277E47F7}">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A9AF599C-F87C-4E72-8A8B-5DC655F69AEB}" type="sibTrans" cxnId="{20702278-A1C0-437A-A544-2037277E47F7}">
      <dgm:prSet/>
      <dgm:spPr/>
      <dgm:t>
        <a:bodyPr/>
        <a:lstStyle/>
        <a:p>
          <a:endParaRPr lang="id-ID"/>
        </a:p>
      </dgm:t>
    </dgm:pt>
    <dgm:pt modelId="{22A24D34-4E0D-4215-9346-BDBC29FDDE6C}">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Resource Utilization </a:t>
          </a:r>
        </a:p>
        <a:p>
          <a:r>
            <a:rPr lang="id-ID" sz="1600" b="0" i="1" dirty="0" smtClean="0">
              <a:latin typeface="Cambria" panose="02040503050406030204" pitchFamily="18" charset="0"/>
            </a:rPr>
            <a:t>(O</a:t>
          </a:r>
          <a:r>
            <a:rPr lang="en-US" sz="1600" b="0" i="1" dirty="0" err="1" smtClean="0">
              <a:latin typeface="Cambria" panose="02040503050406030204" pitchFamily="18" charset="0"/>
            </a:rPr>
            <a:t>bservation</a:t>
          </a:r>
          <a:r>
            <a:rPr lang="en-US" sz="1600" b="0" i="1" dirty="0" smtClean="0">
              <a:latin typeface="Cambria" panose="02040503050406030204" pitchFamily="18" charset="0"/>
            </a:rPr>
            <a:t> of 4 Transportation Service Application </a:t>
          </a:r>
          <a:r>
            <a:rPr lang="id-ID" sz="1600" b="0" i="1" dirty="0" smtClean="0">
              <a:latin typeface="Cambria" panose="02040503050406030204" pitchFamily="18" charset="0"/>
            </a:rPr>
            <a:t>by measuring </a:t>
          </a:r>
          <a:r>
            <a:rPr lang="en-US" sz="1600" b="0" i="1" dirty="0" smtClean="0">
              <a:latin typeface="Cambria" panose="02040503050406030204" pitchFamily="18" charset="0"/>
            </a:rPr>
            <a:t>the average of resources use, such as RAM and Memory when installation and executed</a:t>
          </a:r>
          <a:r>
            <a:rPr lang="id-ID" sz="1600" b="0" i="1" dirty="0" smtClean="0">
              <a:latin typeface="Cambria" panose="02040503050406030204" pitchFamily="18" charset="0"/>
            </a:rPr>
            <a:t>)</a:t>
          </a:r>
          <a:endParaRPr lang="id-ID" sz="1600" b="0" i="1" dirty="0">
            <a:latin typeface="Cambria" panose="02040503050406030204" pitchFamily="18" charset="0"/>
          </a:endParaRPr>
        </a:p>
      </dgm:t>
    </dgm:pt>
    <dgm:pt modelId="{AAA32683-22B7-484C-B68E-EBA68D99E13B}" type="parTrans" cxnId="{0EABBB5B-CF29-4F2F-AE7B-D723458CB7BF}">
      <dgm:prSet>
        <dgm:style>
          <a:lnRef idx="2">
            <a:schemeClr val="accent4"/>
          </a:lnRef>
          <a:fillRef idx="0">
            <a:schemeClr val="accent4"/>
          </a:fillRef>
          <a:effectRef idx="1">
            <a:schemeClr val="accent4"/>
          </a:effectRef>
          <a:fontRef idx="minor">
            <a:schemeClr val="tx1"/>
          </a:fontRef>
        </dgm:style>
      </dgm:prSet>
      <dgm:spPr/>
      <dgm:t>
        <a:bodyPr/>
        <a:lstStyle/>
        <a:p>
          <a:endParaRPr lang="id-ID"/>
        </a:p>
      </dgm:t>
    </dgm:pt>
    <dgm:pt modelId="{DE41D57B-696B-4D5A-82DE-CE4D9BF138F4}" type="sibTrans" cxnId="{0EABBB5B-CF29-4F2F-AE7B-D723458CB7BF}">
      <dgm:prSet/>
      <dgm:spPr/>
      <dgm:t>
        <a:bodyPr/>
        <a:lstStyle/>
        <a:p>
          <a:endParaRPr lang="id-ID"/>
        </a:p>
      </dgm:t>
    </dgm:pt>
    <dgm:pt modelId="{AA1EE93C-D8A6-4D2B-A000-5EE13EA90BC0}">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Capacity</a:t>
          </a:r>
        </a:p>
        <a:p>
          <a:r>
            <a:rPr lang="id-ID" sz="1600" b="0" i="1" dirty="0" smtClean="0">
              <a:latin typeface="Cambria" panose="02040503050406030204" pitchFamily="18" charset="0"/>
            </a:rPr>
            <a:t>(O</a:t>
          </a:r>
          <a:r>
            <a:rPr lang="en-US" sz="1600" b="0" i="1" dirty="0" err="1" smtClean="0">
              <a:latin typeface="Cambria" panose="02040503050406030204" pitchFamily="18" charset="0"/>
            </a:rPr>
            <a:t>bservations</a:t>
          </a:r>
          <a:r>
            <a:rPr lang="en-US" sz="1600" b="0" i="1" dirty="0" smtClean="0">
              <a:latin typeface="Cambria" panose="02040503050406030204" pitchFamily="18" charset="0"/>
            </a:rPr>
            <a:t> of the functions </a:t>
          </a:r>
          <a:r>
            <a:rPr lang="en-US" sz="1600" b="0" i="1" dirty="0" err="1" smtClean="0">
              <a:latin typeface="Cambria" panose="02040503050406030204" pitchFamily="18" charset="0"/>
            </a:rPr>
            <a:t>relat</a:t>
          </a:r>
          <a:r>
            <a:rPr lang="id-ID" sz="1600" b="0" i="1" dirty="0" smtClean="0">
              <a:latin typeface="Cambria" panose="02040503050406030204" pitchFamily="18" charset="0"/>
            </a:rPr>
            <a:t>ed </a:t>
          </a:r>
          <a:r>
            <a:rPr lang="en-US" sz="1600" b="0" i="1" dirty="0" smtClean="0">
              <a:latin typeface="Cambria" panose="02040503050406030204" pitchFamily="18" charset="0"/>
            </a:rPr>
            <a:t>to the capacity when </a:t>
          </a:r>
          <a:r>
            <a:rPr lang="en-US" sz="1600" b="0" i="1" dirty="0" smtClean="0"/>
            <a:t>GO-JEK </a:t>
          </a:r>
          <a:r>
            <a:rPr lang="en-US" sz="1600" b="0" i="1" dirty="0" smtClean="0">
              <a:latin typeface="Cambria" panose="02040503050406030204" pitchFamily="18" charset="0"/>
            </a:rPr>
            <a:t>apps</a:t>
          </a:r>
          <a:r>
            <a:rPr lang="id-ID" sz="1600" b="0" i="1" dirty="0" smtClean="0">
              <a:latin typeface="Cambria" panose="02040503050406030204" pitchFamily="18" charset="0"/>
            </a:rPr>
            <a:t> being used, produce 4 test case)</a:t>
          </a:r>
          <a:endParaRPr lang="id-ID" sz="1600" b="0" i="1" dirty="0">
            <a:latin typeface="Cambria" panose="02040503050406030204" pitchFamily="18" charset="0"/>
          </a:endParaRPr>
        </a:p>
      </dgm:t>
    </dgm:pt>
    <dgm:pt modelId="{C3D5D0D2-181A-48E6-952F-B684EDD35140}" type="parTrans" cxnId="{B9D9B8BB-73BA-403F-B08A-FCA07473897B}">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06EAA9D1-06E5-43C0-A539-65C9648966E6}" type="sibTrans" cxnId="{B9D9B8BB-73BA-403F-B08A-FCA07473897B}">
      <dgm:prSet/>
      <dgm:spPr/>
      <dgm:t>
        <a:bodyPr/>
        <a:lstStyle/>
        <a:p>
          <a:endParaRPr lang="id-ID"/>
        </a:p>
      </dgm:t>
    </dgm:pt>
    <dgm:pt modelId="{36B178C5-8942-4CD4-B7D4-14F58289303C}" type="pres">
      <dgm:prSet presAssocID="{A8992AB9-A439-4A29-8161-CCC87D972227}" presName="hierChild1" presStyleCnt="0">
        <dgm:presLayoutVars>
          <dgm:orgChart val="1"/>
          <dgm:chPref val="1"/>
          <dgm:dir/>
          <dgm:animOne val="branch"/>
          <dgm:animLvl val="lvl"/>
          <dgm:resizeHandles/>
        </dgm:presLayoutVars>
      </dgm:prSet>
      <dgm:spPr/>
      <dgm:t>
        <a:bodyPr/>
        <a:lstStyle/>
        <a:p>
          <a:endParaRPr lang="id-ID"/>
        </a:p>
      </dgm:t>
    </dgm:pt>
    <dgm:pt modelId="{44DA09F0-A379-4452-BD43-1004CB232DE0}" type="pres">
      <dgm:prSet presAssocID="{F7512F2E-AE41-4A41-95A6-D677F86C6062}" presName="hierRoot1" presStyleCnt="0">
        <dgm:presLayoutVars>
          <dgm:hierBranch val="init"/>
        </dgm:presLayoutVars>
      </dgm:prSet>
      <dgm:spPr/>
    </dgm:pt>
    <dgm:pt modelId="{7A90E867-73C4-48B3-BC91-847D5752BB01}" type="pres">
      <dgm:prSet presAssocID="{F7512F2E-AE41-4A41-95A6-D677F86C6062}" presName="rootComposite1" presStyleCnt="0"/>
      <dgm:spPr/>
    </dgm:pt>
    <dgm:pt modelId="{DD94262C-A295-4E77-B95D-175F796FF9C1}" type="pres">
      <dgm:prSet presAssocID="{F7512F2E-AE41-4A41-95A6-D677F86C6062}" presName="rootText1" presStyleLbl="node0" presStyleIdx="0" presStyleCnt="1" custScaleX="197192" custScaleY="114830" custLinFactNeighborX="2200" custLinFactNeighborY="0">
        <dgm:presLayoutVars>
          <dgm:chPref val="3"/>
        </dgm:presLayoutVars>
      </dgm:prSet>
      <dgm:spPr/>
      <dgm:t>
        <a:bodyPr/>
        <a:lstStyle/>
        <a:p>
          <a:endParaRPr lang="id-ID"/>
        </a:p>
      </dgm:t>
    </dgm:pt>
    <dgm:pt modelId="{5EC21F79-4CAA-4CEE-9BA5-0389EECB5F39}" type="pres">
      <dgm:prSet presAssocID="{F7512F2E-AE41-4A41-95A6-D677F86C6062}" presName="rootConnector1" presStyleLbl="node1" presStyleIdx="0" presStyleCnt="0"/>
      <dgm:spPr/>
      <dgm:t>
        <a:bodyPr/>
        <a:lstStyle/>
        <a:p>
          <a:endParaRPr lang="id-ID"/>
        </a:p>
      </dgm:t>
    </dgm:pt>
    <dgm:pt modelId="{4B15EE89-917F-43A2-8127-B76701AD5B61}" type="pres">
      <dgm:prSet presAssocID="{F7512F2E-AE41-4A41-95A6-D677F86C6062}" presName="hierChild2" presStyleCnt="0"/>
      <dgm:spPr/>
    </dgm:pt>
    <dgm:pt modelId="{7307293D-CB90-4102-8F13-5722E1CD1B01}" type="pres">
      <dgm:prSet presAssocID="{960BD4E6-98F0-442E-8D3A-82B7AFF062A9}" presName="Name37" presStyleLbl="parChTrans1D2" presStyleIdx="0" presStyleCnt="3"/>
      <dgm:spPr/>
      <dgm:t>
        <a:bodyPr/>
        <a:lstStyle/>
        <a:p>
          <a:endParaRPr lang="id-ID"/>
        </a:p>
      </dgm:t>
    </dgm:pt>
    <dgm:pt modelId="{7EDE3815-BC4B-489C-A4AC-F5210D3BA78B}" type="pres">
      <dgm:prSet presAssocID="{534B2710-E174-4E42-B2D0-C223C81D57F6}" presName="hierRoot2" presStyleCnt="0">
        <dgm:presLayoutVars>
          <dgm:hierBranch val="init"/>
        </dgm:presLayoutVars>
      </dgm:prSet>
      <dgm:spPr/>
    </dgm:pt>
    <dgm:pt modelId="{DAF7FD3F-F56F-4988-93B7-6B084DB54638}" type="pres">
      <dgm:prSet presAssocID="{534B2710-E174-4E42-B2D0-C223C81D57F6}" presName="rootComposite" presStyleCnt="0"/>
      <dgm:spPr/>
    </dgm:pt>
    <dgm:pt modelId="{5F6949CC-39EA-4E90-AAFE-DD743ED97F52}" type="pres">
      <dgm:prSet presAssocID="{534B2710-E174-4E42-B2D0-C223C81D57F6}" presName="rootText" presStyleLbl="node2" presStyleIdx="0" presStyleCnt="3" custScaleX="128082" custScaleY="191679">
        <dgm:presLayoutVars>
          <dgm:chPref val="3"/>
        </dgm:presLayoutVars>
      </dgm:prSet>
      <dgm:spPr/>
      <dgm:t>
        <a:bodyPr/>
        <a:lstStyle/>
        <a:p>
          <a:endParaRPr lang="id-ID"/>
        </a:p>
      </dgm:t>
    </dgm:pt>
    <dgm:pt modelId="{ACFCEF4F-D589-4084-96AE-7E808D84D7CC}" type="pres">
      <dgm:prSet presAssocID="{534B2710-E174-4E42-B2D0-C223C81D57F6}" presName="rootConnector" presStyleLbl="node2" presStyleIdx="0" presStyleCnt="3"/>
      <dgm:spPr/>
      <dgm:t>
        <a:bodyPr/>
        <a:lstStyle/>
        <a:p>
          <a:endParaRPr lang="id-ID"/>
        </a:p>
      </dgm:t>
    </dgm:pt>
    <dgm:pt modelId="{C20304DE-C105-45A8-AC17-178C54C8E84A}" type="pres">
      <dgm:prSet presAssocID="{534B2710-E174-4E42-B2D0-C223C81D57F6}" presName="hierChild4" presStyleCnt="0"/>
      <dgm:spPr/>
    </dgm:pt>
    <dgm:pt modelId="{3C69F3DA-61A6-40B7-80FD-C93BB1E85533}" type="pres">
      <dgm:prSet presAssocID="{534B2710-E174-4E42-B2D0-C223C81D57F6}" presName="hierChild5" presStyleCnt="0"/>
      <dgm:spPr/>
    </dgm:pt>
    <dgm:pt modelId="{21702A51-3438-4E0F-B482-0ED5E4E2CADE}" type="pres">
      <dgm:prSet presAssocID="{AAA32683-22B7-484C-B68E-EBA68D99E13B}" presName="Name37" presStyleLbl="parChTrans1D2" presStyleIdx="1" presStyleCnt="3"/>
      <dgm:spPr/>
      <dgm:t>
        <a:bodyPr/>
        <a:lstStyle/>
        <a:p>
          <a:endParaRPr lang="id-ID"/>
        </a:p>
      </dgm:t>
    </dgm:pt>
    <dgm:pt modelId="{69519980-4E37-42F2-A184-B5993007357E}" type="pres">
      <dgm:prSet presAssocID="{22A24D34-4E0D-4215-9346-BDBC29FDDE6C}" presName="hierRoot2" presStyleCnt="0">
        <dgm:presLayoutVars>
          <dgm:hierBranch val="init"/>
        </dgm:presLayoutVars>
      </dgm:prSet>
      <dgm:spPr/>
    </dgm:pt>
    <dgm:pt modelId="{15CED80A-CF66-47E1-8F92-89A7720EDAEA}" type="pres">
      <dgm:prSet presAssocID="{22A24D34-4E0D-4215-9346-BDBC29FDDE6C}" presName="rootComposite" presStyleCnt="0"/>
      <dgm:spPr/>
    </dgm:pt>
    <dgm:pt modelId="{F227AC10-7F05-4D3E-BAF4-182384C1F1FC}" type="pres">
      <dgm:prSet presAssocID="{22A24D34-4E0D-4215-9346-BDBC29FDDE6C}" presName="rootText" presStyleLbl="node2" presStyleIdx="1" presStyleCnt="3" custScaleX="141359" custScaleY="191679">
        <dgm:presLayoutVars>
          <dgm:chPref val="3"/>
        </dgm:presLayoutVars>
      </dgm:prSet>
      <dgm:spPr/>
      <dgm:t>
        <a:bodyPr/>
        <a:lstStyle/>
        <a:p>
          <a:endParaRPr lang="id-ID"/>
        </a:p>
      </dgm:t>
    </dgm:pt>
    <dgm:pt modelId="{A6A0E582-7B02-418B-A4A4-50B202F5A261}" type="pres">
      <dgm:prSet presAssocID="{22A24D34-4E0D-4215-9346-BDBC29FDDE6C}" presName="rootConnector" presStyleLbl="node2" presStyleIdx="1" presStyleCnt="3"/>
      <dgm:spPr/>
      <dgm:t>
        <a:bodyPr/>
        <a:lstStyle/>
        <a:p>
          <a:endParaRPr lang="id-ID"/>
        </a:p>
      </dgm:t>
    </dgm:pt>
    <dgm:pt modelId="{03F3F9AA-51B8-4DAB-A84E-4581593D2FF8}" type="pres">
      <dgm:prSet presAssocID="{22A24D34-4E0D-4215-9346-BDBC29FDDE6C}" presName="hierChild4" presStyleCnt="0"/>
      <dgm:spPr/>
    </dgm:pt>
    <dgm:pt modelId="{558C8C54-F326-4BFB-A2BC-1361842E40F9}" type="pres">
      <dgm:prSet presAssocID="{22A24D34-4E0D-4215-9346-BDBC29FDDE6C}" presName="hierChild5" presStyleCnt="0"/>
      <dgm:spPr/>
    </dgm:pt>
    <dgm:pt modelId="{B62E4E61-7FD3-45A8-8B7A-A2B3006EDBA5}" type="pres">
      <dgm:prSet presAssocID="{C3D5D0D2-181A-48E6-952F-B684EDD35140}" presName="Name37" presStyleLbl="parChTrans1D2" presStyleIdx="2" presStyleCnt="3"/>
      <dgm:spPr/>
      <dgm:t>
        <a:bodyPr/>
        <a:lstStyle/>
        <a:p>
          <a:endParaRPr lang="id-ID"/>
        </a:p>
      </dgm:t>
    </dgm:pt>
    <dgm:pt modelId="{1E04F6F3-632D-4B3A-B9F6-406DD825E188}" type="pres">
      <dgm:prSet presAssocID="{AA1EE93C-D8A6-4D2B-A000-5EE13EA90BC0}" presName="hierRoot2" presStyleCnt="0">
        <dgm:presLayoutVars>
          <dgm:hierBranch val="init"/>
        </dgm:presLayoutVars>
      </dgm:prSet>
      <dgm:spPr/>
    </dgm:pt>
    <dgm:pt modelId="{6424E263-9497-47BA-9AA6-61674F071CD9}" type="pres">
      <dgm:prSet presAssocID="{AA1EE93C-D8A6-4D2B-A000-5EE13EA90BC0}" presName="rootComposite" presStyleCnt="0"/>
      <dgm:spPr/>
    </dgm:pt>
    <dgm:pt modelId="{38FD127C-0B12-48E3-849D-15B09B54E477}" type="pres">
      <dgm:prSet presAssocID="{AA1EE93C-D8A6-4D2B-A000-5EE13EA90BC0}" presName="rootText" presStyleLbl="node2" presStyleIdx="2" presStyleCnt="3" custScaleX="125502" custScaleY="191679">
        <dgm:presLayoutVars>
          <dgm:chPref val="3"/>
        </dgm:presLayoutVars>
      </dgm:prSet>
      <dgm:spPr/>
      <dgm:t>
        <a:bodyPr/>
        <a:lstStyle/>
        <a:p>
          <a:endParaRPr lang="id-ID"/>
        </a:p>
      </dgm:t>
    </dgm:pt>
    <dgm:pt modelId="{AF3297E7-9208-4EED-9EE8-EB4C271C6E5A}" type="pres">
      <dgm:prSet presAssocID="{AA1EE93C-D8A6-4D2B-A000-5EE13EA90BC0}" presName="rootConnector" presStyleLbl="node2" presStyleIdx="2" presStyleCnt="3"/>
      <dgm:spPr/>
      <dgm:t>
        <a:bodyPr/>
        <a:lstStyle/>
        <a:p>
          <a:endParaRPr lang="id-ID"/>
        </a:p>
      </dgm:t>
    </dgm:pt>
    <dgm:pt modelId="{8B721A04-8E5E-4186-B4DB-C002530C479E}" type="pres">
      <dgm:prSet presAssocID="{AA1EE93C-D8A6-4D2B-A000-5EE13EA90BC0}" presName="hierChild4" presStyleCnt="0"/>
      <dgm:spPr/>
    </dgm:pt>
    <dgm:pt modelId="{94FA7559-5A83-4E37-AD8D-F33399781832}" type="pres">
      <dgm:prSet presAssocID="{AA1EE93C-D8A6-4D2B-A000-5EE13EA90BC0}" presName="hierChild5" presStyleCnt="0"/>
      <dgm:spPr/>
    </dgm:pt>
    <dgm:pt modelId="{A33760C6-779A-4FB2-82AA-181BE4600826}" type="pres">
      <dgm:prSet presAssocID="{F7512F2E-AE41-4A41-95A6-D677F86C6062}" presName="hierChild3" presStyleCnt="0"/>
      <dgm:spPr/>
    </dgm:pt>
  </dgm:ptLst>
  <dgm:cxnLst>
    <dgm:cxn modelId="{20702278-A1C0-437A-A544-2037277E47F7}" srcId="{F7512F2E-AE41-4A41-95A6-D677F86C6062}" destId="{534B2710-E174-4E42-B2D0-C223C81D57F6}" srcOrd="0" destOrd="0" parTransId="{960BD4E6-98F0-442E-8D3A-82B7AFF062A9}" sibTransId="{A9AF599C-F87C-4E72-8A8B-5DC655F69AEB}"/>
    <dgm:cxn modelId="{D2E5CDC8-DCA5-4A9E-AEBB-5DF5400D20A0}" type="presOf" srcId="{AAA32683-22B7-484C-B68E-EBA68D99E13B}" destId="{21702A51-3438-4E0F-B482-0ED5E4E2CADE}" srcOrd="0" destOrd="0" presId="urn:microsoft.com/office/officeart/2005/8/layout/orgChart1"/>
    <dgm:cxn modelId="{0EABBB5B-CF29-4F2F-AE7B-D723458CB7BF}" srcId="{F7512F2E-AE41-4A41-95A6-D677F86C6062}" destId="{22A24D34-4E0D-4215-9346-BDBC29FDDE6C}" srcOrd="1" destOrd="0" parTransId="{AAA32683-22B7-484C-B68E-EBA68D99E13B}" sibTransId="{DE41D57B-696B-4D5A-82DE-CE4D9BF138F4}"/>
    <dgm:cxn modelId="{54E63E5E-5FD1-498D-9882-3F86116441D8}" type="presOf" srcId="{22A24D34-4E0D-4215-9346-BDBC29FDDE6C}" destId="{A6A0E582-7B02-418B-A4A4-50B202F5A261}" srcOrd="1" destOrd="0" presId="urn:microsoft.com/office/officeart/2005/8/layout/orgChart1"/>
    <dgm:cxn modelId="{B9D9B8BB-73BA-403F-B08A-FCA07473897B}" srcId="{F7512F2E-AE41-4A41-95A6-D677F86C6062}" destId="{AA1EE93C-D8A6-4D2B-A000-5EE13EA90BC0}" srcOrd="2" destOrd="0" parTransId="{C3D5D0D2-181A-48E6-952F-B684EDD35140}" sibTransId="{06EAA9D1-06E5-43C0-A539-65C9648966E6}"/>
    <dgm:cxn modelId="{0604D3FD-71C9-4E54-9FAA-5BF0A7337A67}" type="presOf" srcId="{F7512F2E-AE41-4A41-95A6-D677F86C6062}" destId="{DD94262C-A295-4E77-B95D-175F796FF9C1}" srcOrd="0" destOrd="0" presId="urn:microsoft.com/office/officeart/2005/8/layout/orgChart1"/>
    <dgm:cxn modelId="{B269250E-D2A9-4D27-ABF6-35EE61E1504D}" type="presOf" srcId="{AA1EE93C-D8A6-4D2B-A000-5EE13EA90BC0}" destId="{AF3297E7-9208-4EED-9EE8-EB4C271C6E5A}" srcOrd="1" destOrd="0" presId="urn:microsoft.com/office/officeart/2005/8/layout/orgChart1"/>
    <dgm:cxn modelId="{A8D5BF7C-F3CB-4795-B8FE-E7944290BA90}" type="presOf" srcId="{960BD4E6-98F0-442E-8D3A-82B7AFF062A9}" destId="{7307293D-CB90-4102-8F13-5722E1CD1B01}" srcOrd="0" destOrd="0" presId="urn:microsoft.com/office/officeart/2005/8/layout/orgChart1"/>
    <dgm:cxn modelId="{5E0B0AA7-BAFC-4606-B5D0-F7687CC355C2}" type="presOf" srcId="{22A24D34-4E0D-4215-9346-BDBC29FDDE6C}" destId="{F227AC10-7F05-4D3E-BAF4-182384C1F1FC}" srcOrd="0" destOrd="0" presId="urn:microsoft.com/office/officeart/2005/8/layout/orgChart1"/>
    <dgm:cxn modelId="{F3F66880-0298-45D8-A173-641B3518A161}" srcId="{A8992AB9-A439-4A29-8161-CCC87D972227}" destId="{F7512F2E-AE41-4A41-95A6-D677F86C6062}" srcOrd="0" destOrd="0" parTransId="{797D7A57-6B88-4CBC-BFC0-1680D1F30A6D}" sibTransId="{0CF68ED8-4F73-448D-A00D-40AA28D5D838}"/>
    <dgm:cxn modelId="{3DA11FEB-7144-44F8-9FA8-92BF39B42D0C}" type="presOf" srcId="{C3D5D0D2-181A-48E6-952F-B684EDD35140}" destId="{B62E4E61-7FD3-45A8-8B7A-A2B3006EDBA5}" srcOrd="0" destOrd="0" presId="urn:microsoft.com/office/officeart/2005/8/layout/orgChart1"/>
    <dgm:cxn modelId="{EE7C8839-62F6-4CB9-A24B-2A4A94975B48}" type="presOf" srcId="{AA1EE93C-D8A6-4D2B-A000-5EE13EA90BC0}" destId="{38FD127C-0B12-48E3-849D-15B09B54E477}" srcOrd="0" destOrd="0" presId="urn:microsoft.com/office/officeart/2005/8/layout/orgChart1"/>
    <dgm:cxn modelId="{9071DDBA-BE78-409A-9042-13F75B00FA56}" type="presOf" srcId="{534B2710-E174-4E42-B2D0-C223C81D57F6}" destId="{5F6949CC-39EA-4E90-AAFE-DD743ED97F52}" srcOrd="0" destOrd="0" presId="urn:microsoft.com/office/officeart/2005/8/layout/orgChart1"/>
    <dgm:cxn modelId="{EEAD9896-E9A3-48F2-9E17-37CC34AFFB1C}" type="presOf" srcId="{534B2710-E174-4E42-B2D0-C223C81D57F6}" destId="{ACFCEF4F-D589-4084-96AE-7E808D84D7CC}" srcOrd="1" destOrd="0" presId="urn:microsoft.com/office/officeart/2005/8/layout/orgChart1"/>
    <dgm:cxn modelId="{8824284F-9BE3-4D21-AE29-E3AD01B6B57F}" type="presOf" srcId="{A8992AB9-A439-4A29-8161-CCC87D972227}" destId="{36B178C5-8942-4CD4-B7D4-14F58289303C}" srcOrd="0" destOrd="0" presId="urn:microsoft.com/office/officeart/2005/8/layout/orgChart1"/>
    <dgm:cxn modelId="{362AC463-2DC5-4B52-BD43-85DDA9938F9E}" type="presOf" srcId="{F7512F2E-AE41-4A41-95A6-D677F86C6062}" destId="{5EC21F79-4CAA-4CEE-9BA5-0389EECB5F39}" srcOrd="1" destOrd="0" presId="urn:microsoft.com/office/officeart/2005/8/layout/orgChart1"/>
    <dgm:cxn modelId="{7BA00519-5163-44FA-9080-F8C7FE2BE73A}" type="presParOf" srcId="{36B178C5-8942-4CD4-B7D4-14F58289303C}" destId="{44DA09F0-A379-4452-BD43-1004CB232DE0}" srcOrd="0" destOrd="0" presId="urn:microsoft.com/office/officeart/2005/8/layout/orgChart1"/>
    <dgm:cxn modelId="{39E9A1CC-2775-4B27-864A-AFCC0DDB5FE7}" type="presParOf" srcId="{44DA09F0-A379-4452-BD43-1004CB232DE0}" destId="{7A90E867-73C4-48B3-BC91-847D5752BB01}" srcOrd="0" destOrd="0" presId="urn:microsoft.com/office/officeart/2005/8/layout/orgChart1"/>
    <dgm:cxn modelId="{794F89CF-A2D7-44C2-9837-6C3981F41C30}" type="presParOf" srcId="{7A90E867-73C4-48B3-BC91-847D5752BB01}" destId="{DD94262C-A295-4E77-B95D-175F796FF9C1}" srcOrd="0" destOrd="0" presId="urn:microsoft.com/office/officeart/2005/8/layout/orgChart1"/>
    <dgm:cxn modelId="{824EF606-9897-463F-AD07-F524B455AB70}" type="presParOf" srcId="{7A90E867-73C4-48B3-BC91-847D5752BB01}" destId="{5EC21F79-4CAA-4CEE-9BA5-0389EECB5F39}" srcOrd="1" destOrd="0" presId="urn:microsoft.com/office/officeart/2005/8/layout/orgChart1"/>
    <dgm:cxn modelId="{E992AE11-0A05-421B-98BF-14714B3D093F}" type="presParOf" srcId="{44DA09F0-A379-4452-BD43-1004CB232DE0}" destId="{4B15EE89-917F-43A2-8127-B76701AD5B61}" srcOrd="1" destOrd="0" presId="urn:microsoft.com/office/officeart/2005/8/layout/orgChart1"/>
    <dgm:cxn modelId="{0B2AAE4F-951B-45FA-A548-CA12998F9209}" type="presParOf" srcId="{4B15EE89-917F-43A2-8127-B76701AD5B61}" destId="{7307293D-CB90-4102-8F13-5722E1CD1B01}" srcOrd="0" destOrd="0" presId="urn:microsoft.com/office/officeart/2005/8/layout/orgChart1"/>
    <dgm:cxn modelId="{329503BD-BDD2-4101-BF86-F7309D4C0A8F}" type="presParOf" srcId="{4B15EE89-917F-43A2-8127-B76701AD5B61}" destId="{7EDE3815-BC4B-489C-A4AC-F5210D3BA78B}" srcOrd="1" destOrd="0" presId="urn:microsoft.com/office/officeart/2005/8/layout/orgChart1"/>
    <dgm:cxn modelId="{0956A879-E675-4AF7-98B8-C5EEB4899D25}" type="presParOf" srcId="{7EDE3815-BC4B-489C-A4AC-F5210D3BA78B}" destId="{DAF7FD3F-F56F-4988-93B7-6B084DB54638}" srcOrd="0" destOrd="0" presId="urn:microsoft.com/office/officeart/2005/8/layout/orgChart1"/>
    <dgm:cxn modelId="{4C29C1A6-1234-4241-B68F-39EF21240A67}" type="presParOf" srcId="{DAF7FD3F-F56F-4988-93B7-6B084DB54638}" destId="{5F6949CC-39EA-4E90-AAFE-DD743ED97F52}" srcOrd="0" destOrd="0" presId="urn:microsoft.com/office/officeart/2005/8/layout/orgChart1"/>
    <dgm:cxn modelId="{726060FF-B8B8-4F84-A4DD-E077D74D2787}" type="presParOf" srcId="{DAF7FD3F-F56F-4988-93B7-6B084DB54638}" destId="{ACFCEF4F-D589-4084-96AE-7E808D84D7CC}" srcOrd="1" destOrd="0" presId="urn:microsoft.com/office/officeart/2005/8/layout/orgChart1"/>
    <dgm:cxn modelId="{F6392042-7C51-49D7-9C7C-DFDBFEDCCFCD}" type="presParOf" srcId="{7EDE3815-BC4B-489C-A4AC-F5210D3BA78B}" destId="{C20304DE-C105-45A8-AC17-178C54C8E84A}" srcOrd="1" destOrd="0" presId="urn:microsoft.com/office/officeart/2005/8/layout/orgChart1"/>
    <dgm:cxn modelId="{2FE74E40-8BB0-4C73-BBB0-A99AB1C8951E}" type="presParOf" srcId="{7EDE3815-BC4B-489C-A4AC-F5210D3BA78B}" destId="{3C69F3DA-61A6-40B7-80FD-C93BB1E85533}" srcOrd="2" destOrd="0" presId="urn:microsoft.com/office/officeart/2005/8/layout/orgChart1"/>
    <dgm:cxn modelId="{DECBD620-6AE5-4BB5-A260-982A2981FE47}" type="presParOf" srcId="{4B15EE89-917F-43A2-8127-B76701AD5B61}" destId="{21702A51-3438-4E0F-B482-0ED5E4E2CADE}" srcOrd="2" destOrd="0" presId="urn:microsoft.com/office/officeart/2005/8/layout/orgChart1"/>
    <dgm:cxn modelId="{8B8352EC-C25D-4EB3-9F0E-BDE6C7A46891}" type="presParOf" srcId="{4B15EE89-917F-43A2-8127-B76701AD5B61}" destId="{69519980-4E37-42F2-A184-B5993007357E}" srcOrd="3" destOrd="0" presId="urn:microsoft.com/office/officeart/2005/8/layout/orgChart1"/>
    <dgm:cxn modelId="{2C0B23E7-CB2A-4D0A-872A-CE052AB4B9F0}" type="presParOf" srcId="{69519980-4E37-42F2-A184-B5993007357E}" destId="{15CED80A-CF66-47E1-8F92-89A7720EDAEA}" srcOrd="0" destOrd="0" presId="urn:microsoft.com/office/officeart/2005/8/layout/orgChart1"/>
    <dgm:cxn modelId="{79D47F42-B999-4F0B-91DC-B47C54D4BD88}" type="presParOf" srcId="{15CED80A-CF66-47E1-8F92-89A7720EDAEA}" destId="{F227AC10-7F05-4D3E-BAF4-182384C1F1FC}" srcOrd="0" destOrd="0" presId="urn:microsoft.com/office/officeart/2005/8/layout/orgChart1"/>
    <dgm:cxn modelId="{17AC3A0B-0975-4145-ABCD-56BFD76CCB87}" type="presParOf" srcId="{15CED80A-CF66-47E1-8F92-89A7720EDAEA}" destId="{A6A0E582-7B02-418B-A4A4-50B202F5A261}" srcOrd="1" destOrd="0" presId="urn:microsoft.com/office/officeart/2005/8/layout/orgChart1"/>
    <dgm:cxn modelId="{56B68B76-AFA4-4D8B-925C-F6525AAF039F}" type="presParOf" srcId="{69519980-4E37-42F2-A184-B5993007357E}" destId="{03F3F9AA-51B8-4DAB-A84E-4581593D2FF8}" srcOrd="1" destOrd="0" presId="urn:microsoft.com/office/officeart/2005/8/layout/orgChart1"/>
    <dgm:cxn modelId="{900325F0-3089-4422-A365-FAFE2BC5C799}" type="presParOf" srcId="{69519980-4E37-42F2-A184-B5993007357E}" destId="{558C8C54-F326-4BFB-A2BC-1361842E40F9}" srcOrd="2" destOrd="0" presId="urn:microsoft.com/office/officeart/2005/8/layout/orgChart1"/>
    <dgm:cxn modelId="{ADDBC27A-892A-4AA3-A9B7-B173069AAFF7}" type="presParOf" srcId="{4B15EE89-917F-43A2-8127-B76701AD5B61}" destId="{B62E4E61-7FD3-45A8-8B7A-A2B3006EDBA5}" srcOrd="4" destOrd="0" presId="urn:microsoft.com/office/officeart/2005/8/layout/orgChart1"/>
    <dgm:cxn modelId="{640FFCA4-9E43-4563-8871-445639816E71}" type="presParOf" srcId="{4B15EE89-917F-43A2-8127-B76701AD5B61}" destId="{1E04F6F3-632D-4B3A-B9F6-406DD825E188}" srcOrd="5" destOrd="0" presId="urn:microsoft.com/office/officeart/2005/8/layout/orgChart1"/>
    <dgm:cxn modelId="{C0C38BED-A2D6-4D34-95C6-023C609581B6}" type="presParOf" srcId="{1E04F6F3-632D-4B3A-B9F6-406DD825E188}" destId="{6424E263-9497-47BA-9AA6-61674F071CD9}" srcOrd="0" destOrd="0" presId="urn:microsoft.com/office/officeart/2005/8/layout/orgChart1"/>
    <dgm:cxn modelId="{58E15B3E-27DA-4430-AA6B-1FF840963431}" type="presParOf" srcId="{6424E263-9497-47BA-9AA6-61674F071CD9}" destId="{38FD127C-0B12-48E3-849D-15B09B54E477}" srcOrd="0" destOrd="0" presId="urn:microsoft.com/office/officeart/2005/8/layout/orgChart1"/>
    <dgm:cxn modelId="{789D01F6-83A0-49AC-B39B-3F68FAB1B342}" type="presParOf" srcId="{6424E263-9497-47BA-9AA6-61674F071CD9}" destId="{AF3297E7-9208-4EED-9EE8-EB4C271C6E5A}" srcOrd="1" destOrd="0" presId="urn:microsoft.com/office/officeart/2005/8/layout/orgChart1"/>
    <dgm:cxn modelId="{0037DE63-1408-4381-BEFC-66A0D7738702}" type="presParOf" srcId="{1E04F6F3-632D-4B3A-B9F6-406DD825E188}" destId="{8B721A04-8E5E-4186-B4DB-C002530C479E}" srcOrd="1" destOrd="0" presId="urn:microsoft.com/office/officeart/2005/8/layout/orgChart1"/>
    <dgm:cxn modelId="{044CAA56-24C2-40CB-B3F0-08DF8F128F89}" type="presParOf" srcId="{1E04F6F3-632D-4B3A-B9F6-406DD825E188}" destId="{94FA7559-5A83-4E37-AD8D-F33399781832}" srcOrd="2" destOrd="0" presId="urn:microsoft.com/office/officeart/2005/8/layout/orgChart1"/>
    <dgm:cxn modelId="{4F4B5C6F-FF47-4949-9B36-6EA825F7C881}" type="presParOf" srcId="{44DA09F0-A379-4452-BD43-1004CB232DE0}" destId="{A33760C6-779A-4FB2-82AA-181BE460082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992AB9-A439-4A29-8161-CCC87D97222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id-ID"/>
        </a:p>
      </dgm:t>
    </dgm:pt>
    <dgm:pt modelId="{F7512F2E-AE41-4A41-95A6-D677F86C6062}">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Compatibility</a:t>
          </a:r>
        </a:p>
        <a:p>
          <a:r>
            <a:rPr lang="id-ID" sz="1600" i="1" dirty="0" smtClean="0">
              <a:latin typeface="Cambria" panose="02040503050406030204" pitchFamily="18" charset="0"/>
            </a:rPr>
            <a:t>(Observation </a:t>
          </a:r>
          <a:r>
            <a:rPr lang="en-US" sz="1600" i="1" dirty="0" smtClean="0">
              <a:latin typeface="Cambria" panose="02040503050406030204" pitchFamily="18" charset="0"/>
            </a:rPr>
            <a:t>to the functions that exist in the </a:t>
          </a:r>
          <a:r>
            <a:rPr lang="en-US" sz="1600" b="0" i="1" dirty="0" smtClean="0"/>
            <a:t>GO-JEK </a:t>
          </a:r>
          <a:r>
            <a:rPr lang="en-US" sz="1600" i="1" dirty="0" smtClean="0">
              <a:latin typeface="Cambria" panose="02040503050406030204" pitchFamily="18" charset="0"/>
            </a:rPr>
            <a:t>apps related to interaction and sharing resources and information with other devices and operating system</a:t>
          </a:r>
          <a:r>
            <a:rPr lang="id-ID" sz="1600" i="1" dirty="0" smtClean="0">
              <a:latin typeface="Cambria" panose="02040503050406030204" pitchFamily="18" charset="0"/>
            </a:rPr>
            <a:t>)</a:t>
          </a:r>
          <a:endParaRPr lang="id-ID" sz="1600" i="1" dirty="0">
            <a:latin typeface="Cambria" panose="02040503050406030204" pitchFamily="18" charset="0"/>
          </a:endParaRPr>
        </a:p>
      </dgm:t>
    </dgm:pt>
    <dgm:pt modelId="{797D7A57-6B88-4CBC-BFC0-1680D1F30A6D}" type="parTrans" cxnId="{F3F66880-0298-45D8-A173-641B3518A161}">
      <dgm:prSet/>
      <dgm:spPr/>
      <dgm:t>
        <a:bodyPr/>
        <a:lstStyle/>
        <a:p>
          <a:endParaRPr lang="id-ID"/>
        </a:p>
      </dgm:t>
    </dgm:pt>
    <dgm:pt modelId="{0CF68ED8-4F73-448D-A00D-40AA28D5D838}" type="sibTrans" cxnId="{F3F66880-0298-45D8-A173-641B3518A161}">
      <dgm:prSet/>
      <dgm:spPr/>
      <dgm:t>
        <a:bodyPr/>
        <a:lstStyle/>
        <a:p>
          <a:endParaRPr lang="id-ID"/>
        </a:p>
      </dgm:t>
    </dgm:pt>
    <dgm:pt modelId="{534B2710-E174-4E42-B2D0-C223C81D57F6}">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Coexistence</a:t>
          </a:r>
        </a:p>
        <a:p>
          <a:r>
            <a:rPr lang="id-ID" sz="1600" b="0" i="1" dirty="0" smtClean="0">
              <a:latin typeface="Cambria" panose="02040503050406030204" pitchFamily="18" charset="0"/>
            </a:rPr>
            <a:t>(Produce </a:t>
          </a:r>
          <a:r>
            <a:rPr lang="en-US" sz="1600" b="0" i="1" dirty="0" smtClean="0">
              <a:latin typeface="Cambria" panose="02040503050406030204" pitchFamily="18" charset="0"/>
            </a:rPr>
            <a:t>8</a:t>
          </a:r>
          <a:r>
            <a:rPr lang="id-ID" sz="1600" b="0" i="1" dirty="0" smtClean="0">
              <a:latin typeface="Cambria" panose="02040503050406030204" pitchFamily="18" charset="0"/>
            </a:rPr>
            <a:t> test case related to </a:t>
          </a:r>
          <a:r>
            <a:rPr lang="en-US" sz="1600" b="0" i="1" dirty="0" smtClean="0">
              <a:latin typeface="Cambria" panose="02040503050406030204" pitchFamily="18" charset="0"/>
            </a:rPr>
            <a:t>ability of </a:t>
          </a:r>
          <a:r>
            <a:rPr lang="en-US" sz="1600" b="0" i="1" dirty="0" smtClean="0"/>
            <a:t>GO-JEK when running on the other device</a:t>
          </a:r>
          <a:r>
            <a:rPr lang="id-ID" sz="1600" b="0" i="1" dirty="0" smtClean="0">
              <a:latin typeface="Cambria" panose="02040503050406030204" pitchFamily="18" charset="0"/>
            </a:rPr>
            <a:t>)</a:t>
          </a:r>
          <a:endParaRPr lang="id-ID" sz="1600" b="0" i="1" dirty="0">
            <a:latin typeface="Cambria" panose="02040503050406030204" pitchFamily="18" charset="0"/>
          </a:endParaRPr>
        </a:p>
      </dgm:t>
    </dgm:pt>
    <dgm:pt modelId="{960BD4E6-98F0-442E-8D3A-82B7AFF062A9}" type="parTrans" cxnId="{20702278-A1C0-437A-A544-2037277E47F7}">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A9AF599C-F87C-4E72-8A8B-5DC655F69AEB}" type="sibTrans" cxnId="{20702278-A1C0-437A-A544-2037277E47F7}">
      <dgm:prSet/>
      <dgm:spPr/>
      <dgm:t>
        <a:bodyPr/>
        <a:lstStyle/>
        <a:p>
          <a:endParaRPr lang="id-ID"/>
        </a:p>
      </dgm:t>
    </dgm:pt>
    <dgm:pt modelId="{22A24D34-4E0D-4215-9346-BDBC29FDDE6C}">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Interoperability</a:t>
          </a:r>
        </a:p>
        <a:p>
          <a:r>
            <a:rPr lang="id-ID" sz="1600" b="0" i="1" dirty="0" smtClean="0">
              <a:latin typeface="Cambria" panose="02040503050406030204" pitchFamily="18" charset="0"/>
            </a:rPr>
            <a:t>(O</a:t>
          </a:r>
          <a:r>
            <a:rPr lang="en-US" sz="1600" b="0" i="1" dirty="0" err="1" smtClean="0">
              <a:latin typeface="Cambria" panose="02040503050406030204" pitchFamily="18" charset="0"/>
            </a:rPr>
            <a:t>bservation</a:t>
          </a:r>
          <a:r>
            <a:rPr lang="en-US" sz="1600" b="0" i="1" dirty="0" smtClean="0">
              <a:latin typeface="Cambria" panose="02040503050406030204" pitchFamily="18" charset="0"/>
            </a:rPr>
            <a:t> of</a:t>
          </a:r>
          <a:r>
            <a:rPr lang="id-ID" sz="1600" b="0" i="1" dirty="0" smtClean="0">
              <a:latin typeface="Cambria" panose="02040503050406030204" pitchFamily="18" charset="0"/>
            </a:rPr>
            <a:t> the functions which </a:t>
          </a:r>
          <a:r>
            <a:rPr lang="en-US" sz="1600" b="0" i="1" dirty="0" smtClean="0">
              <a:latin typeface="Cambria" panose="02040503050406030204" pitchFamily="18" charset="0"/>
            </a:rPr>
            <a:t>interact with other</a:t>
          </a:r>
          <a:r>
            <a:rPr lang="id-ID" sz="1600" b="0" i="1" dirty="0" smtClean="0">
              <a:latin typeface="Cambria" panose="02040503050406030204" pitchFamily="18" charset="0"/>
            </a:rPr>
            <a:t> </a:t>
          </a:r>
          <a:r>
            <a:rPr lang="en-US" sz="1600" b="0" i="1" dirty="0" smtClean="0">
              <a:latin typeface="Cambria" panose="02040503050406030204" pitchFamily="18" charset="0"/>
            </a:rPr>
            <a:t>system, </a:t>
          </a:r>
          <a:r>
            <a:rPr lang="id-ID" sz="1600" b="0" i="1" dirty="0" smtClean="0">
              <a:latin typeface="Cambria" panose="02040503050406030204" pitchFamily="18" charset="0"/>
            </a:rPr>
            <a:t>produce </a:t>
          </a:r>
          <a:r>
            <a:rPr lang="en-US" sz="1600" b="0" i="1" dirty="0" smtClean="0">
              <a:latin typeface="Cambria" panose="02040503050406030204" pitchFamily="18" charset="0"/>
            </a:rPr>
            <a:t>7</a:t>
          </a:r>
          <a:r>
            <a:rPr lang="id-ID" sz="1600" b="0" i="1" dirty="0" smtClean="0">
              <a:latin typeface="Cambria" panose="02040503050406030204" pitchFamily="18" charset="0"/>
            </a:rPr>
            <a:t> test case)</a:t>
          </a:r>
          <a:endParaRPr lang="id-ID" sz="1600" b="0" i="1" dirty="0">
            <a:latin typeface="Cambria" panose="02040503050406030204" pitchFamily="18" charset="0"/>
          </a:endParaRPr>
        </a:p>
      </dgm:t>
    </dgm:pt>
    <dgm:pt modelId="{AAA32683-22B7-484C-B68E-EBA68D99E13B}" type="parTrans" cxnId="{0EABBB5B-CF29-4F2F-AE7B-D723458CB7BF}">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DE41D57B-696B-4D5A-82DE-CE4D9BF138F4}" type="sibTrans" cxnId="{0EABBB5B-CF29-4F2F-AE7B-D723458CB7BF}">
      <dgm:prSet/>
      <dgm:spPr/>
      <dgm:t>
        <a:bodyPr/>
        <a:lstStyle/>
        <a:p>
          <a:endParaRPr lang="id-ID"/>
        </a:p>
      </dgm:t>
    </dgm:pt>
    <dgm:pt modelId="{36B178C5-8942-4CD4-B7D4-14F58289303C}" type="pres">
      <dgm:prSet presAssocID="{A8992AB9-A439-4A29-8161-CCC87D972227}" presName="hierChild1" presStyleCnt="0">
        <dgm:presLayoutVars>
          <dgm:orgChart val="1"/>
          <dgm:chPref val="1"/>
          <dgm:dir/>
          <dgm:animOne val="branch"/>
          <dgm:animLvl val="lvl"/>
          <dgm:resizeHandles/>
        </dgm:presLayoutVars>
      </dgm:prSet>
      <dgm:spPr/>
      <dgm:t>
        <a:bodyPr/>
        <a:lstStyle/>
        <a:p>
          <a:endParaRPr lang="id-ID"/>
        </a:p>
      </dgm:t>
    </dgm:pt>
    <dgm:pt modelId="{44DA09F0-A379-4452-BD43-1004CB232DE0}" type="pres">
      <dgm:prSet presAssocID="{F7512F2E-AE41-4A41-95A6-D677F86C6062}" presName="hierRoot1" presStyleCnt="0">
        <dgm:presLayoutVars>
          <dgm:hierBranch val="init"/>
        </dgm:presLayoutVars>
      </dgm:prSet>
      <dgm:spPr/>
    </dgm:pt>
    <dgm:pt modelId="{7A90E867-73C4-48B3-BC91-847D5752BB01}" type="pres">
      <dgm:prSet presAssocID="{F7512F2E-AE41-4A41-95A6-D677F86C6062}" presName="rootComposite1" presStyleCnt="0"/>
      <dgm:spPr/>
    </dgm:pt>
    <dgm:pt modelId="{DD94262C-A295-4E77-B95D-175F796FF9C1}" type="pres">
      <dgm:prSet presAssocID="{F7512F2E-AE41-4A41-95A6-D677F86C6062}" presName="rootText1" presStyleLbl="node0" presStyleIdx="0" presStyleCnt="1" custScaleX="203414" custScaleY="159105" custLinFactNeighborX="2200" custLinFactNeighborY="0">
        <dgm:presLayoutVars>
          <dgm:chPref val="3"/>
        </dgm:presLayoutVars>
      </dgm:prSet>
      <dgm:spPr/>
      <dgm:t>
        <a:bodyPr/>
        <a:lstStyle/>
        <a:p>
          <a:endParaRPr lang="id-ID"/>
        </a:p>
      </dgm:t>
    </dgm:pt>
    <dgm:pt modelId="{5EC21F79-4CAA-4CEE-9BA5-0389EECB5F39}" type="pres">
      <dgm:prSet presAssocID="{F7512F2E-AE41-4A41-95A6-D677F86C6062}" presName="rootConnector1" presStyleLbl="node1" presStyleIdx="0" presStyleCnt="0"/>
      <dgm:spPr/>
      <dgm:t>
        <a:bodyPr/>
        <a:lstStyle/>
        <a:p>
          <a:endParaRPr lang="id-ID"/>
        </a:p>
      </dgm:t>
    </dgm:pt>
    <dgm:pt modelId="{4B15EE89-917F-43A2-8127-B76701AD5B61}" type="pres">
      <dgm:prSet presAssocID="{F7512F2E-AE41-4A41-95A6-D677F86C6062}" presName="hierChild2" presStyleCnt="0"/>
      <dgm:spPr/>
    </dgm:pt>
    <dgm:pt modelId="{7307293D-CB90-4102-8F13-5722E1CD1B01}" type="pres">
      <dgm:prSet presAssocID="{960BD4E6-98F0-442E-8D3A-82B7AFF062A9}" presName="Name37" presStyleLbl="parChTrans1D2" presStyleIdx="0" presStyleCnt="2"/>
      <dgm:spPr/>
      <dgm:t>
        <a:bodyPr/>
        <a:lstStyle/>
        <a:p>
          <a:endParaRPr lang="id-ID"/>
        </a:p>
      </dgm:t>
    </dgm:pt>
    <dgm:pt modelId="{7EDE3815-BC4B-489C-A4AC-F5210D3BA78B}" type="pres">
      <dgm:prSet presAssocID="{534B2710-E174-4E42-B2D0-C223C81D57F6}" presName="hierRoot2" presStyleCnt="0">
        <dgm:presLayoutVars>
          <dgm:hierBranch val="init"/>
        </dgm:presLayoutVars>
      </dgm:prSet>
      <dgm:spPr/>
    </dgm:pt>
    <dgm:pt modelId="{DAF7FD3F-F56F-4988-93B7-6B084DB54638}" type="pres">
      <dgm:prSet presAssocID="{534B2710-E174-4E42-B2D0-C223C81D57F6}" presName="rootComposite" presStyleCnt="0"/>
      <dgm:spPr/>
    </dgm:pt>
    <dgm:pt modelId="{5F6949CC-39EA-4E90-AAFE-DD743ED97F52}" type="pres">
      <dgm:prSet presAssocID="{534B2710-E174-4E42-B2D0-C223C81D57F6}" presName="rootText" presStyleLbl="node2" presStyleIdx="0" presStyleCnt="2" custScaleX="144503" custScaleY="191679">
        <dgm:presLayoutVars>
          <dgm:chPref val="3"/>
        </dgm:presLayoutVars>
      </dgm:prSet>
      <dgm:spPr/>
      <dgm:t>
        <a:bodyPr/>
        <a:lstStyle/>
        <a:p>
          <a:endParaRPr lang="id-ID"/>
        </a:p>
      </dgm:t>
    </dgm:pt>
    <dgm:pt modelId="{ACFCEF4F-D589-4084-96AE-7E808D84D7CC}" type="pres">
      <dgm:prSet presAssocID="{534B2710-E174-4E42-B2D0-C223C81D57F6}" presName="rootConnector" presStyleLbl="node2" presStyleIdx="0" presStyleCnt="2"/>
      <dgm:spPr/>
      <dgm:t>
        <a:bodyPr/>
        <a:lstStyle/>
        <a:p>
          <a:endParaRPr lang="id-ID"/>
        </a:p>
      </dgm:t>
    </dgm:pt>
    <dgm:pt modelId="{C20304DE-C105-45A8-AC17-178C54C8E84A}" type="pres">
      <dgm:prSet presAssocID="{534B2710-E174-4E42-B2D0-C223C81D57F6}" presName="hierChild4" presStyleCnt="0"/>
      <dgm:spPr/>
    </dgm:pt>
    <dgm:pt modelId="{3C69F3DA-61A6-40B7-80FD-C93BB1E85533}" type="pres">
      <dgm:prSet presAssocID="{534B2710-E174-4E42-B2D0-C223C81D57F6}" presName="hierChild5" presStyleCnt="0"/>
      <dgm:spPr/>
    </dgm:pt>
    <dgm:pt modelId="{21702A51-3438-4E0F-B482-0ED5E4E2CADE}" type="pres">
      <dgm:prSet presAssocID="{AAA32683-22B7-484C-B68E-EBA68D99E13B}" presName="Name37" presStyleLbl="parChTrans1D2" presStyleIdx="1" presStyleCnt="2"/>
      <dgm:spPr/>
      <dgm:t>
        <a:bodyPr/>
        <a:lstStyle/>
        <a:p>
          <a:endParaRPr lang="id-ID"/>
        </a:p>
      </dgm:t>
    </dgm:pt>
    <dgm:pt modelId="{69519980-4E37-42F2-A184-B5993007357E}" type="pres">
      <dgm:prSet presAssocID="{22A24D34-4E0D-4215-9346-BDBC29FDDE6C}" presName="hierRoot2" presStyleCnt="0">
        <dgm:presLayoutVars>
          <dgm:hierBranch val="init"/>
        </dgm:presLayoutVars>
      </dgm:prSet>
      <dgm:spPr/>
    </dgm:pt>
    <dgm:pt modelId="{15CED80A-CF66-47E1-8F92-89A7720EDAEA}" type="pres">
      <dgm:prSet presAssocID="{22A24D34-4E0D-4215-9346-BDBC29FDDE6C}" presName="rootComposite" presStyleCnt="0"/>
      <dgm:spPr/>
    </dgm:pt>
    <dgm:pt modelId="{F227AC10-7F05-4D3E-BAF4-182384C1F1FC}" type="pres">
      <dgm:prSet presAssocID="{22A24D34-4E0D-4215-9346-BDBC29FDDE6C}" presName="rootText" presStyleLbl="node2" presStyleIdx="1" presStyleCnt="2" custScaleX="141359" custScaleY="191679">
        <dgm:presLayoutVars>
          <dgm:chPref val="3"/>
        </dgm:presLayoutVars>
      </dgm:prSet>
      <dgm:spPr/>
      <dgm:t>
        <a:bodyPr/>
        <a:lstStyle/>
        <a:p>
          <a:endParaRPr lang="id-ID"/>
        </a:p>
      </dgm:t>
    </dgm:pt>
    <dgm:pt modelId="{A6A0E582-7B02-418B-A4A4-50B202F5A261}" type="pres">
      <dgm:prSet presAssocID="{22A24D34-4E0D-4215-9346-BDBC29FDDE6C}" presName="rootConnector" presStyleLbl="node2" presStyleIdx="1" presStyleCnt="2"/>
      <dgm:spPr/>
      <dgm:t>
        <a:bodyPr/>
        <a:lstStyle/>
        <a:p>
          <a:endParaRPr lang="id-ID"/>
        </a:p>
      </dgm:t>
    </dgm:pt>
    <dgm:pt modelId="{03F3F9AA-51B8-4DAB-A84E-4581593D2FF8}" type="pres">
      <dgm:prSet presAssocID="{22A24D34-4E0D-4215-9346-BDBC29FDDE6C}" presName="hierChild4" presStyleCnt="0"/>
      <dgm:spPr/>
    </dgm:pt>
    <dgm:pt modelId="{558C8C54-F326-4BFB-A2BC-1361842E40F9}" type="pres">
      <dgm:prSet presAssocID="{22A24D34-4E0D-4215-9346-BDBC29FDDE6C}" presName="hierChild5" presStyleCnt="0"/>
      <dgm:spPr/>
    </dgm:pt>
    <dgm:pt modelId="{A33760C6-779A-4FB2-82AA-181BE4600826}" type="pres">
      <dgm:prSet presAssocID="{F7512F2E-AE41-4A41-95A6-D677F86C6062}" presName="hierChild3" presStyleCnt="0"/>
      <dgm:spPr/>
    </dgm:pt>
  </dgm:ptLst>
  <dgm:cxnLst>
    <dgm:cxn modelId="{5FB3DFBF-4F50-4743-BE7E-1FF0A61875DB}" type="presOf" srcId="{534B2710-E174-4E42-B2D0-C223C81D57F6}" destId="{ACFCEF4F-D589-4084-96AE-7E808D84D7CC}" srcOrd="1" destOrd="0" presId="urn:microsoft.com/office/officeart/2005/8/layout/orgChart1"/>
    <dgm:cxn modelId="{75D1D262-3A5F-484A-B92B-959211CA51A3}" type="presOf" srcId="{22A24D34-4E0D-4215-9346-BDBC29FDDE6C}" destId="{F227AC10-7F05-4D3E-BAF4-182384C1F1FC}" srcOrd="0" destOrd="0" presId="urn:microsoft.com/office/officeart/2005/8/layout/orgChart1"/>
    <dgm:cxn modelId="{82A596E0-0020-45B2-99E6-1A815A5952C8}" type="presOf" srcId="{960BD4E6-98F0-442E-8D3A-82B7AFF062A9}" destId="{7307293D-CB90-4102-8F13-5722E1CD1B01}" srcOrd="0" destOrd="0" presId="urn:microsoft.com/office/officeart/2005/8/layout/orgChart1"/>
    <dgm:cxn modelId="{017DFAA3-203D-46E7-B102-FC2AFC604D29}" type="presOf" srcId="{F7512F2E-AE41-4A41-95A6-D677F86C6062}" destId="{DD94262C-A295-4E77-B95D-175F796FF9C1}" srcOrd="0" destOrd="0" presId="urn:microsoft.com/office/officeart/2005/8/layout/orgChart1"/>
    <dgm:cxn modelId="{576D8627-CE97-4437-A17F-B486016CC781}" type="presOf" srcId="{A8992AB9-A439-4A29-8161-CCC87D972227}" destId="{36B178C5-8942-4CD4-B7D4-14F58289303C}" srcOrd="0" destOrd="0" presId="urn:microsoft.com/office/officeart/2005/8/layout/orgChart1"/>
    <dgm:cxn modelId="{20702278-A1C0-437A-A544-2037277E47F7}" srcId="{F7512F2E-AE41-4A41-95A6-D677F86C6062}" destId="{534B2710-E174-4E42-B2D0-C223C81D57F6}" srcOrd="0" destOrd="0" parTransId="{960BD4E6-98F0-442E-8D3A-82B7AFF062A9}" sibTransId="{A9AF599C-F87C-4E72-8A8B-5DC655F69AEB}"/>
    <dgm:cxn modelId="{283A0E93-CD15-4A47-9BFF-FF05B1A2FB69}" type="presOf" srcId="{22A24D34-4E0D-4215-9346-BDBC29FDDE6C}" destId="{A6A0E582-7B02-418B-A4A4-50B202F5A261}" srcOrd="1" destOrd="0" presId="urn:microsoft.com/office/officeart/2005/8/layout/orgChart1"/>
    <dgm:cxn modelId="{0EABBB5B-CF29-4F2F-AE7B-D723458CB7BF}" srcId="{F7512F2E-AE41-4A41-95A6-D677F86C6062}" destId="{22A24D34-4E0D-4215-9346-BDBC29FDDE6C}" srcOrd="1" destOrd="0" parTransId="{AAA32683-22B7-484C-B68E-EBA68D99E13B}" sibTransId="{DE41D57B-696B-4D5A-82DE-CE4D9BF138F4}"/>
    <dgm:cxn modelId="{1E885923-94B6-40F9-89AA-B2476BB88A6A}" type="presOf" srcId="{AAA32683-22B7-484C-B68E-EBA68D99E13B}" destId="{21702A51-3438-4E0F-B482-0ED5E4E2CADE}" srcOrd="0" destOrd="0" presId="urn:microsoft.com/office/officeart/2005/8/layout/orgChart1"/>
    <dgm:cxn modelId="{DC647FB9-6DF7-4297-B64C-363B5AE324A6}" type="presOf" srcId="{534B2710-E174-4E42-B2D0-C223C81D57F6}" destId="{5F6949CC-39EA-4E90-AAFE-DD743ED97F52}" srcOrd="0" destOrd="0" presId="urn:microsoft.com/office/officeart/2005/8/layout/orgChart1"/>
    <dgm:cxn modelId="{F3F66880-0298-45D8-A173-641B3518A161}" srcId="{A8992AB9-A439-4A29-8161-CCC87D972227}" destId="{F7512F2E-AE41-4A41-95A6-D677F86C6062}" srcOrd="0" destOrd="0" parTransId="{797D7A57-6B88-4CBC-BFC0-1680D1F30A6D}" sibTransId="{0CF68ED8-4F73-448D-A00D-40AA28D5D838}"/>
    <dgm:cxn modelId="{A75FA4CE-EC93-4FB7-80D7-2CAD112F09C0}" type="presOf" srcId="{F7512F2E-AE41-4A41-95A6-D677F86C6062}" destId="{5EC21F79-4CAA-4CEE-9BA5-0389EECB5F39}" srcOrd="1" destOrd="0" presId="urn:microsoft.com/office/officeart/2005/8/layout/orgChart1"/>
    <dgm:cxn modelId="{A3472DEC-D699-4F0A-AF88-AB5BC999AF04}" type="presParOf" srcId="{36B178C5-8942-4CD4-B7D4-14F58289303C}" destId="{44DA09F0-A379-4452-BD43-1004CB232DE0}" srcOrd="0" destOrd="0" presId="urn:microsoft.com/office/officeart/2005/8/layout/orgChart1"/>
    <dgm:cxn modelId="{C72BC3F1-4180-4721-BFDD-9DD821DF9C69}" type="presParOf" srcId="{44DA09F0-A379-4452-BD43-1004CB232DE0}" destId="{7A90E867-73C4-48B3-BC91-847D5752BB01}" srcOrd="0" destOrd="0" presId="urn:microsoft.com/office/officeart/2005/8/layout/orgChart1"/>
    <dgm:cxn modelId="{86227C96-A895-41D9-A9FC-E502D8D32FFB}" type="presParOf" srcId="{7A90E867-73C4-48B3-BC91-847D5752BB01}" destId="{DD94262C-A295-4E77-B95D-175F796FF9C1}" srcOrd="0" destOrd="0" presId="urn:microsoft.com/office/officeart/2005/8/layout/orgChart1"/>
    <dgm:cxn modelId="{570F55A1-FF09-4310-9EC8-2E4D196B6EBE}" type="presParOf" srcId="{7A90E867-73C4-48B3-BC91-847D5752BB01}" destId="{5EC21F79-4CAA-4CEE-9BA5-0389EECB5F39}" srcOrd="1" destOrd="0" presId="urn:microsoft.com/office/officeart/2005/8/layout/orgChart1"/>
    <dgm:cxn modelId="{2BDEBE8E-75A1-4DE7-B3AE-A0B74E3A158A}" type="presParOf" srcId="{44DA09F0-A379-4452-BD43-1004CB232DE0}" destId="{4B15EE89-917F-43A2-8127-B76701AD5B61}" srcOrd="1" destOrd="0" presId="urn:microsoft.com/office/officeart/2005/8/layout/orgChart1"/>
    <dgm:cxn modelId="{78F9E0F2-168B-442E-B20A-F63A61D22FC6}" type="presParOf" srcId="{4B15EE89-917F-43A2-8127-B76701AD5B61}" destId="{7307293D-CB90-4102-8F13-5722E1CD1B01}" srcOrd="0" destOrd="0" presId="urn:microsoft.com/office/officeart/2005/8/layout/orgChart1"/>
    <dgm:cxn modelId="{BA1BA8E7-A816-4434-A8AC-733692C8DCDC}" type="presParOf" srcId="{4B15EE89-917F-43A2-8127-B76701AD5B61}" destId="{7EDE3815-BC4B-489C-A4AC-F5210D3BA78B}" srcOrd="1" destOrd="0" presId="urn:microsoft.com/office/officeart/2005/8/layout/orgChart1"/>
    <dgm:cxn modelId="{C59797C6-7604-42F2-8D1C-491FD245748E}" type="presParOf" srcId="{7EDE3815-BC4B-489C-A4AC-F5210D3BA78B}" destId="{DAF7FD3F-F56F-4988-93B7-6B084DB54638}" srcOrd="0" destOrd="0" presId="urn:microsoft.com/office/officeart/2005/8/layout/orgChart1"/>
    <dgm:cxn modelId="{E2982F29-857B-4431-91AD-4B3E7C0950C3}" type="presParOf" srcId="{DAF7FD3F-F56F-4988-93B7-6B084DB54638}" destId="{5F6949CC-39EA-4E90-AAFE-DD743ED97F52}" srcOrd="0" destOrd="0" presId="urn:microsoft.com/office/officeart/2005/8/layout/orgChart1"/>
    <dgm:cxn modelId="{D874BA85-FE67-4824-B4D1-733233ACFA60}" type="presParOf" srcId="{DAF7FD3F-F56F-4988-93B7-6B084DB54638}" destId="{ACFCEF4F-D589-4084-96AE-7E808D84D7CC}" srcOrd="1" destOrd="0" presId="urn:microsoft.com/office/officeart/2005/8/layout/orgChart1"/>
    <dgm:cxn modelId="{7F4860E8-AB8A-4173-BB93-C03DA4726C0E}" type="presParOf" srcId="{7EDE3815-BC4B-489C-A4AC-F5210D3BA78B}" destId="{C20304DE-C105-45A8-AC17-178C54C8E84A}" srcOrd="1" destOrd="0" presId="urn:microsoft.com/office/officeart/2005/8/layout/orgChart1"/>
    <dgm:cxn modelId="{93A19ABF-386A-447B-A8D8-3547E06C9E2D}" type="presParOf" srcId="{7EDE3815-BC4B-489C-A4AC-F5210D3BA78B}" destId="{3C69F3DA-61A6-40B7-80FD-C93BB1E85533}" srcOrd="2" destOrd="0" presId="urn:microsoft.com/office/officeart/2005/8/layout/orgChart1"/>
    <dgm:cxn modelId="{8DEF3043-D3B0-41A6-B990-ED69A94B0CE2}" type="presParOf" srcId="{4B15EE89-917F-43A2-8127-B76701AD5B61}" destId="{21702A51-3438-4E0F-B482-0ED5E4E2CADE}" srcOrd="2" destOrd="0" presId="urn:microsoft.com/office/officeart/2005/8/layout/orgChart1"/>
    <dgm:cxn modelId="{3D96E550-46D9-4C1D-9279-54CEC0C8BA93}" type="presParOf" srcId="{4B15EE89-917F-43A2-8127-B76701AD5B61}" destId="{69519980-4E37-42F2-A184-B5993007357E}" srcOrd="3" destOrd="0" presId="urn:microsoft.com/office/officeart/2005/8/layout/orgChart1"/>
    <dgm:cxn modelId="{62364F6F-1869-43E5-A39C-721C3E8EC06F}" type="presParOf" srcId="{69519980-4E37-42F2-A184-B5993007357E}" destId="{15CED80A-CF66-47E1-8F92-89A7720EDAEA}" srcOrd="0" destOrd="0" presId="urn:microsoft.com/office/officeart/2005/8/layout/orgChart1"/>
    <dgm:cxn modelId="{5B7B2AFF-8075-4B3B-86C8-03A774F5D4BD}" type="presParOf" srcId="{15CED80A-CF66-47E1-8F92-89A7720EDAEA}" destId="{F227AC10-7F05-4D3E-BAF4-182384C1F1FC}" srcOrd="0" destOrd="0" presId="urn:microsoft.com/office/officeart/2005/8/layout/orgChart1"/>
    <dgm:cxn modelId="{D58A7523-C060-412C-90DC-FE10BB2D7916}" type="presParOf" srcId="{15CED80A-CF66-47E1-8F92-89A7720EDAEA}" destId="{A6A0E582-7B02-418B-A4A4-50B202F5A261}" srcOrd="1" destOrd="0" presId="urn:microsoft.com/office/officeart/2005/8/layout/orgChart1"/>
    <dgm:cxn modelId="{066608C8-E60F-4DFD-A386-DAA325E506FA}" type="presParOf" srcId="{69519980-4E37-42F2-A184-B5993007357E}" destId="{03F3F9AA-51B8-4DAB-A84E-4581593D2FF8}" srcOrd="1" destOrd="0" presId="urn:microsoft.com/office/officeart/2005/8/layout/orgChart1"/>
    <dgm:cxn modelId="{7E2DD881-D843-4600-AC30-150E4D1C4877}" type="presParOf" srcId="{69519980-4E37-42F2-A184-B5993007357E}" destId="{558C8C54-F326-4BFB-A2BC-1361842E40F9}" srcOrd="2" destOrd="0" presId="urn:microsoft.com/office/officeart/2005/8/layout/orgChart1"/>
    <dgm:cxn modelId="{AC1376B4-CCA8-4693-8D55-C23B6FC678A3}" type="presParOf" srcId="{44DA09F0-A379-4452-BD43-1004CB232DE0}" destId="{A33760C6-779A-4FB2-82AA-181BE460082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992AB9-A439-4A29-8161-CCC87D97222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id-ID"/>
        </a:p>
      </dgm:t>
    </dgm:pt>
    <dgm:pt modelId="{F7512F2E-AE41-4A41-95A6-D677F86C6062}">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Usability</a:t>
          </a:r>
        </a:p>
        <a:p>
          <a:r>
            <a:rPr lang="id-ID" sz="1600" i="1" dirty="0" smtClean="0">
              <a:latin typeface="Cambria" panose="02040503050406030204" pitchFamily="18" charset="0"/>
            </a:rPr>
            <a:t>(</a:t>
          </a:r>
          <a:r>
            <a:rPr lang="id-ID" sz="1600" dirty="0" smtClean="0">
              <a:latin typeface="Cambria" panose="02040503050406030204" pitchFamily="18" charset="0"/>
            </a:rPr>
            <a:t>A</a:t>
          </a:r>
          <a:r>
            <a:rPr lang="en-US" sz="1600" dirty="0" err="1" smtClean="0">
              <a:latin typeface="Cambria" panose="02040503050406030204" pitchFamily="18" charset="0"/>
            </a:rPr>
            <a:t>dapting</a:t>
          </a:r>
          <a:r>
            <a:rPr lang="en-US" sz="1600" dirty="0" smtClean="0">
              <a:latin typeface="Cambria" panose="02040503050406030204" pitchFamily="18" charset="0"/>
            </a:rPr>
            <a:t> USE Questionnaire of Lund A.M</a:t>
          </a:r>
          <a:r>
            <a:rPr lang="id-ID" sz="1600" dirty="0" smtClean="0">
              <a:latin typeface="Cambria" panose="02040503050406030204" pitchFamily="18" charset="0"/>
            </a:rPr>
            <a:t>, produce </a:t>
          </a:r>
          <a:r>
            <a:rPr lang="en-US" sz="1600" dirty="0" smtClean="0">
              <a:latin typeface="Cambria" panose="02040503050406030204" pitchFamily="18" charset="0"/>
            </a:rPr>
            <a:t>11</a:t>
          </a:r>
          <a:r>
            <a:rPr lang="id-ID" sz="1600" dirty="0" smtClean="0">
              <a:latin typeface="Cambria" panose="02040503050406030204" pitchFamily="18" charset="0"/>
            </a:rPr>
            <a:t> statements</a:t>
          </a:r>
          <a:r>
            <a:rPr lang="id-ID" sz="1600" i="1" dirty="0" smtClean="0">
              <a:latin typeface="Cambria" panose="02040503050406030204" pitchFamily="18" charset="0"/>
            </a:rPr>
            <a:t>)</a:t>
          </a:r>
          <a:endParaRPr lang="id-ID" sz="1600" i="1" dirty="0">
            <a:latin typeface="Cambria" panose="02040503050406030204" pitchFamily="18" charset="0"/>
          </a:endParaRPr>
        </a:p>
      </dgm:t>
    </dgm:pt>
    <dgm:pt modelId="{797D7A57-6B88-4CBC-BFC0-1680D1F30A6D}" type="parTrans" cxnId="{F3F66880-0298-45D8-A173-641B3518A161}">
      <dgm:prSet/>
      <dgm:spPr/>
      <dgm:t>
        <a:bodyPr/>
        <a:lstStyle/>
        <a:p>
          <a:endParaRPr lang="id-ID"/>
        </a:p>
      </dgm:t>
    </dgm:pt>
    <dgm:pt modelId="{0CF68ED8-4F73-448D-A00D-40AA28D5D838}" type="sibTrans" cxnId="{F3F66880-0298-45D8-A173-641B3518A161}">
      <dgm:prSet/>
      <dgm:spPr/>
      <dgm:t>
        <a:bodyPr/>
        <a:lstStyle/>
        <a:p>
          <a:endParaRPr lang="id-ID"/>
        </a:p>
      </dgm:t>
    </dgm:pt>
    <dgm:pt modelId="{534B2710-E174-4E42-B2D0-C223C81D57F6}">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Appropriateness Recognizability</a:t>
          </a:r>
        </a:p>
      </dgm:t>
    </dgm:pt>
    <dgm:pt modelId="{960BD4E6-98F0-442E-8D3A-82B7AFF062A9}" type="parTrans" cxnId="{20702278-A1C0-437A-A544-2037277E47F7}">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A9AF599C-F87C-4E72-8A8B-5DC655F69AEB}" type="sibTrans" cxnId="{20702278-A1C0-437A-A544-2037277E47F7}">
      <dgm:prSet/>
      <dgm:spPr/>
      <dgm:t>
        <a:bodyPr/>
        <a:lstStyle/>
        <a:p>
          <a:endParaRPr lang="id-ID"/>
        </a:p>
      </dgm:t>
    </dgm:pt>
    <dgm:pt modelId="{22A24D34-4E0D-4215-9346-BDBC29FDDE6C}">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Learnability</a:t>
          </a:r>
        </a:p>
      </dgm:t>
    </dgm:pt>
    <dgm:pt modelId="{AAA32683-22B7-484C-B68E-EBA68D99E13B}" type="parTrans" cxnId="{0EABBB5B-CF29-4F2F-AE7B-D723458CB7BF}">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DE41D57B-696B-4D5A-82DE-CE4D9BF138F4}" type="sibTrans" cxnId="{0EABBB5B-CF29-4F2F-AE7B-D723458CB7BF}">
      <dgm:prSet/>
      <dgm:spPr/>
      <dgm:t>
        <a:bodyPr/>
        <a:lstStyle/>
        <a:p>
          <a:endParaRPr lang="id-ID"/>
        </a:p>
      </dgm:t>
    </dgm:pt>
    <dgm:pt modelId="{018464E3-1B76-4362-B778-63F69EA84761}">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Operability</a:t>
          </a:r>
        </a:p>
      </dgm:t>
    </dgm:pt>
    <dgm:pt modelId="{9B1CFE2A-B126-45DE-A9B5-CA4970EF00FF}" type="sibTrans" cxnId="{2A6401BA-3DAA-4ECA-8C3C-A287C613EF55}">
      <dgm:prSet/>
      <dgm:spPr/>
      <dgm:t>
        <a:bodyPr/>
        <a:lstStyle/>
        <a:p>
          <a:endParaRPr lang="id-ID"/>
        </a:p>
      </dgm:t>
    </dgm:pt>
    <dgm:pt modelId="{0A950057-7360-4A85-A737-A93914E2D3CA}" type="parTrans" cxnId="{2A6401BA-3DAA-4ECA-8C3C-A287C613EF55}">
      <dgm:prSet/>
      <dgm:spPr/>
      <dgm:t>
        <a:bodyPr/>
        <a:lstStyle/>
        <a:p>
          <a:endParaRPr lang="id-ID"/>
        </a:p>
      </dgm:t>
    </dgm:pt>
    <dgm:pt modelId="{63F7599A-DAE5-4788-B522-EC58D7D83BC7}">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User Interface Aesthetics</a:t>
          </a:r>
        </a:p>
      </dgm:t>
    </dgm:pt>
    <dgm:pt modelId="{87A49765-162E-42C0-A9AC-05BAB88B936E}" type="parTrans" cxnId="{0A9E2BAD-E586-43DA-9BA1-0D02483D7461}">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500B5215-36E4-4EE9-B0A1-DA9683291DCD}" type="sibTrans" cxnId="{0A9E2BAD-E586-43DA-9BA1-0D02483D7461}">
      <dgm:prSet/>
      <dgm:spPr/>
      <dgm:t>
        <a:bodyPr/>
        <a:lstStyle/>
        <a:p>
          <a:endParaRPr lang="id-ID"/>
        </a:p>
      </dgm:t>
    </dgm:pt>
    <dgm:pt modelId="{35AA5516-BF6B-4605-878E-71FCABE34A43}">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000" b="1" dirty="0" smtClean="0">
              <a:latin typeface="Cambria" panose="02040503050406030204" pitchFamily="18" charset="0"/>
            </a:rPr>
            <a:t>Accessibility</a:t>
          </a:r>
        </a:p>
      </dgm:t>
    </dgm:pt>
    <dgm:pt modelId="{8FF0B1CF-35CF-40CF-B4BC-0A02F1DD3EAE}" type="parTrans" cxnId="{ADB99DF5-2339-4489-90BE-5822DB94B793}">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F0151754-D1D6-4AFF-8863-2151548C6464}" type="sibTrans" cxnId="{ADB99DF5-2339-4489-90BE-5822DB94B793}">
      <dgm:prSet/>
      <dgm:spPr/>
      <dgm:t>
        <a:bodyPr/>
        <a:lstStyle/>
        <a:p>
          <a:endParaRPr lang="id-ID"/>
        </a:p>
      </dgm:t>
    </dgm:pt>
    <dgm:pt modelId="{36B178C5-8942-4CD4-B7D4-14F58289303C}" type="pres">
      <dgm:prSet presAssocID="{A8992AB9-A439-4A29-8161-CCC87D972227}" presName="hierChild1" presStyleCnt="0">
        <dgm:presLayoutVars>
          <dgm:orgChart val="1"/>
          <dgm:chPref val="1"/>
          <dgm:dir/>
          <dgm:animOne val="branch"/>
          <dgm:animLvl val="lvl"/>
          <dgm:resizeHandles/>
        </dgm:presLayoutVars>
      </dgm:prSet>
      <dgm:spPr/>
      <dgm:t>
        <a:bodyPr/>
        <a:lstStyle/>
        <a:p>
          <a:endParaRPr lang="id-ID"/>
        </a:p>
      </dgm:t>
    </dgm:pt>
    <dgm:pt modelId="{44DA09F0-A379-4452-BD43-1004CB232DE0}" type="pres">
      <dgm:prSet presAssocID="{F7512F2E-AE41-4A41-95A6-D677F86C6062}" presName="hierRoot1" presStyleCnt="0">
        <dgm:presLayoutVars>
          <dgm:hierBranch val="init"/>
        </dgm:presLayoutVars>
      </dgm:prSet>
      <dgm:spPr/>
    </dgm:pt>
    <dgm:pt modelId="{7A90E867-73C4-48B3-BC91-847D5752BB01}" type="pres">
      <dgm:prSet presAssocID="{F7512F2E-AE41-4A41-95A6-D677F86C6062}" presName="rootComposite1" presStyleCnt="0"/>
      <dgm:spPr/>
    </dgm:pt>
    <dgm:pt modelId="{DD94262C-A295-4E77-B95D-175F796FF9C1}" type="pres">
      <dgm:prSet presAssocID="{F7512F2E-AE41-4A41-95A6-D677F86C6062}" presName="rootText1" presStyleLbl="node0" presStyleIdx="0" presStyleCnt="1" custScaleX="367562" custScaleY="308481" custLinFactNeighborX="2200" custLinFactNeighborY="0">
        <dgm:presLayoutVars>
          <dgm:chPref val="3"/>
        </dgm:presLayoutVars>
      </dgm:prSet>
      <dgm:spPr/>
      <dgm:t>
        <a:bodyPr/>
        <a:lstStyle/>
        <a:p>
          <a:endParaRPr lang="id-ID"/>
        </a:p>
      </dgm:t>
    </dgm:pt>
    <dgm:pt modelId="{5EC21F79-4CAA-4CEE-9BA5-0389EECB5F39}" type="pres">
      <dgm:prSet presAssocID="{F7512F2E-AE41-4A41-95A6-D677F86C6062}" presName="rootConnector1" presStyleLbl="node1" presStyleIdx="0" presStyleCnt="0"/>
      <dgm:spPr/>
      <dgm:t>
        <a:bodyPr/>
        <a:lstStyle/>
        <a:p>
          <a:endParaRPr lang="id-ID"/>
        </a:p>
      </dgm:t>
    </dgm:pt>
    <dgm:pt modelId="{4B15EE89-917F-43A2-8127-B76701AD5B61}" type="pres">
      <dgm:prSet presAssocID="{F7512F2E-AE41-4A41-95A6-D677F86C6062}" presName="hierChild2" presStyleCnt="0"/>
      <dgm:spPr/>
    </dgm:pt>
    <dgm:pt modelId="{7307293D-CB90-4102-8F13-5722E1CD1B01}" type="pres">
      <dgm:prSet presAssocID="{960BD4E6-98F0-442E-8D3A-82B7AFF062A9}" presName="Name37" presStyleLbl="parChTrans1D2" presStyleIdx="0" presStyleCnt="5"/>
      <dgm:spPr/>
      <dgm:t>
        <a:bodyPr/>
        <a:lstStyle/>
        <a:p>
          <a:endParaRPr lang="id-ID"/>
        </a:p>
      </dgm:t>
    </dgm:pt>
    <dgm:pt modelId="{7EDE3815-BC4B-489C-A4AC-F5210D3BA78B}" type="pres">
      <dgm:prSet presAssocID="{534B2710-E174-4E42-B2D0-C223C81D57F6}" presName="hierRoot2" presStyleCnt="0">
        <dgm:presLayoutVars>
          <dgm:hierBranch val="init"/>
        </dgm:presLayoutVars>
      </dgm:prSet>
      <dgm:spPr/>
    </dgm:pt>
    <dgm:pt modelId="{DAF7FD3F-F56F-4988-93B7-6B084DB54638}" type="pres">
      <dgm:prSet presAssocID="{534B2710-E174-4E42-B2D0-C223C81D57F6}" presName="rootComposite" presStyleCnt="0"/>
      <dgm:spPr/>
    </dgm:pt>
    <dgm:pt modelId="{5F6949CC-39EA-4E90-AAFE-DD743ED97F52}" type="pres">
      <dgm:prSet presAssocID="{534B2710-E174-4E42-B2D0-C223C81D57F6}" presName="rootText" presStyleLbl="node2" presStyleIdx="0" presStyleCnt="5" custScaleX="222911" custScaleY="243089">
        <dgm:presLayoutVars>
          <dgm:chPref val="3"/>
        </dgm:presLayoutVars>
      </dgm:prSet>
      <dgm:spPr/>
      <dgm:t>
        <a:bodyPr/>
        <a:lstStyle/>
        <a:p>
          <a:endParaRPr lang="id-ID"/>
        </a:p>
      </dgm:t>
    </dgm:pt>
    <dgm:pt modelId="{ACFCEF4F-D589-4084-96AE-7E808D84D7CC}" type="pres">
      <dgm:prSet presAssocID="{534B2710-E174-4E42-B2D0-C223C81D57F6}" presName="rootConnector" presStyleLbl="node2" presStyleIdx="0" presStyleCnt="5"/>
      <dgm:spPr/>
      <dgm:t>
        <a:bodyPr/>
        <a:lstStyle/>
        <a:p>
          <a:endParaRPr lang="id-ID"/>
        </a:p>
      </dgm:t>
    </dgm:pt>
    <dgm:pt modelId="{C20304DE-C105-45A8-AC17-178C54C8E84A}" type="pres">
      <dgm:prSet presAssocID="{534B2710-E174-4E42-B2D0-C223C81D57F6}" presName="hierChild4" presStyleCnt="0"/>
      <dgm:spPr/>
    </dgm:pt>
    <dgm:pt modelId="{3C69F3DA-61A6-40B7-80FD-C93BB1E85533}" type="pres">
      <dgm:prSet presAssocID="{534B2710-E174-4E42-B2D0-C223C81D57F6}" presName="hierChild5" presStyleCnt="0"/>
      <dgm:spPr/>
    </dgm:pt>
    <dgm:pt modelId="{21702A51-3438-4E0F-B482-0ED5E4E2CADE}" type="pres">
      <dgm:prSet presAssocID="{AAA32683-22B7-484C-B68E-EBA68D99E13B}" presName="Name37" presStyleLbl="parChTrans1D2" presStyleIdx="1" presStyleCnt="5"/>
      <dgm:spPr/>
      <dgm:t>
        <a:bodyPr/>
        <a:lstStyle/>
        <a:p>
          <a:endParaRPr lang="id-ID"/>
        </a:p>
      </dgm:t>
    </dgm:pt>
    <dgm:pt modelId="{69519980-4E37-42F2-A184-B5993007357E}" type="pres">
      <dgm:prSet presAssocID="{22A24D34-4E0D-4215-9346-BDBC29FDDE6C}" presName="hierRoot2" presStyleCnt="0">
        <dgm:presLayoutVars>
          <dgm:hierBranch val="init"/>
        </dgm:presLayoutVars>
      </dgm:prSet>
      <dgm:spPr/>
    </dgm:pt>
    <dgm:pt modelId="{15CED80A-CF66-47E1-8F92-89A7720EDAEA}" type="pres">
      <dgm:prSet presAssocID="{22A24D34-4E0D-4215-9346-BDBC29FDDE6C}" presName="rootComposite" presStyleCnt="0"/>
      <dgm:spPr/>
    </dgm:pt>
    <dgm:pt modelId="{F227AC10-7F05-4D3E-BAF4-182384C1F1FC}" type="pres">
      <dgm:prSet presAssocID="{22A24D34-4E0D-4215-9346-BDBC29FDDE6C}" presName="rootText" presStyleLbl="node2" presStyleIdx="1" presStyleCnt="5" custScaleX="223689" custScaleY="242438">
        <dgm:presLayoutVars>
          <dgm:chPref val="3"/>
        </dgm:presLayoutVars>
      </dgm:prSet>
      <dgm:spPr/>
      <dgm:t>
        <a:bodyPr/>
        <a:lstStyle/>
        <a:p>
          <a:endParaRPr lang="id-ID"/>
        </a:p>
      </dgm:t>
    </dgm:pt>
    <dgm:pt modelId="{A6A0E582-7B02-418B-A4A4-50B202F5A261}" type="pres">
      <dgm:prSet presAssocID="{22A24D34-4E0D-4215-9346-BDBC29FDDE6C}" presName="rootConnector" presStyleLbl="node2" presStyleIdx="1" presStyleCnt="5"/>
      <dgm:spPr/>
      <dgm:t>
        <a:bodyPr/>
        <a:lstStyle/>
        <a:p>
          <a:endParaRPr lang="id-ID"/>
        </a:p>
      </dgm:t>
    </dgm:pt>
    <dgm:pt modelId="{03F3F9AA-51B8-4DAB-A84E-4581593D2FF8}" type="pres">
      <dgm:prSet presAssocID="{22A24D34-4E0D-4215-9346-BDBC29FDDE6C}" presName="hierChild4" presStyleCnt="0"/>
      <dgm:spPr/>
    </dgm:pt>
    <dgm:pt modelId="{558C8C54-F326-4BFB-A2BC-1361842E40F9}" type="pres">
      <dgm:prSet presAssocID="{22A24D34-4E0D-4215-9346-BDBC29FDDE6C}" presName="hierChild5" presStyleCnt="0"/>
      <dgm:spPr/>
    </dgm:pt>
    <dgm:pt modelId="{40D07C78-1069-44F7-9C9C-780FBAE807DF}" type="pres">
      <dgm:prSet presAssocID="{0A950057-7360-4A85-A737-A93914E2D3CA}" presName="Name37" presStyleLbl="parChTrans1D2" presStyleIdx="2" presStyleCnt="5"/>
      <dgm:spPr/>
      <dgm:t>
        <a:bodyPr/>
        <a:lstStyle/>
        <a:p>
          <a:endParaRPr lang="id-ID"/>
        </a:p>
      </dgm:t>
    </dgm:pt>
    <dgm:pt modelId="{E955D830-07B8-4D08-B41C-A06776FA9906}" type="pres">
      <dgm:prSet presAssocID="{018464E3-1B76-4362-B778-63F69EA84761}" presName="hierRoot2" presStyleCnt="0">
        <dgm:presLayoutVars>
          <dgm:hierBranch val="init"/>
        </dgm:presLayoutVars>
      </dgm:prSet>
      <dgm:spPr/>
    </dgm:pt>
    <dgm:pt modelId="{D7D85944-A1F8-4808-B521-830E6FAABAC2}" type="pres">
      <dgm:prSet presAssocID="{018464E3-1B76-4362-B778-63F69EA84761}" presName="rootComposite" presStyleCnt="0"/>
      <dgm:spPr/>
    </dgm:pt>
    <dgm:pt modelId="{0F8C3496-DA9C-42E0-8DC7-D7E6D041E6B5}" type="pres">
      <dgm:prSet presAssocID="{018464E3-1B76-4362-B778-63F69EA84761}" presName="rootText" presStyleLbl="node2" presStyleIdx="2" presStyleCnt="5" custScaleX="223689" custScaleY="242438">
        <dgm:presLayoutVars>
          <dgm:chPref val="3"/>
        </dgm:presLayoutVars>
      </dgm:prSet>
      <dgm:spPr/>
      <dgm:t>
        <a:bodyPr/>
        <a:lstStyle/>
        <a:p>
          <a:endParaRPr lang="id-ID"/>
        </a:p>
      </dgm:t>
    </dgm:pt>
    <dgm:pt modelId="{2CC3A162-C032-439E-AEB0-4B1C39DF993F}" type="pres">
      <dgm:prSet presAssocID="{018464E3-1B76-4362-B778-63F69EA84761}" presName="rootConnector" presStyleLbl="node2" presStyleIdx="2" presStyleCnt="5"/>
      <dgm:spPr/>
      <dgm:t>
        <a:bodyPr/>
        <a:lstStyle/>
        <a:p>
          <a:endParaRPr lang="id-ID"/>
        </a:p>
      </dgm:t>
    </dgm:pt>
    <dgm:pt modelId="{DEB771F4-6F5E-47B6-B37F-A7BD9AFC7CF6}" type="pres">
      <dgm:prSet presAssocID="{018464E3-1B76-4362-B778-63F69EA84761}" presName="hierChild4" presStyleCnt="0"/>
      <dgm:spPr/>
    </dgm:pt>
    <dgm:pt modelId="{48E0E081-8FC4-4E1A-99AA-0F2B43BAAFD1}" type="pres">
      <dgm:prSet presAssocID="{018464E3-1B76-4362-B778-63F69EA84761}" presName="hierChild5" presStyleCnt="0"/>
      <dgm:spPr/>
    </dgm:pt>
    <dgm:pt modelId="{4CE2FA01-F13E-4522-B082-836AB854EA4F}" type="pres">
      <dgm:prSet presAssocID="{87A49765-162E-42C0-A9AC-05BAB88B936E}" presName="Name37" presStyleLbl="parChTrans1D2" presStyleIdx="3" presStyleCnt="5"/>
      <dgm:spPr/>
      <dgm:t>
        <a:bodyPr/>
        <a:lstStyle/>
        <a:p>
          <a:endParaRPr lang="id-ID"/>
        </a:p>
      </dgm:t>
    </dgm:pt>
    <dgm:pt modelId="{B21096AD-63E7-4FE4-9C20-D3399B82ABDC}" type="pres">
      <dgm:prSet presAssocID="{63F7599A-DAE5-4788-B522-EC58D7D83BC7}" presName="hierRoot2" presStyleCnt="0">
        <dgm:presLayoutVars>
          <dgm:hierBranch val="init"/>
        </dgm:presLayoutVars>
      </dgm:prSet>
      <dgm:spPr/>
    </dgm:pt>
    <dgm:pt modelId="{7177E59A-268F-416D-A8BD-C710F4607BBD}" type="pres">
      <dgm:prSet presAssocID="{63F7599A-DAE5-4788-B522-EC58D7D83BC7}" presName="rootComposite" presStyleCnt="0"/>
      <dgm:spPr/>
    </dgm:pt>
    <dgm:pt modelId="{D855C0D5-3F36-40E3-8B6D-3E568B29E5AA}" type="pres">
      <dgm:prSet presAssocID="{63F7599A-DAE5-4788-B522-EC58D7D83BC7}" presName="rootText" presStyleLbl="node2" presStyleIdx="3" presStyleCnt="5" custScaleX="223689" custScaleY="242438">
        <dgm:presLayoutVars>
          <dgm:chPref val="3"/>
        </dgm:presLayoutVars>
      </dgm:prSet>
      <dgm:spPr/>
      <dgm:t>
        <a:bodyPr/>
        <a:lstStyle/>
        <a:p>
          <a:endParaRPr lang="id-ID"/>
        </a:p>
      </dgm:t>
    </dgm:pt>
    <dgm:pt modelId="{7EA5C6AA-23CA-4DED-A391-0AB47323042C}" type="pres">
      <dgm:prSet presAssocID="{63F7599A-DAE5-4788-B522-EC58D7D83BC7}" presName="rootConnector" presStyleLbl="node2" presStyleIdx="3" presStyleCnt="5"/>
      <dgm:spPr/>
      <dgm:t>
        <a:bodyPr/>
        <a:lstStyle/>
        <a:p>
          <a:endParaRPr lang="id-ID"/>
        </a:p>
      </dgm:t>
    </dgm:pt>
    <dgm:pt modelId="{5B0E365C-2579-47C8-B88E-D6F830110458}" type="pres">
      <dgm:prSet presAssocID="{63F7599A-DAE5-4788-B522-EC58D7D83BC7}" presName="hierChild4" presStyleCnt="0"/>
      <dgm:spPr/>
    </dgm:pt>
    <dgm:pt modelId="{BB89261D-7305-4B8A-8279-2692D7A3B9B6}" type="pres">
      <dgm:prSet presAssocID="{63F7599A-DAE5-4788-B522-EC58D7D83BC7}" presName="hierChild5" presStyleCnt="0"/>
      <dgm:spPr/>
    </dgm:pt>
    <dgm:pt modelId="{DF5D7F72-DF13-428E-9EA1-CBB89AB5EFC8}" type="pres">
      <dgm:prSet presAssocID="{8FF0B1CF-35CF-40CF-B4BC-0A02F1DD3EAE}" presName="Name37" presStyleLbl="parChTrans1D2" presStyleIdx="4" presStyleCnt="5"/>
      <dgm:spPr/>
      <dgm:t>
        <a:bodyPr/>
        <a:lstStyle/>
        <a:p>
          <a:endParaRPr lang="id-ID"/>
        </a:p>
      </dgm:t>
    </dgm:pt>
    <dgm:pt modelId="{0F5188DA-9249-4444-B963-221F5AABDCF7}" type="pres">
      <dgm:prSet presAssocID="{35AA5516-BF6B-4605-878E-71FCABE34A43}" presName="hierRoot2" presStyleCnt="0">
        <dgm:presLayoutVars>
          <dgm:hierBranch val="init"/>
        </dgm:presLayoutVars>
      </dgm:prSet>
      <dgm:spPr/>
    </dgm:pt>
    <dgm:pt modelId="{96803A86-D967-4877-B5FB-8AB34E3D6A1A}" type="pres">
      <dgm:prSet presAssocID="{35AA5516-BF6B-4605-878E-71FCABE34A43}" presName="rootComposite" presStyleCnt="0"/>
      <dgm:spPr/>
    </dgm:pt>
    <dgm:pt modelId="{4B5A6447-AB11-4E96-858B-0B99616C6EFB}" type="pres">
      <dgm:prSet presAssocID="{35AA5516-BF6B-4605-878E-71FCABE34A43}" presName="rootText" presStyleLbl="node2" presStyleIdx="4" presStyleCnt="5" custScaleX="223689" custScaleY="242438">
        <dgm:presLayoutVars>
          <dgm:chPref val="3"/>
        </dgm:presLayoutVars>
      </dgm:prSet>
      <dgm:spPr/>
      <dgm:t>
        <a:bodyPr/>
        <a:lstStyle/>
        <a:p>
          <a:endParaRPr lang="id-ID"/>
        </a:p>
      </dgm:t>
    </dgm:pt>
    <dgm:pt modelId="{F78116C7-D945-4463-8227-70A4D3DB2566}" type="pres">
      <dgm:prSet presAssocID="{35AA5516-BF6B-4605-878E-71FCABE34A43}" presName="rootConnector" presStyleLbl="node2" presStyleIdx="4" presStyleCnt="5"/>
      <dgm:spPr/>
      <dgm:t>
        <a:bodyPr/>
        <a:lstStyle/>
        <a:p>
          <a:endParaRPr lang="id-ID"/>
        </a:p>
      </dgm:t>
    </dgm:pt>
    <dgm:pt modelId="{D490AE0D-7B3A-47B2-A4B6-8FD4FA33AD87}" type="pres">
      <dgm:prSet presAssocID="{35AA5516-BF6B-4605-878E-71FCABE34A43}" presName="hierChild4" presStyleCnt="0"/>
      <dgm:spPr/>
    </dgm:pt>
    <dgm:pt modelId="{24916976-CCF1-4A35-9CB9-5EF279EA5FE6}" type="pres">
      <dgm:prSet presAssocID="{35AA5516-BF6B-4605-878E-71FCABE34A43}" presName="hierChild5" presStyleCnt="0"/>
      <dgm:spPr/>
    </dgm:pt>
    <dgm:pt modelId="{A33760C6-779A-4FB2-82AA-181BE4600826}" type="pres">
      <dgm:prSet presAssocID="{F7512F2E-AE41-4A41-95A6-D677F86C6062}" presName="hierChild3" presStyleCnt="0"/>
      <dgm:spPr/>
    </dgm:pt>
  </dgm:ptLst>
  <dgm:cxnLst>
    <dgm:cxn modelId="{9F10B734-A960-488E-8A2D-E808FE87B7C4}" type="presOf" srcId="{018464E3-1B76-4362-B778-63F69EA84761}" destId="{0F8C3496-DA9C-42E0-8DC7-D7E6D041E6B5}" srcOrd="0" destOrd="0" presId="urn:microsoft.com/office/officeart/2005/8/layout/orgChart1"/>
    <dgm:cxn modelId="{20702278-A1C0-437A-A544-2037277E47F7}" srcId="{F7512F2E-AE41-4A41-95A6-D677F86C6062}" destId="{534B2710-E174-4E42-B2D0-C223C81D57F6}" srcOrd="0" destOrd="0" parTransId="{960BD4E6-98F0-442E-8D3A-82B7AFF062A9}" sibTransId="{A9AF599C-F87C-4E72-8A8B-5DC655F69AEB}"/>
    <dgm:cxn modelId="{613E4F6A-EE8E-4156-937D-E09631AE9995}" type="presOf" srcId="{22A24D34-4E0D-4215-9346-BDBC29FDDE6C}" destId="{F227AC10-7F05-4D3E-BAF4-182384C1F1FC}" srcOrd="0" destOrd="0" presId="urn:microsoft.com/office/officeart/2005/8/layout/orgChart1"/>
    <dgm:cxn modelId="{0EABBB5B-CF29-4F2F-AE7B-D723458CB7BF}" srcId="{F7512F2E-AE41-4A41-95A6-D677F86C6062}" destId="{22A24D34-4E0D-4215-9346-BDBC29FDDE6C}" srcOrd="1" destOrd="0" parTransId="{AAA32683-22B7-484C-B68E-EBA68D99E13B}" sibTransId="{DE41D57B-696B-4D5A-82DE-CE4D9BF138F4}"/>
    <dgm:cxn modelId="{44BB21C7-64D4-4596-8934-AABB86A629DF}" type="presOf" srcId="{018464E3-1B76-4362-B778-63F69EA84761}" destId="{2CC3A162-C032-439E-AEB0-4B1C39DF993F}" srcOrd="1" destOrd="0" presId="urn:microsoft.com/office/officeart/2005/8/layout/orgChart1"/>
    <dgm:cxn modelId="{FDDE5463-0F1C-4D12-81A9-83EE6323200A}" type="presOf" srcId="{63F7599A-DAE5-4788-B522-EC58D7D83BC7}" destId="{D855C0D5-3F36-40E3-8B6D-3E568B29E5AA}" srcOrd="0" destOrd="0" presId="urn:microsoft.com/office/officeart/2005/8/layout/orgChart1"/>
    <dgm:cxn modelId="{0A9E2BAD-E586-43DA-9BA1-0D02483D7461}" srcId="{F7512F2E-AE41-4A41-95A6-D677F86C6062}" destId="{63F7599A-DAE5-4788-B522-EC58D7D83BC7}" srcOrd="3" destOrd="0" parTransId="{87A49765-162E-42C0-A9AC-05BAB88B936E}" sibTransId="{500B5215-36E4-4EE9-B0A1-DA9683291DCD}"/>
    <dgm:cxn modelId="{07898D66-4E86-48AC-8E2D-F1D9B19CC37B}" type="presOf" srcId="{AAA32683-22B7-484C-B68E-EBA68D99E13B}" destId="{21702A51-3438-4E0F-B482-0ED5E4E2CADE}" srcOrd="0" destOrd="0" presId="urn:microsoft.com/office/officeart/2005/8/layout/orgChart1"/>
    <dgm:cxn modelId="{103C430C-89AC-4660-8408-083E64AA890F}" type="presOf" srcId="{8FF0B1CF-35CF-40CF-B4BC-0A02F1DD3EAE}" destId="{DF5D7F72-DF13-428E-9EA1-CBB89AB5EFC8}" srcOrd="0" destOrd="0" presId="urn:microsoft.com/office/officeart/2005/8/layout/orgChart1"/>
    <dgm:cxn modelId="{691C4CAA-12E7-4A70-B320-7B99F2359242}" type="presOf" srcId="{87A49765-162E-42C0-A9AC-05BAB88B936E}" destId="{4CE2FA01-F13E-4522-B082-836AB854EA4F}" srcOrd="0" destOrd="0" presId="urn:microsoft.com/office/officeart/2005/8/layout/orgChart1"/>
    <dgm:cxn modelId="{121A3AAF-7707-4C44-8367-BAFA278AC52B}" type="presOf" srcId="{534B2710-E174-4E42-B2D0-C223C81D57F6}" destId="{ACFCEF4F-D589-4084-96AE-7E808D84D7CC}" srcOrd="1" destOrd="0" presId="urn:microsoft.com/office/officeart/2005/8/layout/orgChart1"/>
    <dgm:cxn modelId="{109C956B-AE7C-4561-9CBA-E6F7A2DF5E10}" type="presOf" srcId="{534B2710-E174-4E42-B2D0-C223C81D57F6}" destId="{5F6949CC-39EA-4E90-AAFE-DD743ED97F52}" srcOrd="0" destOrd="0" presId="urn:microsoft.com/office/officeart/2005/8/layout/orgChart1"/>
    <dgm:cxn modelId="{BF3FAC70-B3FE-4CD3-918B-744FCBCE0C1C}" type="presOf" srcId="{960BD4E6-98F0-442E-8D3A-82B7AFF062A9}" destId="{7307293D-CB90-4102-8F13-5722E1CD1B01}" srcOrd="0" destOrd="0" presId="urn:microsoft.com/office/officeart/2005/8/layout/orgChart1"/>
    <dgm:cxn modelId="{CC22B229-53CA-4271-B7AD-8183F5E48A60}" type="presOf" srcId="{F7512F2E-AE41-4A41-95A6-D677F86C6062}" destId="{5EC21F79-4CAA-4CEE-9BA5-0389EECB5F39}" srcOrd="1" destOrd="0" presId="urn:microsoft.com/office/officeart/2005/8/layout/orgChart1"/>
    <dgm:cxn modelId="{BF4BC476-F23B-4E57-87D9-5FA4502F6695}" type="presOf" srcId="{0A950057-7360-4A85-A737-A93914E2D3CA}" destId="{40D07C78-1069-44F7-9C9C-780FBAE807DF}" srcOrd="0" destOrd="0" presId="urn:microsoft.com/office/officeart/2005/8/layout/orgChart1"/>
    <dgm:cxn modelId="{B66318E2-088E-42F0-AD5E-C3D092EF1564}" type="presOf" srcId="{35AA5516-BF6B-4605-878E-71FCABE34A43}" destId="{F78116C7-D945-4463-8227-70A4D3DB2566}" srcOrd="1" destOrd="0" presId="urn:microsoft.com/office/officeart/2005/8/layout/orgChart1"/>
    <dgm:cxn modelId="{FD71D437-8DAB-441F-98F1-6DBB9734763C}" type="presOf" srcId="{35AA5516-BF6B-4605-878E-71FCABE34A43}" destId="{4B5A6447-AB11-4E96-858B-0B99616C6EFB}" srcOrd="0" destOrd="0" presId="urn:microsoft.com/office/officeart/2005/8/layout/orgChart1"/>
    <dgm:cxn modelId="{ADB99DF5-2339-4489-90BE-5822DB94B793}" srcId="{F7512F2E-AE41-4A41-95A6-D677F86C6062}" destId="{35AA5516-BF6B-4605-878E-71FCABE34A43}" srcOrd="4" destOrd="0" parTransId="{8FF0B1CF-35CF-40CF-B4BC-0A02F1DD3EAE}" sibTransId="{F0151754-D1D6-4AFF-8863-2151548C6464}"/>
    <dgm:cxn modelId="{F3F66880-0298-45D8-A173-641B3518A161}" srcId="{A8992AB9-A439-4A29-8161-CCC87D972227}" destId="{F7512F2E-AE41-4A41-95A6-D677F86C6062}" srcOrd="0" destOrd="0" parTransId="{797D7A57-6B88-4CBC-BFC0-1680D1F30A6D}" sibTransId="{0CF68ED8-4F73-448D-A00D-40AA28D5D838}"/>
    <dgm:cxn modelId="{2A6401BA-3DAA-4ECA-8C3C-A287C613EF55}" srcId="{F7512F2E-AE41-4A41-95A6-D677F86C6062}" destId="{018464E3-1B76-4362-B778-63F69EA84761}" srcOrd="2" destOrd="0" parTransId="{0A950057-7360-4A85-A737-A93914E2D3CA}" sibTransId="{9B1CFE2A-B126-45DE-A9B5-CA4970EF00FF}"/>
    <dgm:cxn modelId="{BD085D7C-478B-4D09-82A7-A816C80893FC}" type="presOf" srcId="{63F7599A-DAE5-4788-B522-EC58D7D83BC7}" destId="{7EA5C6AA-23CA-4DED-A391-0AB47323042C}" srcOrd="1" destOrd="0" presId="urn:microsoft.com/office/officeart/2005/8/layout/orgChart1"/>
    <dgm:cxn modelId="{0BE51ED3-E944-403E-9676-421E92DB64B1}" type="presOf" srcId="{22A24D34-4E0D-4215-9346-BDBC29FDDE6C}" destId="{A6A0E582-7B02-418B-A4A4-50B202F5A261}" srcOrd="1" destOrd="0" presId="urn:microsoft.com/office/officeart/2005/8/layout/orgChart1"/>
    <dgm:cxn modelId="{0C6C4914-3096-4E07-B801-922EB9F2038B}" type="presOf" srcId="{F7512F2E-AE41-4A41-95A6-D677F86C6062}" destId="{DD94262C-A295-4E77-B95D-175F796FF9C1}" srcOrd="0" destOrd="0" presId="urn:microsoft.com/office/officeart/2005/8/layout/orgChart1"/>
    <dgm:cxn modelId="{7E37878C-22BC-4BB1-B559-332B7C17C28F}" type="presOf" srcId="{A8992AB9-A439-4A29-8161-CCC87D972227}" destId="{36B178C5-8942-4CD4-B7D4-14F58289303C}" srcOrd="0" destOrd="0" presId="urn:microsoft.com/office/officeart/2005/8/layout/orgChart1"/>
    <dgm:cxn modelId="{94EC6A12-DC0A-47EC-9869-57B038E0B6DB}" type="presParOf" srcId="{36B178C5-8942-4CD4-B7D4-14F58289303C}" destId="{44DA09F0-A379-4452-BD43-1004CB232DE0}" srcOrd="0" destOrd="0" presId="urn:microsoft.com/office/officeart/2005/8/layout/orgChart1"/>
    <dgm:cxn modelId="{1C11692B-FBB4-461F-BA81-1DED08C9F4C2}" type="presParOf" srcId="{44DA09F0-A379-4452-BD43-1004CB232DE0}" destId="{7A90E867-73C4-48B3-BC91-847D5752BB01}" srcOrd="0" destOrd="0" presId="urn:microsoft.com/office/officeart/2005/8/layout/orgChart1"/>
    <dgm:cxn modelId="{67AE6958-6A05-4AEB-9776-D6665C7360BA}" type="presParOf" srcId="{7A90E867-73C4-48B3-BC91-847D5752BB01}" destId="{DD94262C-A295-4E77-B95D-175F796FF9C1}" srcOrd="0" destOrd="0" presId="urn:microsoft.com/office/officeart/2005/8/layout/orgChart1"/>
    <dgm:cxn modelId="{C795E548-63C1-49E9-83A9-4B7E7F104C04}" type="presParOf" srcId="{7A90E867-73C4-48B3-BC91-847D5752BB01}" destId="{5EC21F79-4CAA-4CEE-9BA5-0389EECB5F39}" srcOrd="1" destOrd="0" presId="urn:microsoft.com/office/officeart/2005/8/layout/orgChart1"/>
    <dgm:cxn modelId="{6CDA7412-C664-4280-AA51-FC283F23B57A}" type="presParOf" srcId="{44DA09F0-A379-4452-BD43-1004CB232DE0}" destId="{4B15EE89-917F-43A2-8127-B76701AD5B61}" srcOrd="1" destOrd="0" presId="urn:microsoft.com/office/officeart/2005/8/layout/orgChart1"/>
    <dgm:cxn modelId="{9D16A7B9-0FB2-4B8D-995C-CCEA229F9431}" type="presParOf" srcId="{4B15EE89-917F-43A2-8127-B76701AD5B61}" destId="{7307293D-CB90-4102-8F13-5722E1CD1B01}" srcOrd="0" destOrd="0" presId="urn:microsoft.com/office/officeart/2005/8/layout/orgChart1"/>
    <dgm:cxn modelId="{B9805C7F-5EBB-4EC7-967A-D43E53FD97EA}" type="presParOf" srcId="{4B15EE89-917F-43A2-8127-B76701AD5B61}" destId="{7EDE3815-BC4B-489C-A4AC-F5210D3BA78B}" srcOrd="1" destOrd="0" presId="urn:microsoft.com/office/officeart/2005/8/layout/orgChart1"/>
    <dgm:cxn modelId="{49D37284-7234-4748-AD7F-B93EB8D4023D}" type="presParOf" srcId="{7EDE3815-BC4B-489C-A4AC-F5210D3BA78B}" destId="{DAF7FD3F-F56F-4988-93B7-6B084DB54638}" srcOrd="0" destOrd="0" presId="urn:microsoft.com/office/officeart/2005/8/layout/orgChart1"/>
    <dgm:cxn modelId="{1EAEFA70-6323-4C79-8489-A6495A7AD3B0}" type="presParOf" srcId="{DAF7FD3F-F56F-4988-93B7-6B084DB54638}" destId="{5F6949CC-39EA-4E90-AAFE-DD743ED97F52}" srcOrd="0" destOrd="0" presId="urn:microsoft.com/office/officeart/2005/8/layout/orgChart1"/>
    <dgm:cxn modelId="{4C1CA29B-821F-495F-84F8-EA3F4F024362}" type="presParOf" srcId="{DAF7FD3F-F56F-4988-93B7-6B084DB54638}" destId="{ACFCEF4F-D589-4084-96AE-7E808D84D7CC}" srcOrd="1" destOrd="0" presId="urn:microsoft.com/office/officeart/2005/8/layout/orgChart1"/>
    <dgm:cxn modelId="{567B8CC4-BFB1-481A-ADBC-F10C4107D8DB}" type="presParOf" srcId="{7EDE3815-BC4B-489C-A4AC-F5210D3BA78B}" destId="{C20304DE-C105-45A8-AC17-178C54C8E84A}" srcOrd="1" destOrd="0" presId="urn:microsoft.com/office/officeart/2005/8/layout/orgChart1"/>
    <dgm:cxn modelId="{12AD7CD0-45F2-42E7-8C9B-BC95D296DDDD}" type="presParOf" srcId="{7EDE3815-BC4B-489C-A4AC-F5210D3BA78B}" destId="{3C69F3DA-61A6-40B7-80FD-C93BB1E85533}" srcOrd="2" destOrd="0" presId="urn:microsoft.com/office/officeart/2005/8/layout/orgChart1"/>
    <dgm:cxn modelId="{A1F62C9F-56C9-4216-A9B5-B534F4278CF1}" type="presParOf" srcId="{4B15EE89-917F-43A2-8127-B76701AD5B61}" destId="{21702A51-3438-4E0F-B482-0ED5E4E2CADE}" srcOrd="2" destOrd="0" presId="urn:microsoft.com/office/officeart/2005/8/layout/orgChart1"/>
    <dgm:cxn modelId="{7AC76402-A3AA-4E1C-9BD0-2058BB722C96}" type="presParOf" srcId="{4B15EE89-917F-43A2-8127-B76701AD5B61}" destId="{69519980-4E37-42F2-A184-B5993007357E}" srcOrd="3" destOrd="0" presId="urn:microsoft.com/office/officeart/2005/8/layout/orgChart1"/>
    <dgm:cxn modelId="{65EE6488-309B-4974-B618-EAE7E6B3F5D3}" type="presParOf" srcId="{69519980-4E37-42F2-A184-B5993007357E}" destId="{15CED80A-CF66-47E1-8F92-89A7720EDAEA}" srcOrd="0" destOrd="0" presId="urn:microsoft.com/office/officeart/2005/8/layout/orgChart1"/>
    <dgm:cxn modelId="{687BD33D-71A2-44EC-A7CB-65E87F0F7053}" type="presParOf" srcId="{15CED80A-CF66-47E1-8F92-89A7720EDAEA}" destId="{F227AC10-7F05-4D3E-BAF4-182384C1F1FC}" srcOrd="0" destOrd="0" presId="urn:microsoft.com/office/officeart/2005/8/layout/orgChart1"/>
    <dgm:cxn modelId="{D83CB0E0-9CE9-44E0-92EF-4B4050C7CB16}" type="presParOf" srcId="{15CED80A-CF66-47E1-8F92-89A7720EDAEA}" destId="{A6A0E582-7B02-418B-A4A4-50B202F5A261}" srcOrd="1" destOrd="0" presId="urn:microsoft.com/office/officeart/2005/8/layout/orgChart1"/>
    <dgm:cxn modelId="{1A4D8783-D26A-404F-8432-961FDDFFF87F}" type="presParOf" srcId="{69519980-4E37-42F2-A184-B5993007357E}" destId="{03F3F9AA-51B8-4DAB-A84E-4581593D2FF8}" srcOrd="1" destOrd="0" presId="urn:microsoft.com/office/officeart/2005/8/layout/orgChart1"/>
    <dgm:cxn modelId="{1F8CE2F5-DBE5-4847-A055-14428FE320EF}" type="presParOf" srcId="{69519980-4E37-42F2-A184-B5993007357E}" destId="{558C8C54-F326-4BFB-A2BC-1361842E40F9}" srcOrd="2" destOrd="0" presId="urn:microsoft.com/office/officeart/2005/8/layout/orgChart1"/>
    <dgm:cxn modelId="{7D3553D7-E210-4CDE-AC66-88295CC3532F}" type="presParOf" srcId="{4B15EE89-917F-43A2-8127-B76701AD5B61}" destId="{40D07C78-1069-44F7-9C9C-780FBAE807DF}" srcOrd="4" destOrd="0" presId="urn:microsoft.com/office/officeart/2005/8/layout/orgChart1"/>
    <dgm:cxn modelId="{B625F08F-DCA8-4D96-966D-4DD7BCB9E007}" type="presParOf" srcId="{4B15EE89-917F-43A2-8127-B76701AD5B61}" destId="{E955D830-07B8-4D08-B41C-A06776FA9906}" srcOrd="5" destOrd="0" presId="urn:microsoft.com/office/officeart/2005/8/layout/orgChart1"/>
    <dgm:cxn modelId="{97F166D1-51E3-447A-9779-498308C727A4}" type="presParOf" srcId="{E955D830-07B8-4D08-B41C-A06776FA9906}" destId="{D7D85944-A1F8-4808-B521-830E6FAABAC2}" srcOrd="0" destOrd="0" presId="urn:microsoft.com/office/officeart/2005/8/layout/orgChart1"/>
    <dgm:cxn modelId="{6C241581-15EE-4E6E-B88D-2FEFD04E3C16}" type="presParOf" srcId="{D7D85944-A1F8-4808-B521-830E6FAABAC2}" destId="{0F8C3496-DA9C-42E0-8DC7-D7E6D041E6B5}" srcOrd="0" destOrd="0" presId="urn:microsoft.com/office/officeart/2005/8/layout/orgChart1"/>
    <dgm:cxn modelId="{D0321754-4EC4-4F42-9368-8CDF3EE88642}" type="presParOf" srcId="{D7D85944-A1F8-4808-B521-830E6FAABAC2}" destId="{2CC3A162-C032-439E-AEB0-4B1C39DF993F}" srcOrd="1" destOrd="0" presId="urn:microsoft.com/office/officeart/2005/8/layout/orgChart1"/>
    <dgm:cxn modelId="{1B45A6A5-1077-4412-B582-F22B0FD89CF5}" type="presParOf" srcId="{E955D830-07B8-4D08-B41C-A06776FA9906}" destId="{DEB771F4-6F5E-47B6-B37F-A7BD9AFC7CF6}" srcOrd="1" destOrd="0" presId="urn:microsoft.com/office/officeart/2005/8/layout/orgChart1"/>
    <dgm:cxn modelId="{C70C518C-4B7C-441C-83D0-EA3DBAD24F48}" type="presParOf" srcId="{E955D830-07B8-4D08-B41C-A06776FA9906}" destId="{48E0E081-8FC4-4E1A-99AA-0F2B43BAAFD1}" srcOrd="2" destOrd="0" presId="urn:microsoft.com/office/officeart/2005/8/layout/orgChart1"/>
    <dgm:cxn modelId="{0C2BA13F-9890-4259-A2EF-84A98D2A4095}" type="presParOf" srcId="{4B15EE89-917F-43A2-8127-B76701AD5B61}" destId="{4CE2FA01-F13E-4522-B082-836AB854EA4F}" srcOrd="6" destOrd="0" presId="urn:microsoft.com/office/officeart/2005/8/layout/orgChart1"/>
    <dgm:cxn modelId="{50238060-5133-4E71-B3FB-2161CB4E04BC}" type="presParOf" srcId="{4B15EE89-917F-43A2-8127-B76701AD5B61}" destId="{B21096AD-63E7-4FE4-9C20-D3399B82ABDC}" srcOrd="7" destOrd="0" presId="urn:microsoft.com/office/officeart/2005/8/layout/orgChart1"/>
    <dgm:cxn modelId="{0CBE1C9D-BCAD-4629-AF4E-4C31AA1F9655}" type="presParOf" srcId="{B21096AD-63E7-4FE4-9C20-D3399B82ABDC}" destId="{7177E59A-268F-416D-A8BD-C710F4607BBD}" srcOrd="0" destOrd="0" presId="urn:microsoft.com/office/officeart/2005/8/layout/orgChart1"/>
    <dgm:cxn modelId="{023F2B2A-75E3-481F-93C5-CCC4A34E95A5}" type="presParOf" srcId="{7177E59A-268F-416D-A8BD-C710F4607BBD}" destId="{D855C0D5-3F36-40E3-8B6D-3E568B29E5AA}" srcOrd="0" destOrd="0" presId="urn:microsoft.com/office/officeart/2005/8/layout/orgChart1"/>
    <dgm:cxn modelId="{24EE7DE5-00AB-4467-A17D-31D800DF1983}" type="presParOf" srcId="{7177E59A-268F-416D-A8BD-C710F4607BBD}" destId="{7EA5C6AA-23CA-4DED-A391-0AB47323042C}" srcOrd="1" destOrd="0" presId="urn:microsoft.com/office/officeart/2005/8/layout/orgChart1"/>
    <dgm:cxn modelId="{EA79E8BE-F9A3-494C-84DE-646C4603E494}" type="presParOf" srcId="{B21096AD-63E7-4FE4-9C20-D3399B82ABDC}" destId="{5B0E365C-2579-47C8-B88E-D6F830110458}" srcOrd="1" destOrd="0" presId="urn:microsoft.com/office/officeart/2005/8/layout/orgChart1"/>
    <dgm:cxn modelId="{C95741F7-278C-4F8D-97E3-A6A0A0152BAE}" type="presParOf" srcId="{B21096AD-63E7-4FE4-9C20-D3399B82ABDC}" destId="{BB89261D-7305-4B8A-8279-2692D7A3B9B6}" srcOrd="2" destOrd="0" presId="urn:microsoft.com/office/officeart/2005/8/layout/orgChart1"/>
    <dgm:cxn modelId="{2E4AF9B4-E8AD-4A93-88C2-D494C6831FB0}" type="presParOf" srcId="{4B15EE89-917F-43A2-8127-B76701AD5B61}" destId="{DF5D7F72-DF13-428E-9EA1-CBB89AB5EFC8}" srcOrd="8" destOrd="0" presId="urn:microsoft.com/office/officeart/2005/8/layout/orgChart1"/>
    <dgm:cxn modelId="{260683F5-5263-490D-8624-85C24FC8042D}" type="presParOf" srcId="{4B15EE89-917F-43A2-8127-B76701AD5B61}" destId="{0F5188DA-9249-4444-B963-221F5AABDCF7}" srcOrd="9" destOrd="0" presId="urn:microsoft.com/office/officeart/2005/8/layout/orgChart1"/>
    <dgm:cxn modelId="{B91FA480-7410-412C-BB94-E63B0D13014B}" type="presParOf" srcId="{0F5188DA-9249-4444-B963-221F5AABDCF7}" destId="{96803A86-D967-4877-B5FB-8AB34E3D6A1A}" srcOrd="0" destOrd="0" presId="urn:microsoft.com/office/officeart/2005/8/layout/orgChart1"/>
    <dgm:cxn modelId="{6D4A63E1-3FA7-49FD-B4B2-FACFE70C3B89}" type="presParOf" srcId="{96803A86-D967-4877-B5FB-8AB34E3D6A1A}" destId="{4B5A6447-AB11-4E96-858B-0B99616C6EFB}" srcOrd="0" destOrd="0" presId="urn:microsoft.com/office/officeart/2005/8/layout/orgChart1"/>
    <dgm:cxn modelId="{409D7C24-F0B0-4B7A-87D3-7CEB9A90E962}" type="presParOf" srcId="{96803A86-D967-4877-B5FB-8AB34E3D6A1A}" destId="{F78116C7-D945-4463-8227-70A4D3DB2566}" srcOrd="1" destOrd="0" presId="urn:microsoft.com/office/officeart/2005/8/layout/orgChart1"/>
    <dgm:cxn modelId="{09AEA5AC-B7D5-4C6A-ABEA-571431FEBA21}" type="presParOf" srcId="{0F5188DA-9249-4444-B963-221F5AABDCF7}" destId="{D490AE0D-7B3A-47B2-A4B6-8FD4FA33AD87}" srcOrd="1" destOrd="0" presId="urn:microsoft.com/office/officeart/2005/8/layout/orgChart1"/>
    <dgm:cxn modelId="{41D7551A-E718-467D-9B6C-1D3E4DD75791}" type="presParOf" srcId="{0F5188DA-9249-4444-B963-221F5AABDCF7}" destId="{24916976-CCF1-4A35-9CB9-5EF279EA5FE6}" srcOrd="2" destOrd="0" presId="urn:microsoft.com/office/officeart/2005/8/layout/orgChart1"/>
    <dgm:cxn modelId="{5B1AC207-4F19-4F8F-9526-10C9F9FA396B}" type="presParOf" srcId="{44DA09F0-A379-4452-BD43-1004CB232DE0}" destId="{A33760C6-779A-4FB2-82AA-181BE460082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992AB9-A439-4A29-8161-CCC87D97222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id-ID"/>
        </a:p>
      </dgm:t>
    </dgm:pt>
    <dgm:pt modelId="{F7512F2E-AE41-4A41-95A6-D677F86C6062}">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Reliability</a:t>
          </a:r>
        </a:p>
        <a:p>
          <a:r>
            <a:rPr lang="id-ID" sz="1600" i="1" dirty="0" smtClean="0">
              <a:latin typeface="Cambria" panose="02040503050406030204" pitchFamily="18" charset="0"/>
            </a:rPr>
            <a:t>(O</a:t>
          </a:r>
          <a:r>
            <a:rPr lang="en-US" sz="1600" i="1" dirty="0" err="1" smtClean="0">
              <a:latin typeface="Cambria" panose="02040503050406030204" pitchFamily="18" charset="0"/>
            </a:rPr>
            <a:t>bservation</a:t>
          </a:r>
          <a:r>
            <a:rPr lang="en-US" sz="1600" i="1" dirty="0" smtClean="0">
              <a:latin typeface="Cambria" panose="02040503050406030204" pitchFamily="18" charset="0"/>
            </a:rPr>
            <a:t> to the functions related</a:t>
          </a:r>
          <a:endParaRPr lang="id-ID" sz="1600" i="1" dirty="0" smtClean="0">
            <a:latin typeface="Cambria" panose="02040503050406030204" pitchFamily="18" charset="0"/>
          </a:endParaRPr>
        </a:p>
        <a:p>
          <a:r>
            <a:rPr lang="en-US" sz="1600" i="1" dirty="0" smtClean="0">
              <a:latin typeface="Cambria" panose="02040503050406030204" pitchFamily="18" charset="0"/>
            </a:rPr>
            <a:t>to reliability of  </a:t>
          </a:r>
          <a:r>
            <a:rPr lang="en-US" sz="1600" b="0" i="1" dirty="0" smtClean="0"/>
            <a:t>GO-JEK </a:t>
          </a:r>
          <a:r>
            <a:rPr lang="en-US" sz="1600" i="1" dirty="0" smtClean="0">
              <a:latin typeface="Cambria" panose="02040503050406030204" pitchFamily="18" charset="0"/>
            </a:rPr>
            <a:t>application when it’s being used under certain condition</a:t>
          </a:r>
          <a:r>
            <a:rPr lang="id-ID" sz="1600" i="1" dirty="0" smtClean="0">
              <a:latin typeface="Cambria" panose="02040503050406030204" pitchFamily="18" charset="0"/>
            </a:rPr>
            <a:t>)</a:t>
          </a:r>
          <a:endParaRPr lang="id-ID" sz="1600" i="1" dirty="0">
            <a:latin typeface="Cambria" panose="02040503050406030204" pitchFamily="18" charset="0"/>
          </a:endParaRPr>
        </a:p>
      </dgm:t>
    </dgm:pt>
    <dgm:pt modelId="{797D7A57-6B88-4CBC-BFC0-1680D1F30A6D}" type="parTrans" cxnId="{F3F66880-0298-45D8-A173-641B3518A161}">
      <dgm:prSet/>
      <dgm:spPr/>
      <dgm:t>
        <a:bodyPr/>
        <a:lstStyle/>
        <a:p>
          <a:endParaRPr lang="id-ID"/>
        </a:p>
      </dgm:t>
    </dgm:pt>
    <dgm:pt modelId="{0CF68ED8-4F73-448D-A00D-40AA28D5D838}" type="sibTrans" cxnId="{F3F66880-0298-45D8-A173-641B3518A161}">
      <dgm:prSet/>
      <dgm:spPr/>
      <dgm:t>
        <a:bodyPr/>
        <a:lstStyle/>
        <a:p>
          <a:endParaRPr lang="id-ID"/>
        </a:p>
      </dgm:t>
    </dgm:pt>
    <dgm:pt modelId="{534B2710-E174-4E42-B2D0-C223C81D57F6}">
      <dgm:prSet phldrT="[Text]" custT="1">
        <dgm:style>
          <a:lnRef idx="2">
            <a:schemeClr val="accent4"/>
          </a:lnRef>
          <a:fillRef idx="1">
            <a:schemeClr val="lt1"/>
          </a:fillRef>
          <a:effectRef idx="0">
            <a:schemeClr val="accent4"/>
          </a:effectRef>
          <a:fontRef idx="minor">
            <a:schemeClr val="dk1"/>
          </a:fontRef>
        </dgm:style>
      </dgm:prSet>
      <dgm:spPr/>
      <dgm:t>
        <a:bodyPr/>
        <a:lstStyle/>
        <a:p>
          <a:r>
            <a:rPr lang="id-ID" sz="2400" b="1" dirty="0" smtClean="0">
              <a:latin typeface="Cambria" panose="02040503050406030204" pitchFamily="18" charset="0"/>
            </a:rPr>
            <a:t>Maturity</a:t>
          </a:r>
        </a:p>
        <a:p>
          <a:r>
            <a:rPr lang="id-ID" sz="1600" b="0" i="1" dirty="0" smtClean="0">
              <a:latin typeface="Cambria" panose="02040503050406030204" pitchFamily="18" charset="0"/>
            </a:rPr>
            <a:t>(Produce 4 test case related to </a:t>
          </a:r>
          <a:r>
            <a:rPr lang="en-US" sz="1600" b="0" i="1" dirty="0" smtClean="0">
              <a:latin typeface="Cambria" panose="02040503050406030204" pitchFamily="18" charset="0"/>
            </a:rPr>
            <a:t>ability </a:t>
          </a:r>
          <a:r>
            <a:rPr lang="en-US" sz="1600" b="0" i="1" dirty="0" smtClean="0"/>
            <a:t>GO-JEK to survive from the failure or software error</a:t>
          </a:r>
          <a:r>
            <a:rPr lang="id-ID" sz="1600" b="0" i="1" dirty="0" smtClean="0">
              <a:latin typeface="Cambria" panose="02040503050406030204" pitchFamily="18" charset="0"/>
            </a:rPr>
            <a:t>)</a:t>
          </a:r>
          <a:endParaRPr lang="id-ID" sz="1600" b="0" i="1" dirty="0">
            <a:latin typeface="Cambria" panose="02040503050406030204" pitchFamily="18" charset="0"/>
          </a:endParaRPr>
        </a:p>
      </dgm:t>
    </dgm:pt>
    <dgm:pt modelId="{960BD4E6-98F0-442E-8D3A-82B7AFF062A9}" type="parTrans" cxnId="{20702278-A1C0-437A-A544-2037277E47F7}">
      <dgm:prSet>
        <dgm:style>
          <a:lnRef idx="2">
            <a:schemeClr val="accent4"/>
          </a:lnRef>
          <a:fillRef idx="1">
            <a:schemeClr val="lt1"/>
          </a:fillRef>
          <a:effectRef idx="0">
            <a:schemeClr val="accent4"/>
          </a:effectRef>
          <a:fontRef idx="minor">
            <a:schemeClr val="dk1"/>
          </a:fontRef>
        </dgm:style>
      </dgm:prSet>
      <dgm:spPr/>
      <dgm:t>
        <a:bodyPr/>
        <a:lstStyle/>
        <a:p>
          <a:endParaRPr lang="id-ID"/>
        </a:p>
      </dgm:t>
    </dgm:pt>
    <dgm:pt modelId="{A9AF599C-F87C-4E72-8A8B-5DC655F69AEB}" type="sibTrans" cxnId="{20702278-A1C0-437A-A544-2037277E47F7}">
      <dgm:prSet/>
      <dgm:spPr/>
      <dgm:t>
        <a:bodyPr/>
        <a:lstStyle/>
        <a:p>
          <a:endParaRPr lang="id-ID"/>
        </a:p>
      </dgm:t>
    </dgm:pt>
    <dgm:pt modelId="{36B178C5-8942-4CD4-B7D4-14F58289303C}" type="pres">
      <dgm:prSet presAssocID="{A8992AB9-A439-4A29-8161-CCC87D972227}" presName="hierChild1" presStyleCnt="0">
        <dgm:presLayoutVars>
          <dgm:orgChart val="1"/>
          <dgm:chPref val="1"/>
          <dgm:dir/>
          <dgm:animOne val="branch"/>
          <dgm:animLvl val="lvl"/>
          <dgm:resizeHandles/>
        </dgm:presLayoutVars>
      </dgm:prSet>
      <dgm:spPr/>
      <dgm:t>
        <a:bodyPr/>
        <a:lstStyle/>
        <a:p>
          <a:endParaRPr lang="id-ID"/>
        </a:p>
      </dgm:t>
    </dgm:pt>
    <dgm:pt modelId="{44DA09F0-A379-4452-BD43-1004CB232DE0}" type="pres">
      <dgm:prSet presAssocID="{F7512F2E-AE41-4A41-95A6-D677F86C6062}" presName="hierRoot1" presStyleCnt="0">
        <dgm:presLayoutVars>
          <dgm:hierBranch val="init"/>
        </dgm:presLayoutVars>
      </dgm:prSet>
      <dgm:spPr/>
    </dgm:pt>
    <dgm:pt modelId="{7A90E867-73C4-48B3-BC91-847D5752BB01}" type="pres">
      <dgm:prSet presAssocID="{F7512F2E-AE41-4A41-95A6-D677F86C6062}" presName="rootComposite1" presStyleCnt="0"/>
      <dgm:spPr/>
    </dgm:pt>
    <dgm:pt modelId="{DD94262C-A295-4E77-B95D-175F796FF9C1}" type="pres">
      <dgm:prSet presAssocID="{F7512F2E-AE41-4A41-95A6-D677F86C6062}" presName="rootText1" presStyleLbl="node0" presStyleIdx="0" presStyleCnt="1" custScaleX="142766" custScaleY="142756" custLinFactNeighborX="2200" custLinFactNeighborY="0">
        <dgm:presLayoutVars>
          <dgm:chPref val="3"/>
        </dgm:presLayoutVars>
      </dgm:prSet>
      <dgm:spPr/>
      <dgm:t>
        <a:bodyPr/>
        <a:lstStyle/>
        <a:p>
          <a:endParaRPr lang="id-ID"/>
        </a:p>
      </dgm:t>
    </dgm:pt>
    <dgm:pt modelId="{5EC21F79-4CAA-4CEE-9BA5-0389EECB5F39}" type="pres">
      <dgm:prSet presAssocID="{F7512F2E-AE41-4A41-95A6-D677F86C6062}" presName="rootConnector1" presStyleLbl="node1" presStyleIdx="0" presStyleCnt="0"/>
      <dgm:spPr/>
      <dgm:t>
        <a:bodyPr/>
        <a:lstStyle/>
        <a:p>
          <a:endParaRPr lang="id-ID"/>
        </a:p>
      </dgm:t>
    </dgm:pt>
    <dgm:pt modelId="{4B15EE89-917F-43A2-8127-B76701AD5B61}" type="pres">
      <dgm:prSet presAssocID="{F7512F2E-AE41-4A41-95A6-D677F86C6062}" presName="hierChild2" presStyleCnt="0"/>
      <dgm:spPr/>
    </dgm:pt>
    <dgm:pt modelId="{7307293D-CB90-4102-8F13-5722E1CD1B01}" type="pres">
      <dgm:prSet presAssocID="{960BD4E6-98F0-442E-8D3A-82B7AFF062A9}" presName="Name37" presStyleLbl="parChTrans1D2" presStyleIdx="0" presStyleCnt="1"/>
      <dgm:spPr/>
      <dgm:t>
        <a:bodyPr/>
        <a:lstStyle/>
        <a:p>
          <a:endParaRPr lang="id-ID"/>
        </a:p>
      </dgm:t>
    </dgm:pt>
    <dgm:pt modelId="{7EDE3815-BC4B-489C-A4AC-F5210D3BA78B}" type="pres">
      <dgm:prSet presAssocID="{534B2710-E174-4E42-B2D0-C223C81D57F6}" presName="hierRoot2" presStyleCnt="0">
        <dgm:presLayoutVars>
          <dgm:hierBranch val="init"/>
        </dgm:presLayoutVars>
      </dgm:prSet>
      <dgm:spPr/>
    </dgm:pt>
    <dgm:pt modelId="{DAF7FD3F-F56F-4988-93B7-6B084DB54638}" type="pres">
      <dgm:prSet presAssocID="{534B2710-E174-4E42-B2D0-C223C81D57F6}" presName="rootComposite" presStyleCnt="0"/>
      <dgm:spPr/>
    </dgm:pt>
    <dgm:pt modelId="{5F6949CC-39EA-4E90-AAFE-DD743ED97F52}" type="pres">
      <dgm:prSet presAssocID="{534B2710-E174-4E42-B2D0-C223C81D57F6}" presName="rootText" presStyleLbl="node2" presStyleIdx="0" presStyleCnt="1" custScaleX="168834" custScaleY="109290" custLinFactNeighborX="4436" custLinFactNeighborY="143">
        <dgm:presLayoutVars>
          <dgm:chPref val="3"/>
        </dgm:presLayoutVars>
      </dgm:prSet>
      <dgm:spPr/>
      <dgm:t>
        <a:bodyPr/>
        <a:lstStyle/>
        <a:p>
          <a:endParaRPr lang="id-ID"/>
        </a:p>
      </dgm:t>
    </dgm:pt>
    <dgm:pt modelId="{ACFCEF4F-D589-4084-96AE-7E808D84D7CC}" type="pres">
      <dgm:prSet presAssocID="{534B2710-E174-4E42-B2D0-C223C81D57F6}" presName="rootConnector" presStyleLbl="node2" presStyleIdx="0" presStyleCnt="1"/>
      <dgm:spPr/>
      <dgm:t>
        <a:bodyPr/>
        <a:lstStyle/>
        <a:p>
          <a:endParaRPr lang="id-ID"/>
        </a:p>
      </dgm:t>
    </dgm:pt>
    <dgm:pt modelId="{C20304DE-C105-45A8-AC17-178C54C8E84A}" type="pres">
      <dgm:prSet presAssocID="{534B2710-E174-4E42-B2D0-C223C81D57F6}" presName="hierChild4" presStyleCnt="0"/>
      <dgm:spPr/>
    </dgm:pt>
    <dgm:pt modelId="{3C69F3DA-61A6-40B7-80FD-C93BB1E85533}" type="pres">
      <dgm:prSet presAssocID="{534B2710-E174-4E42-B2D0-C223C81D57F6}" presName="hierChild5" presStyleCnt="0"/>
      <dgm:spPr/>
    </dgm:pt>
    <dgm:pt modelId="{A33760C6-779A-4FB2-82AA-181BE4600826}" type="pres">
      <dgm:prSet presAssocID="{F7512F2E-AE41-4A41-95A6-D677F86C6062}" presName="hierChild3" presStyleCnt="0"/>
      <dgm:spPr/>
    </dgm:pt>
  </dgm:ptLst>
  <dgm:cxnLst>
    <dgm:cxn modelId="{5B775AD9-D13E-4100-8986-894459887611}" type="presOf" srcId="{F7512F2E-AE41-4A41-95A6-D677F86C6062}" destId="{5EC21F79-4CAA-4CEE-9BA5-0389EECB5F39}" srcOrd="1" destOrd="0" presId="urn:microsoft.com/office/officeart/2005/8/layout/orgChart1"/>
    <dgm:cxn modelId="{7B5F103A-7AA3-40C8-87EC-38FFFD0BEF87}" type="presOf" srcId="{960BD4E6-98F0-442E-8D3A-82B7AFF062A9}" destId="{7307293D-CB90-4102-8F13-5722E1CD1B01}" srcOrd="0" destOrd="0" presId="urn:microsoft.com/office/officeart/2005/8/layout/orgChart1"/>
    <dgm:cxn modelId="{72D14878-9C8A-415B-9C63-76B596C2F712}" type="presOf" srcId="{A8992AB9-A439-4A29-8161-CCC87D972227}" destId="{36B178C5-8942-4CD4-B7D4-14F58289303C}" srcOrd="0" destOrd="0" presId="urn:microsoft.com/office/officeart/2005/8/layout/orgChart1"/>
    <dgm:cxn modelId="{D55DB0D0-9CF2-4D79-8BDC-D1CA989F8D20}" type="presOf" srcId="{534B2710-E174-4E42-B2D0-C223C81D57F6}" destId="{ACFCEF4F-D589-4084-96AE-7E808D84D7CC}" srcOrd="1" destOrd="0" presId="urn:microsoft.com/office/officeart/2005/8/layout/orgChart1"/>
    <dgm:cxn modelId="{20702278-A1C0-437A-A544-2037277E47F7}" srcId="{F7512F2E-AE41-4A41-95A6-D677F86C6062}" destId="{534B2710-E174-4E42-B2D0-C223C81D57F6}" srcOrd="0" destOrd="0" parTransId="{960BD4E6-98F0-442E-8D3A-82B7AFF062A9}" sibTransId="{A9AF599C-F87C-4E72-8A8B-5DC655F69AEB}"/>
    <dgm:cxn modelId="{F3F66880-0298-45D8-A173-641B3518A161}" srcId="{A8992AB9-A439-4A29-8161-CCC87D972227}" destId="{F7512F2E-AE41-4A41-95A6-D677F86C6062}" srcOrd="0" destOrd="0" parTransId="{797D7A57-6B88-4CBC-BFC0-1680D1F30A6D}" sibTransId="{0CF68ED8-4F73-448D-A00D-40AA28D5D838}"/>
    <dgm:cxn modelId="{4BDF34ED-85CD-4262-A803-B0DEB17C56C2}" type="presOf" srcId="{534B2710-E174-4E42-B2D0-C223C81D57F6}" destId="{5F6949CC-39EA-4E90-AAFE-DD743ED97F52}" srcOrd="0" destOrd="0" presId="urn:microsoft.com/office/officeart/2005/8/layout/orgChart1"/>
    <dgm:cxn modelId="{4B32227B-3222-4E22-9738-5B59234816A0}" type="presOf" srcId="{F7512F2E-AE41-4A41-95A6-D677F86C6062}" destId="{DD94262C-A295-4E77-B95D-175F796FF9C1}" srcOrd="0" destOrd="0" presId="urn:microsoft.com/office/officeart/2005/8/layout/orgChart1"/>
    <dgm:cxn modelId="{538B4921-3569-403D-975A-FE70EF1FD1D3}" type="presParOf" srcId="{36B178C5-8942-4CD4-B7D4-14F58289303C}" destId="{44DA09F0-A379-4452-BD43-1004CB232DE0}" srcOrd="0" destOrd="0" presId="urn:microsoft.com/office/officeart/2005/8/layout/orgChart1"/>
    <dgm:cxn modelId="{AEEC28FB-5652-4EB8-867B-C2F7D0657AD8}" type="presParOf" srcId="{44DA09F0-A379-4452-BD43-1004CB232DE0}" destId="{7A90E867-73C4-48B3-BC91-847D5752BB01}" srcOrd="0" destOrd="0" presId="urn:microsoft.com/office/officeart/2005/8/layout/orgChart1"/>
    <dgm:cxn modelId="{43B58803-ED50-4661-94BE-9537F0343BC4}" type="presParOf" srcId="{7A90E867-73C4-48B3-BC91-847D5752BB01}" destId="{DD94262C-A295-4E77-B95D-175F796FF9C1}" srcOrd="0" destOrd="0" presId="urn:microsoft.com/office/officeart/2005/8/layout/orgChart1"/>
    <dgm:cxn modelId="{4F891401-F961-4021-8944-62D5C4EA86A3}" type="presParOf" srcId="{7A90E867-73C4-48B3-BC91-847D5752BB01}" destId="{5EC21F79-4CAA-4CEE-9BA5-0389EECB5F39}" srcOrd="1" destOrd="0" presId="urn:microsoft.com/office/officeart/2005/8/layout/orgChart1"/>
    <dgm:cxn modelId="{429E3551-1F85-40CA-8410-9F9867CE5A22}" type="presParOf" srcId="{44DA09F0-A379-4452-BD43-1004CB232DE0}" destId="{4B15EE89-917F-43A2-8127-B76701AD5B61}" srcOrd="1" destOrd="0" presId="urn:microsoft.com/office/officeart/2005/8/layout/orgChart1"/>
    <dgm:cxn modelId="{15A330E9-AA1E-4DEF-8AB1-BB96767C46B5}" type="presParOf" srcId="{4B15EE89-917F-43A2-8127-B76701AD5B61}" destId="{7307293D-CB90-4102-8F13-5722E1CD1B01}" srcOrd="0" destOrd="0" presId="urn:microsoft.com/office/officeart/2005/8/layout/orgChart1"/>
    <dgm:cxn modelId="{0DFE8895-2F80-44E6-8AD1-8B61C4F0F3F7}" type="presParOf" srcId="{4B15EE89-917F-43A2-8127-B76701AD5B61}" destId="{7EDE3815-BC4B-489C-A4AC-F5210D3BA78B}" srcOrd="1" destOrd="0" presId="urn:microsoft.com/office/officeart/2005/8/layout/orgChart1"/>
    <dgm:cxn modelId="{5841AE27-94EB-426B-A66A-4B9624A3E64D}" type="presParOf" srcId="{7EDE3815-BC4B-489C-A4AC-F5210D3BA78B}" destId="{DAF7FD3F-F56F-4988-93B7-6B084DB54638}" srcOrd="0" destOrd="0" presId="urn:microsoft.com/office/officeart/2005/8/layout/orgChart1"/>
    <dgm:cxn modelId="{ACB456FA-81CC-4BC6-B0DE-5E31DF666206}" type="presParOf" srcId="{DAF7FD3F-F56F-4988-93B7-6B084DB54638}" destId="{5F6949CC-39EA-4E90-AAFE-DD743ED97F52}" srcOrd="0" destOrd="0" presId="urn:microsoft.com/office/officeart/2005/8/layout/orgChart1"/>
    <dgm:cxn modelId="{9984B98B-0C91-4458-A8D3-C6DF81771A4C}" type="presParOf" srcId="{DAF7FD3F-F56F-4988-93B7-6B084DB54638}" destId="{ACFCEF4F-D589-4084-96AE-7E808D84D7CC}" srcOrd="1" destOrd="0" presId="urn:microsoft.com/office/officeart/2005/8/layout/orgChart1"/>
    <dgm:cxn modelId="{22E885ED-418C-4ADD-A06F-FC2DF540E2CC}" type="presParOf" srcId="{7EDE3815-BC4B-489C-A4AC-F5210D3BA78B}" destId="{C20304DE-C105-45A8-AC17-178C54C8E84A}" srcOrd="1" destOrd="0" presId="urn:microsoft.com/office/officeart/2005/8/layout/orgChart1"/>
    <dgm:cxn modelId="{D9353395-24ED-478D-BDF0-49F261CEC05E}" type="presParOf" srcId="{7EDE3815-BC4B-489C-A4AC-F5210D3BA78B}" destId="{3C69F3DA-61A6-40B7-80FD-C93BB1E85533}" srcOrd="2" destOrd="0" presId="urn:microsoft.com/office/officeart/2005/8/layout/orgChart1"/>
    <dgm:cxn modelId="{6E15B426-38B2-4727-BE89-D51572A02A4A}" type="presParOf" srcId="{44DA09F0-A379-4452-BD43-1004CB232DE0}" destId="{A33760C6-779A-4FB2-82AA-181BE460082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92995-AC2B-433D-868A-FEDA25C33939}">
      <dsp:nvSpPr>
        <dsp:cNvPr id="0" name=""/>
        <dsp:cNvSpPr/>
      </dsp:nvSpPr>
      <dsp:spPr>
        <a:xfrm>
          <a:off x="0" y="306600"/>
          <a:ext cx="10515600" cy="850500"/>
        </a:xfrm>
        <a:prstGeom prst="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Can be used as a reference for measuring the quality of a mobile application, especially transportation service application.</a:t>
          </a:r>
          <a:endParaRPr lang="en-US" sz="1500" kern="1200" dirty="0"/>
        </a:p>
      </dsp:txBody>
      <dsp:txXfrm>
        <a:off x="0" y="306600"/>
        <a:ext cx="10515600" cy="850500"/>
      </dsp:txXfrm>
    </dsp:sp>
    <dsp:sp modelId="{637C4C3A-36B1-4C85-AE71-A5867E5439E7}">
      <dsp:nvSpPr>
        <dsp:cNvPr id="0" name=""/>
        <dsp:cNvSpPr/>
      </dsp:nvSpPr>
      <dsp:spPr>
        <a:xfrm>
          <a:off x="525780" y="88499"/>
          <a:ext cx="7360920" cy="442800"/>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dirty="0" smtClean="0"/>
            <a:t>For academics</a:t>
          </a:r>
          <a:endParaRPr lang="en-US" sz="1500" kern="1200" dirty="0"/>
        </a:p>
      </dsp:txBody>
      <dsp:txXfrm>
        <a:off x="547396" y="110115"/>
        <a:ext cx="7317688" cy="399568"/>
      </dsp:txXfrm>
    </dsp:sp>
    <dsp:sp modelId="{B14E2F85-06CA-47CC-84DB-3FDBE15253FB}">
      <dsp:nvSpPr>
        <dsp:cNvPr id="0" name=""/>
        <dsp:cNvSpPr/>
      </dsp:nvSpPr>
      <dsp:spPr>
        <a:xfrm>
          <a:off x="0" y="1462800"/>
          <a:ext cx="10515600" cy="850500"/>
        </a:xfrm>
        <a:prstGeom prst="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contributed to the development of the quality measurement of transportation services application literature in Indonesia.</a:t>
          </a:r>
          <a:endParaRPr lang="en-US" sz="1500" kern="1200" dirty="0"/>
        </a:p>
      </dsp:txBody>
      <dsp:txXfrm>
        <a:off x="0" y="1462800"/>
        <a:ext cx="10515600" cy="850500"/>
      </dsp:txXfrm>
    </dsp:sp>
    <dsp:sp modelId="{4B3808DF-B86C-44EE-81FC-2131942754BC}">
      <dsp:nvSpPr>
        <dsp:cNvPr id="0" name=""/>
        <dsp:cNvSpPr/>
      </dsp:nvSpPr>
      <dsp:spPr>
        <a:xfrm>
          <a:off x="525780" y="1241400"/>
          <a:ext cx="7360920" cy="442800"/>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dirty="0" smtClean="0"/>
            <a:t>For author</a:t>
          </a:r>
          <a:endParaRPr lang="en-US" sz="1500" kern="1200" dirty="0"/>
        </a:p>
      </dsp:txBody>
      <dsp:txXfrm>
        <a:off x="547396" y="1263016"/>
        <a:ext cx="7317688" cy="399568"/>
      </dsp:txXfrm>
    </dsp:sp>
    <dsp:sp modelId="{91C985A8-8980-46E3-9609-C7B3EDB02899}">
      <dsp:nvSpPr>
        <dsp:cNvPr id="0" name=""/>
        <dsp:cNvSpPr/>
      </dsp:nvSpPr>
      <dsp:spPr>
        <a:xfrm>
          <a:off x="0" y="2615700"/>
          <a:ext cx="10515600" cy="1346625"/>
        </a:xfrm>
        <a:prstGeom prst="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Provide feedback information on the response given by user. </a:t>
          </a:r>
          <a:endParaRPr lang="en-US" sz="1500" kern="1200" dirty="0"/>
        </a:p>
        <a:p>
          <a:pPr marL="114300" lvl="1" indent="-114300" algn="l" defTabSz="666750">
            <a:lnSpc>
              <a:spcPct val="90000"/>
            </a:lnSpc>
            <a:spcBef>
              <a:spcPct val="0"/>
            </a:spcBef>
            <a:spcAft>
              <a:spcPct val="15000"/>
            </a:spcAft>
            <a:buChar char="••"/>
          </a:pPr>
          <a:r>
            <a:rPr lang="en-US" sz="1500" kern="1200" dirty="0" smtClean="0"/>
            <a:t>The feedback can be materials for improving of better performance in the application development . </a:t>
          </a:r>
          <a:endParaRPr lang="en-US" sz="1500" kern="1200" dirty="0"/>
        </a:p>
        <a:p>
          <a:pPr marL="114300" lvl="1" indent="-114300" algn="l" defTabSz="666750">
            <a:lnSpc>
              <a:spcPct val="90000"/>
            </a:lnSpc>
            <a:spcBef>
              <a:spcPct val="0"/>
            </a:spcBef>
            <a:spcAft>
              <a:spcPct val="15000"/>
            </a:spcAft>
            <a:buChar char="••"/>
          </a:pPr>
          <a:r>
            <a:rPr lang="en-US" sz="1500" kern="1200" dirty="0" smtClean="0"/>
            <a:t>The feedback also can be a reference for other developers about characteristics that will become the benchmark from transportation service application quality.</a:t>
          </a:r>
          <a:endParaRPr lang="en-US" sz="1500" kern="1200" dirty="0"/>
        </a:p>
      </dsp:txBody>
      <dsp:txXfrm>
        <a:off x="0" y="2615700"/>
        <a:ext cx="10515600" cy="1346625"/>
      </dsp:txXfrm>
    </dsp:sp>
    <dsp:sp modelId="{03AC70F6-A474-4D65-8F31-CA8EFC93C400}">
      <dsp:nvSpPr>
        <dsp:cNvPr id="0" name=""/>
        <dsp:cNvSpPr/>
      </dsp:nvSpPr>
      <dsp:spPr>
        <a:xfrm>
          <a:off x="525780" y="2394300"/>
          <a:ext cx="7360920" cy="442800"/>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dirty="0" smtClean="0"/>
            <a:t>For developer</a:t>
          </a:r>
          <a:endParaRPr lang="en-US" sz="1500" kern="1200" dirty="0"/>
        </a:p>
      </dsp:txBody>
      <dsp:txXfrm>
        <a:off x="547396" y="2415916"/>
        <a:ext cx="7317688" cy="399568"/>
      </dsp:txXfrm>
    </dsp:sp>
    <dsp:sp modelId="{F4D4446A-E58D-4598-91AF-1A21E1549C31}">
      <dsp:nvSpPr>
        <dsp:cNvPr id="0" name=""/>
        <dsp:cNvSpPr/>
      </dsp:nvSpPr>
      <dsp:spPr>
        <a:xfrm>
          <a:off x="0" y="4264725"/>
          <a:ext cx="10515600" cy="637875"/>
        </a:xfrm>
        <a:prstGeom prst="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Provide information that will be considered in using the application as needed</a:t>
          </a:r>
          <a:endParaRPr lang="en-US" sz="1500" kern="1200" dirty="0"/>
        </a:p>
      </dsp:txBody>
      <dsp:txXfrm>
        <a:off x="0" y="4264725"/>
        <a:ext cx="10515600" cy="637875"/>
      </dsp:txXfrm>
    </dsp:sp>
    <dsp:sp modelId="{0EA6A764-CA3C-4665-9250-8F8CB99B3BC9}">
      <dsp:nvSpPr>
        <dsp:cNvPr id="0" name=""/>
        <dsp:cNvSpPr/>
      </dsp:nvSpPr>
      <dsp:spPr>
        <a:xfrm>
          <a:off x="525780" y="4043325"/>
          <a:ext cx="7360920" cy="442800"/>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666750">
            <a:lnSpc>
              <a:spcPct val="90000"/>
            </a:lnSpc>
            <a:spcBef>
              <a:spcPct val="0"/>
            </a:spcBef>
            <a:spcAft>
              <a:spcPct val="35000"/>
            </a:spcAft>
          </a:pPr>
          <a:r>
            <a:rPr lang="en-US" sz="1500" kern="1200" dirty="0" smtClean="0"/>
            <a:t>For user</a:t>
          </a:r>
          <a:endParaRPr lang="en-US" sz="1500" kern="1200" dirty="0"/>
        </a:p>
      </dsp:txBody>
      <dsp:txXfrm>
        <a:off x="547396" y="4064941"/>
        <a:ext cx="7317688"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D7F72-DF13-428E-9EA1-CBB89AB5EFC8}">
      <dsp:nvSpPr>
        <dsp:cNvPr id="0" name=""/>
        <dsp:cNvSpPr/>
      </dsp:nvSpPr>
      <dsp:spPr>
        <a:xfrm>
          <a:off x="5009362" y="2486945"/>
          <a:ext cx="4040951" cy="174325"/>
        </a:xfrm>
        <a:custGeom>
          <a:avLst/>
          <a:gdLst/>
          <a:ahLst/>
          <a:cxnLst/>
          <a:rect l="0" t="0" r="0" b="0"/>
          <a:pathLst>
            <a:path>
              <a:moveTo>
                <a:pt x="0" y="0"/>
              </a:moveTo>
              <a:lnTo>
                <a:pt x="0" y="87162"/>
              </a:lnTo>
              <a:lnTo>
                <a:pt x="4040951" y="87162"/>
              </a:lnTo>
              <a:lnTo>
                <a:pt x="4040951"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4CE2FA01-F13E-4522-B082-836AB854EA4F}">
      <dsp:nvSpPr>
        <dsp:cNvPr id="0" name=""/>
        <dsp:cNvSpPr/>
      </dsp:nvSpPr>
      <dsp:spPr>
        <a:xfrm>
          <a:off x="5009362" y="2486945"/>
          <a:ext cx="2009729" cy="174325"/>
        </a:xfrm>
        <a:custGeom>
          <a:avLst/>
          <a:gdLst/>
          <a:ahLst/>
          <a:cxnLst/>
          <a:rect l="0" t="0" r="0" b="0"/>
          <a:pathLst>
            <a:path>
              <a:moveTo>
                <a:pt x="0" y="0"/>
              </a:moveTo>
              <a:lnTo>
                <a:pt x="0" y="87162"/>
              </a:lnTo>
              <a:lnTo>
                <a:pt x="2009729" y="87162"/>
              </a:lnTo>
              <a:lnTo>
                <a:pt x="2009729"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40D07C78-1069-44F7-9C9C-780FBAE807DF}">
      <dsp:nvSpPr>
        <dsp:cNvPr id="0" name=""/>
        <dsp:cNvSpPr/>
      </dsp:nvSpPr>
      <dsp:spPr>
        <a:xfrm>
          <a:off x="4942150" y="2486945"/>
          <a:ext cx="91440" cy="174325"/>
        </a:xfrm>
        <a:custGeom>
          <a:avLst/>
          <a:gdLst/>
          <a:ahLst/>
          <a:cxnLst/>
          <a:rect l="0" t="0" r="0" b="0"/>
          <a:pathLst>
            <a:path>
              <a:moveTo>
                <a:pt x="67211" y="0"/>
              </a:moveTo>
              <a:lnTo>
                <a:pt x="67211" y="87162"/>
              </a:lnTo>
              <a:lnTo>
                <a:pt x="45720" y="87162"/>
              </a:lnTo>
              <a:lnTo>
                <a:pt x="45720" y="1743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702A51-3438-4E0F-B482-0ED5E4E2CADE}">
      <dsp:nvSpPr>
        <dsp:cNvPr id="0" name=""/>
        <dsp:cNvSpPr/>
      </dsp:nvSpPr>
      <dsp:spPr>
        <a:xfrm>
          <a:off x="2956649" y="2486945"/>
          <a:ext cx="2052713" cy="174325"/>
        </a:xfrm>
        <a:custGeom>
          <a:avLst/>
          <a:gdLst/>
          <a:ahLst/>
          <a:cxnLst/>
          <a:rect l="0" t="0" r="0" b="0"/>
          <a:pathLst>
            <a:path>
              <a:moveTo>
                <a:pt x="2052713" y="0"/>
              </a:moveTo>
              <a:lnTo>
                <a:pt x="2052713" y="87162"/>
              </a:lnTo>
              <a:lnTo>
                <a:pt x="0" y="87162"/>
              </a:lnTo>
              <a:lnTo>
                <a:pt x="0"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7307293D-CB90-4102-8F13-5722E1CD1B01}">
      <dsp:nvSpPr>
        <dsp:cNvPr id="0" name=""/>
        <dsp:cNvSpPr/>
      </dsp:nvSpPr>
      <dsp:spPr>
        <a:xfrm>
          <a:off x="928657" y="2486945"/>
          <a:ext cx="4080705" cy="174325"/>
        </a:xfrm>
        <a:custGeom>
          <a:avLst/>
          <a:gdLst/>
          <a:ahLst/>
          <a:cxnLst/>
          <a:rect l="0" t="0" r="0" b="0"/>
          <a:pathLst>
            <a:path>
              <a:moveTo>
                <a:pt x="4080705" y="0"/>
              </a:moveTo>
              <a:lnTo>
                <a:pt x="4080705" y="87162"/>
              </a:lnTo>
              <a:lnTo>
                <a:pt x="0" y="87162"/>
              </a:lnTo>
              <a:lnTo>
                <a:pt x="0"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DD94262C-A295-4E77-B95D-175F796FF9C1}">
      <dsp:nvSpPr>
        <dsp:cNvPr id="0" name=""/>
        <dsp:cNvSpPr/>
      </dsp:nvSpPr>
      <dsp:spPr>
        <a:xfrm>
          <a:off x="3483752" y="1206558"/>
          <a:ext cx="3051219" cy="128038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Security</a:t>
          </a:r>
        </a:p>
        <a:p>
          <a:pPr lvl="0" algn="ctr" defTabSz="1066800">
            <a:lnSpc>
              <a:spcPct val="90000"/>
            </a:lnSpc>
            <a:spcBef>
              <a:spcPct val="0"/>
            </a:spcBef>
            <a:spcAft>
              <a:spcPct val="35000"/>
            </a:spcAft>
          </a:pPr>
          <a:r>
            <a:rPr lang="id-ID" sz="1600" i="1" kern="1200" dirty="0" smtClean="0">
              <a:latin typeface="Cambria" panose="02040503050406030204" pitchFamily="18" charset="0"/>
            </a:rPr>
            <a:t>(Based on Research (Islam &amp; Paolo)</a:t>
          </a:r>
          <a:r>
            <a:rPr lang="en-US" sz="1600" i="1" kern="1200" dirty="0" smtClean="0">
              <a:latin typeface="Cambria" panose="02040503050406030204" pitchFamily="18" charset="0"/>
            </a:rPr>
            <a:t> using Goal-Question Metrics / GQM</a:t>
          </a:r>
          <a:r>
            <a:rPr lang="id-ID" sz="1600" i="1" kern="1200" dirty="0" smtClean="0">
              <a:latin typeface="Cambria" panose="02040503050406030204" pitchFamily="18" charset="0"/>
            </a:rPr>
            <a:t>)</a:t>
          </a:r>
          <a:endParaRPr lang="id-ID" sz="1600" i="1" kern="1200" dirty="0">
            <a:latin typeface="Cambria" panose="02040503050406030204" pitchFamily="18" charset="0"/>
          </a:endParaRPr>
        </a:p>
      </dsp:txBody>
      <dsp:txXfrm>
        <a:off x="3483752" y="1206558"/>
        <a:ext cx="3051219" cy="1280387"/>
      </dsp:txXfrm>
    </dsp:sp>
    <dsp:sp modelId="{5F6949CC-39EA-4E90-AAFE-DD743ED97F52}">
      <dsp:nvSpPr>
        <dsp:cNvPr id="0" name=""/>
        <dsp:cNvSpPr/>
      </dsp:nvSpPr>
      <dsp:spPr>
        <a:xfrm>
          <a:off x="3438" y="2661271"/>
          <a:ext cx="1850437" cy="1008969"/>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Confidentially</a:t>
          </a:r>
        </a:p>
        <a:p>
          <a:pPr lvl="0" algn="ctr" defTabSz="889000">
            <a:lnSpc>
              <a:spcPct val="90000"/>
            </a:lnSpc>
            <a:spcBef>
              <a:spcPct val="0"/>
            </a:spcBef>
            <a:spcAft>
              <a:spcPct val="35000"/>
            </a:spcAft>
          </a:pPr>
          <a:r>
            <a:rPr lang="id-ID" sz="1200" b="0" i="1" kern="1200" dirty="0" smtClean="0">
              <a:latin typeface="Cambria" panose="02040503050406030204" pitchFamily="18" charset="0"/>
            </a:rPr>
            <a:t>(Produce 7 test case related to registration functions)</a:t>
          </a:r>
          <a:endParaRPr lang="id-ID" sz="1200" b="0" i="1" kern="1200" dirty="0">
            <a:latin typeface="Cambria" panose="02040503050406030204" pitchFamily="18" charset="0"/>
          </a:endParaRPr>
        </a:p>
      </dsp:txBody>
      <dsp:txXfrm>
        <a:off x="3438" y="2661271"/>
        <a:ext cx="1850437" cy="1008969"/>
      </dsp:txXfrm>
    </dsp:sp>
    <dsp:sp modelId="{F227AC10-7F05-4D3E-BAF4-182384C1F1FC}">
      <dsp:nvSpPr>
        <dsp:cNvPr id="0" name=""/>
        <dsp:cNvSpPr/>
      </dsp:nvSpPr>
      <dsp:spPr>
        <a:xfrm>
          <a:off x="2028201"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Integrity</a:t>
          </a:r>
        </a:p>
        <a:p>
          <a:pPr lvl="0" algn="ctr" defTabSz="889000">
            <a:lnSpc>
              <a:spcPct val="90000"/>
            </a:lnSpc>
            <a:spcBef>
              <a:spcPct val="0"/>
            </a:spcBef>
            <a:spcAft>
              <a:spcPct val="35000"/>
            </a:spcAft>
          </a:pPr>
          <a:r>
            <a:rPr lang="id-ID" sz="1200" b="0" i="1" kern="1200" dirty="0" smtClean="0">
              <a:latin typeface="Cambria" panose="02040503050406030204" pitchFamily="18" charset="0"/>
            </a:rPr>
            <a:t>(Produce </a:t>
          </a:r>
          <a:r>
            <a:rPr lang="en-US" sz="1200" b="0" i="1" kern="1200" dirty="0" smtClean="0">
              <a:latin typeface="Cambria" panose="02040503050406030204" pitchFamily="18" charset="0"/>
            </a:rPr>
            <a:t>5 </a:t>
          </a:r>
          <a:r>
            <a:rPr lang="id-ID" sz="1200" b="0" i="1" kern="1200" dirty="0" smtClean="0">
              <a:latin typeface="Cambria" panose="02040503050406030204" pitchFamily="18" charset="0"/>
            </a:rPr>
            <a:t>test case related to registration functions)</a:t>
          </a:r>
          <a:endParaRPr lang="id-ID" sz="1200" b="0" i="1" kern="1200" dirty="0">
            <a:latin typeface="Cambria" panose="02040503050406030204" pitchFamily="18" charset="0"/>
          </a:endParaRPr>
        </a:p>
      </dsp:txBody>
      <dsp:txXfrm>
        <a:off x="2028201" y="2661271"/>
        <a:ext cx="1856895" cy="1006267"/>
      </dsp:txXfrm>
    </dsp:sp>
    <dsp:sp modelId="{0F8C3496-DA9C-42E0-8DC7-D7E6D041E6B5}">
      <dsp:nvSpPr>
        <dsp:cNvPr id="0" name=""/>
        <dsp:cNvSpPr/>
      </dsp:nvSpPr>
      <dsp:spPr>
        <a:xfrm>
          <a:off x="4059423"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Non-repudiation</a:t>
          </a:r>
        </a:p>
        <a:p>
          <a:pPr lvl="0" algn="ctr" defTabSz="889000">
            <a:lnSpc>
              <a:spcPct val="90000"/>
            </a:lnSpc>
            <a:spcBef>
              <a:spcPct val="0"/>
            </a:spcBef>
            <a:spcAft>
              <a:spcPct val="35000"/>
            </a:spcAft>
          </a:pPr>
          <a:r>
            <a:rPr lang="id-ID" sz="1200" b="0" i="1" kern="1200" dirty="0" smtClean="0">
              <a:latin typeface="Cambria" panose="02040503050406030204" pitchFamily="18" charset="0"/>
            </a:rPr>
            <a:t>(Produce </a:t>
          </a:r>
          <a:r>
            <a:rPr lang="en-US" sz="1200" b="0" i="1" kern="1200" dirty="0" smtClean="0">
              <a:latin typeface="Cambria" panose="02040503050406030204" pitchFamily="18" charset="0"/>
            </a:rPr>
            <a:t>4</a:t>
          </a:r>
          <a:r>
            <a:rPr lang="id-ID" sz="1200" b="0" i="1" kern="1200" dirty="0" smtClean="0">
              <a:latin typeface="Cambria" panose="02040503050406030204" pitchFamily="18" charset="0"/>
            </a:rPr>
            <a:t> test case</a:t>
          </a:r>
          <a:r>
            <a:rPr lang="en-US" sz="1200" b="0" i="1" kern="1200" dirty="0" smtClean="0">
              <a:latin typeface="Cambria" panose="02040503050406030204" pitchFamily="18" charset="0"/>
            </a:rPr>
            <a:t> related to provide evidence </a:t>
          </a:r>
          <a:r>
            <a:rPr lang="id-ID" sz="1200" b="0" i="1" kern="1200" dirty="0" smtClean="0">
              <a:latin typeface="Cambria" panose="02040503050406030204" pitchFamily="18" charset="0"/>
            </a:rPr>
            <a:t>)</a:t>
          </a:r>
          <a:endParaRPr lang="id-ID" sz="1200" b="0" i="1" kern="1200" dirty="0">
            <a:latin typeface="Cambria" panose="02040503050406030204" pitchFamily="18" charset="0"/>
          </a:endParaRPr>
        </a:p>
      </dsp:txBody>
      <dsp:txXfrm>
        <a:off x="4059423" y="2661271"/>
        <a:ext cx="1856895" cy="1006267"/>
      </dsp:txXfrm>
    </dsp:sp>
    <dsp:sp modelId="{D855C0D5-3F36-40E3-8B6D-3E568B29E5AA}">
      <dsp:nvSpPr>
        <dsp:cNvPr id="0" name=""/>
        <dsp:cNvSpPr/>
      </dsp:nvSpPr>
      <dsp:spPr>
        <a:xfrm>
          <a:off x="6090644"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Accountability</a:t>
          </a:r>
        </a:p>
        <a:p>
          <a:pPr lvl="0" algn="ctr" defTabSz="889000">
            <a:lnSpc>
              <a:spcPct val="90000"/>
            </a:lnSpc>
            <a:spcBef>
              <a:spcPct val="0"/>
            </a:spcBef>
            <a:spcAft>
              <a:spcPct val="35000"/>
            </a:spcAft>
          </a:pPr>
          <a:r>
            <a:rPr lang="id-ID" sz="1200" b="0" i="1" kern="1200" dirty="0" smtClean="0">
              <a:latin typeface="Cambria" panose="02040503050406030204" pitchFamily="18" charset="0"/>
            </a:rPr>
            <a:t>(Produce </a:t>
          </a:r>
          <a:r>
            <a:rPr lang="en-US" sz="1200" b="0" i="1" kern="1200" dirty="0" smtClean="0">
              <a:latin typeface="Cambria" panose="02040503050406030204" pitchFamily="18" charset="0"/>
            </a:rPr>
            <a:t>4 </a:t>
          </a:r>
          <a:r>
            <a:rPr lang="id-ID" sz="1200" b="0" i="1" kern="1200" dirty="0" smtClean="0">
              <a:latin typeface="Cambria" panose="02040503050406030204" pitchFamily="18" charset="0"/>
            </a:rPr>
            <a:t>test case</a:t>
          </a:r>
          <a:r>
            <a:rPr lang="en-US" sz="1200" b="0" i="1" kern="1200" dirty="0" smtClean="0">
              <a:latin typeface="Cambria" panose="02040503050406030204" pitchFamily="18" charset="0"/>
            </a:rPr>
            <a:t> related to user’s activities</a:t>
          </a:r>
          <a:r>
            <a:rPr lang="id-ID" sz="1200" b="0" i="1" kern="1200" dirty="0" smtClean="0">
              <a:latin typeface="Cambria" panose="02040503050406030204" pitchFamily="18" charset="0"/>
            </a:rPr>
            <a:t>)</a:t>
          </a:r>
          <a:endParaRPr lang="id-ID" sz="1200" b="0" i="1" kern="1200" dirty="0">
            <a:latin typeface="Cambria" panose="02040503050406030204" pitchFamily="18" charset="0"/>
          </a:endParaRPr>
        </a:p>
      </dsp:txBody>
      <dsp:txXfrm>
        <a:off x="6090644" y="2661271"/>
        <a:ext cx="1856895" cy="1006267"/>
      </dsp:txXfrm>
    </dsp:sp>
    <dsp:sp modelId="{4B5A6447-AB11-4E96-858B-0B99616C6EFB}">
      <dsp:nvSpPr>
        <dsp:cNvPr id="0" name=""/>
        <dsp:cNvSpPr/>
      </dsp:nvSpPr>
      <dsp:spPr>
        <a:xfrm>
          <a:off x="8121866"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Authenticity</a:t>
          </a:r>
        </a:p>
        <a:p>
          <a:pPr lvl="0" algn="ctr" defTabSz="889000">
            <a:lnSpc>
              <a:spcPct val="90000"/>
            </a:lnSpc>
            <a:spcBef>
              <a:spcPct val="0"/>
            </a:spcBef>
            <a:spcAft>
              <a:spcPct val="35000"/>
            </a:spcAft>
          </a:pPr>
          <a:r>
            <a:rPr lang="id-ID" sz="1200" b="0" i="1" kern="1200" dirty="0" smtClean="0">
              <a:latin typeface="Cambria" panose="02040503050406030204" pitchFamily="18" charset="0"/>
            </a:rPr>
            <a:t>(Produce 4 test case)</a:t>
          </a:r>
          <a:endParaRPr lang="id-ID" sz="1200" b="0" i="1" kern="1200" dirty="0">
            <a:latin typeface="Cambria" panose="02040503050406030204" pitchFamily="18" charset="0"/>
          </a:endParaRPr>
        </a:p>
      </dsp:txBody>
      <dsp:txXfrm>
        <a:off x="8121866" y="2661271"/>
        <a:ext cx="1856895" cy="10062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D7F72-DF13-428E-9EA1-CBB89AB5EFC8}">
      <dsp:nvSpPr>
        <dsp:cNvPr id="0" name=""/>
        <dsp:cNvSpPr/>
      </dsp:nvSpPr>
      <dsp:spPr>
        <a:xfrm>
          <a:off x="5009362" y="2486945"/>
          <a:ext cx="4040951" cy="174325"/>
        </a:xfrm>
        <a:custGeom>
          <a:avLst/>
          <a:gdLst/>
          <a:ahLst/>
          <a:cxnLst/>
          <a:rect l="0" t="0" r="0" b="0"/>
          <a:pathLst>
            <a:path>
              <a:moveTo>
                <a:pt x="0" y="0"/>
              </a:moveTo>
              <a:lnTo>
                <a:pt x="0" y="87162"/>
              </a:lnTo>
              <a:lnTo>
                <a:pt x="4040951" y="87162"/>
              </a:lnTo>
              <a:lnTo>
                <a:pt x="4040951"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4CE2FA01-F13E-4522-B082-836AB854EA4F}">
      <dsp:nvSpPr>
        <dsp:cNvPr id="0" name=""/>
        <dsp:cNvSpPr/>
      </dsp:nvSpPr>
      <dsp:spPr>
        <a:xfrm>
          <a:off x="5009362" y="2486945"/>
          <a:ext cx="2009729" cy="174325"/>
        </a:xfrm>
        <a:custGeom>
          <a:avLst/>
          <a:gdLst/>
          <a:ahLst/>
          <a:cxnLst/>
          <a:rect l="0" t="0" r="0" b="0"/>
          <a:pathLst>
            <a:path>
              <a:moveTo>
                <a:pt x="0" y="0"/>
              </a:moveTo>
              <a:lnTo>
                <a:pt x="0" y="87162"/>
              </a:lnTo>
              <a:lnTo>
                <a:pt x="2009729" y="87162"/>
              </a:lnTo>
              <a:lnTo>
                <a:pt x="2009729"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40D07C78-1069-44F7-9C9C-780FBAE807DF}">
      <dsp:nvSpPr>
        <dsp:cNvPr id="0" name=""/>
        <dsp:cNvSpPr/>
      </dsp:nvSpPr>
      <dsp:spPr>
        <a:xfrm>
          <a:off x="4942150" y="2486945"/>
          <a:ext cx="91440" cy="174325"/>
        </a:xfrm>
        <a:custGeom>
          <a:avLst/>
          <a:gdLst/>
          <a:ahLst/>
          <a:cxnLst/>
          <a:rect l="0" t="0" r="0" b="0"/>
          <a:pathLst>
            <a:path>
              <a:moveTo>
                <a:pt x="67211" y="0"/>
              </a:moveTo>
              <a:lnTo>
                <a:pt x="67211" y="87162"/>
              </a:lnTo>
              <a:lnTo>
                <a:pt x="45720" y="87162"/>
              </a:lnTo>
              <a:lnTo>
                <a:pt x="45720" y="1743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702A51-3438-4E0F-B482-0ED5E4E2CADE}">
      <dsp:nvSpPr>
        <dsp:cNvPr id="0" name=""/>
        <dsp:cNvSpPr/>
      </dsp:nvSpPr>
      <dsp:spPr>
        <a:xfrm>
          <a:off x="2956649" y="2486945"/>
          <a:ext cx="2052713" cy="174325"/>
        </a:xfrm>
        <a:custGeom>
          <a:avLst/>
          <a:gdLst/>
          <a:ahLst/>
          <a:cxnLst/>
          <a:rect l="0" t="0" r="0" b="0"/>
          <a:pathLst>
            <a:path>
              <a:moveTo>
                <a:pt x="2052713" y="0"/>
              </a:moveTo>
              <a:lnTo>
                <a:pt x="2052713" y="87162"/>
              </a:lnTo>
              <a:lnTo>
                <a:pt x="0" y="87162"/>
              </a:lnTo>
              <a:lnTo>
                <a:pt x="0"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7307293D-CB90-4102-8F13-5722E1CD1B01}">
      <dsp:nvSpPr>
        <dsp:cNvPr id="0" name=""/>
        <dsp:cNvSpPr/>
      </dsp:nvSpPr>
      <dsp:spPr>
        <a:xfrm>
          <a:off x="928657" y="2486945"/>
          <a:ext cx="4080705" cy="174325"/>
        </a:xfrm>
        <a:custGeom>
          <a:avLst/>
          <a:gdLst/>
          <a:ahLst/>
          <a:cxnLst/>
          <a:rect l="0" t="0" r="0" b="0"/>
          <a:pathLst>
            <a:path>
              <a:moveTo>
                <a:pt x="4080705" y="0"/>
              </a:moveTo>
              <a:lnTo>
                <a:pt x="4080705" y="87162"/>
              </a:lnTo>
              <a:lnTo>
                <a:pt x="0" y="87162"/>
              </a:lnTo>
              <a:lnTo>
                <a:pt x="0"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DD94262C-A295-4E77-B95D-175F796FF9C1}">
      <dsp:nvSpPr>
        <dsp:cNvPr id="0" name=""/>
        <dsp:cNvSpPr/>
      </dsp:nvSpPr>
      <dsp:spPr>
        <a:xfrm>
          <a:off x="3483752" y="1206558"/>
          <a:ext cx="3051219" cy="128038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Quality in Use</a:t>
          </a:r>
        </a:p>
        <a:p>
          <a:pPr lvl="0" algn="ctr" defTabSz="1066800">
            <a:lnSpc>
              <a:spcPct val="90000"/>
            </a:lnSpc>
            <a:spcBef>
              <a:spcPct val="0"/>
            </a:spcBef>
            <a:spcAft>
              <a:spcPct val="35000"/>
            </a:spcAft>
          </a:pPr>
          <a:r>
            <a:rPr lang="id-ID" sz="1600" i="1" kern="1200" dirty="0" smtClean="0">
              <a:latin typeface="Cambria" panose="02040503050406030204" pitchFamily="18" charset="0"/>
            </a:rPr>
            <a:t>(</a:t>
          </a:r>
          <a:r>
            <a:rPr lang="id-ID" sz="1600" kern="1200" dirty="0" smtClean="0">
              <a:latin typeface="Cambria" panose="02040503050406030204" pitchFamily="18" charset="0"/>
            </a:rPr>
            <a:t>A</a:t>
          </a:r>
          <a:r>
            <a:rPr lang="en-US" sz="1600" kern="1200" dirty="0" err="1" smtClean="0">
              <a:latin typeface="Cambria" panose="02040503050406030204" pitchFamily="18" charset="0"/>
            </a:rPr>
            <a:t>dapting</a:t>
          </a:r>
          <a:r>
            <a:rPr lang="en-US" sz="1600" kern="1200" dirty="0" smtClean="0">
              <a:latin typeface="Cambria" panose="02040503050406030204" pitchFamily="18" charset="0"/>
            </a:rPr>
            <a:t> USE Questionnaire of Lund A.M</a:t>
          </a:r>
          <a:r>
            <a:rPr lang="id-ID" sz="1600" kern="1200" dirty="0" smtClean="0">
              <a:latin typeface="Cambria" panose="02040503050406030204" pitchFamily="18" charset="0"/>
            </a:rPr>
            <a:t>, produce 15 statements</a:t>
          </a:r>
          <a:r>
            <a:rPr lang="id-ID" sz="1600" i="1" kern="1200" dirty="0" smtClean="0">
              <a:latin typeface="Cambria" panose="02040503050406030204" pitchFamily="18" charset="0"/>
            </a:rPr>
            <a:t>)</a:t>
          </a:r>
          <a:endParaRPr lang="id-ID" sz="1600" i="1" kern="1200" dirty="0">
            <a:latin typeface="Cambria" panose="02040503050406030204" pitchFamily="18" charset="0"/>
          </a:endParaRPr>
        </a:p>
      </dsp:txBody>
      <dsp:txXfrm>
        <a:off x="3483752" y="1206558"/>
        <a:ext cx="3051219" cy="1280387"/>
      </dsp:txXfrm>
    </dsp:sp>
    <dsp:sp modelId="{5F6949CC-39EA-4E90-AAFE-DD743ED97F52}">
      <dsp:nvSpPr>
        <dsp:cNvPr id="0" name=""/>
        <dsp:cNvSpPr/>
      </dsp:nvSpPr>
      <dsp:spPr>
        <a:xfrm>
          <a:off x="3438" y="2661271"/>
          <a:ext cx="1850437" cy="1008969"/>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Satisfaction </a:t>
          </a:r>
        </a:p>
      </dsp:txBody>
      <dsp:txXfrm>
        <a:off x="3438" y="2661271"/>
        <a:ext cx="1850437" cy="1008969"/>
      </dsp:txXfrm>
    </dsp:sp>
    <dsp:sp modelId="{F227AC10-7F05-4D3E-BAF4-182384C1F1FC}">
      <dsp:nvSpPr>
        <dsp:cNvPr id="0" name=""/>
        <dsp:cNvSpPr/>
      </dsp:nvSpPr>
      <dsp:spPr>
        <a:xfrm>
          <a:off x="2028201"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Effectiveness</a:t>
          </a:r>
        </a:p>
      </dsp:txBody>
      <dsp:txXfrm>
        <a:off x="2028201" y="2661271"/>
        <a:ext cx="1856895" cy="1006267"/>
      </dsp:txXfrm>
    </dsp:sp>
    <dsp:sp modelId="{0F8C3496-DA9C-42E0-8DC7-D7E6D041E6B5}">
      <dsp:nvSpPr>
        <dsp:cNvPr id="0" name=""/>
        <dsp:cNvSpPr/>
      </dsp:nvSpPr>
      <dsp:spPr>
        <a:xfrm>
          <a:off x="4059423"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Efficiency</a:t>
          </a:r>
        </a:p>
      </dsp:txBody>
      <dsp:txXfrm>
        <a:off x="4059423" y="2661271"/>
        <a:ext cx="1856895" cy="1006267"/>
      </dsp:txXfrm>
    </dsp:sp>
    <dsp:sp modelId="{D855C0D5-3F36-40E3-8B6D-3E568B29E5AA}">
      <dsp:nvSpPr>
        <dsp:cNvPr id="0" name=""/>
        <dsp:cNvSpPr/>
      </dsp:nvSpPr>
      <dsp:spPr>
        <a:xfrm>
          <a:off x="6090644"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Freedom from Risk</a:t>
          </a:r>
        </a:p>
      </dsp:txBody>
      <dsp:txXfrm>
        <a:off x="6090644" y="2661271"/>
        <a:ext cx="1856895" cy="1006267"/>
      </dsp:txXfrm>
    </dsp:sp>
    <dsp:sp modelId="{4B5A6447-AB11-4E96-858B-0B99616C6EFB}">
      <dsp:nvSpPr>
        <dsp:cNvPr id="0" name=""/>
        <dsp:cNvSpPr/>
      </dsp:nvSpPr>
      <dsp:spPr>
        <a:xfrm>
          <a:off x="8121866"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Context Coverage</a:t>
          </a:r>
        </a:p>
      </dsp:txBody>
      <dsp:txXfrm>
        <a:off x="8121866" y="2661271"/>
        <a:ext cx="1856895" cy="1006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735A9-7F60-45C7-A05E-1BA04CDDED6E}">
      <dsp:nvSpPr>
        <dsp:cNvPr id="0" name=""/>
        <dsp:cNvSpPr/>
      </dsp:nvSpPr>
      <dsp:spPr>
        <a:xfrm>
          <a:off x="4469" y="1814020"/>
          <a:ext cx="1954264" cy="1172558"/>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err="1" smtClean="0">
              <a:latin typeface="Cambria" panose="02040503050406030204" pitchFamily="18" charset="0"/>
            </a:rPr>
            <a:t>Mc</a:t>
          </a:r>
          <a:r>
            <a:rPr lang="en-US" sz="2700" kern="1200" dirty="0" smtClean="0">
              <a:latin typeface="Cambria" panose="02040503050406030204" pitchFamily="18" charset="0"/>
            </a:rPr>
            <a:t> Call</a:t>
          </a:r>
        </a:p>
        <a:p>
          <a:pPr lvl="0" algn="ctr" defTabSz="1200150">
            <a:lnSpc>
              <a:spcPct val="90000"/>
            </a:lnSpc>
            <a:spcBef>
              <a:spcPct val="0"/>
            </a:spcBef>
            <a:spcAft>
              <a:spcPct val="35000"/>
            </a:spcAft>
          </a:pPr>
          <a:r>
            <a:rPr lang="en-US" sz="2700" kern="1200" dirty="0" smtClean="0">
              <a:latin typeface="Cambria" panose="02040503050406030204" pitchFamily="18" charset="0"/>
            </a:rPr>
            <a:t>(1977)</a:t>
          </a:r>
          <a:endParaRPr lang="en-US" sz="2700" kern="1200" dirty="0">
            <a:latin typeface="Cambria" panose="02040503050406030204" pitchFamily="18" charset="0"/>
          </a:endParaRPr>
        </a:p>
      </dsp:txBody>
      <dsp:txXfrm>
        <a:off x="38812" y="1848363"/>
        <a:ext cx="1885578" cy="1103872"/>
      </dsp:txXfrm>
    </dsp:sp>
    <dsp:sp modelId="{71324E49-131A-4F25-A8E2-1987FA704588}">
      <dsp:nvSpPr>
        <dsp:cNvPr id="0" name=""/>
        <dsp:cNvSpPr/>
      </dsp:nvSpPr>
      <dsp:spPr>
        <a:xfrm>
          <a:off x="2154160" y="2157971"/>
          <a:ext cx="414303" cy="484657"/>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154160" y="2254902"/>
        <a:ext cx="290012" cy="290795"/>
      </dsp:txXfrm>
    </dsp:sp>
    <dsp:sp modelId="{8B360459-600D-497C-BEB8-351EE85DF8F1}">
      <dsp:nvSpPr>
        <dsp:cNvPr id="0" name=""/>
        <dsp:cNvSpPr/>
      </dsp:nvSpPr>
      <dsp:spPr>
        <a:xfrm>
          <a:off x="2740439" y="1814020"/>
          <a:ext cx="1954264" cy="1172558"/>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latin typeface="Cambria" panose="02040503050406030204" pitchFamily="18" charset="0"/>
            </a:rPr>
            <a:t>Boehm</a:t>
          </a:r>
        </a:p>
        <a:p>
          <a:pPr lvl="0" algn="ctr" defTabSz="1200150">
            <a:lnSpc>
              <a:spcPct val="90000"/>
            </a:lnSpc>
            <a:spcBef>
              <a:spcPct val="0"/>
            </a:spcBef>
            <a:spcAft>
              <a:spcPct val="35000"/>
            </a:spcAft>
          </a:pPr>
          <a:r>
            <a:rPr lang="en-US" sz="2700" kern="1200" dirty="0" smtClean="0">
              <a:latin typeface="Cambria" panose="02040503050406030204" pitchFamily="18" charset="0"/>
            </a:rPr>
            <a:t>(1978)</a:t>
          </a:r>
          <a:endParaRPr lang="en-US" sz="2700" kern="1200" dirty="0">
            <a:latin typeface="Cambria" panose="02040503050406030204" pitchFamily="18" charset="0"/>
          </a:endParaRPr>
        </a:p>
      </dsp:txBody>
      <dsp:txXfrm>
        <a:off x="2774782" y="1848363"/>
        <a:ext cx="1885578" cy="1103872"/>
      </dsp:txXfrm>
    </dsp:sp>
    <dsp:sp modelId="{4E79ECA3-6899-47C1-AAD2-9E1AEC7F6D0A}">
      <dsp:nvSpPr>
        <dsp:cNvPr id="0" name=""/>
        <dsp:cNvSpPr/>
      </dsp:nvSpPr>
      <dsp:spPr>
        <a:xfrm>
          <a:off x="4890130" y="2157971"/>
          <a:ext cx="414303" cy="484657"/>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890130" y="2254902"/>
        <a:ext cx="290012" cy="290795"/>
      </dsp:txXfrm>
    </dsp:sp>
    <dsp:sp modelId="{C7E1FBED-D56F-48B6-A13C-FD2D609560B6}">
      <dsp:nvSpPr>
        <dsp:cNvPr id="0" name=""/>
        <dsp:cNvSpPr/>
      </dsp:nvSpPr>
      <dsp:spPr>
        <a:xfrm>
          <a:off x="5476409" y="1814020"/>
          <a:ext cx="1954264" cy="1172558"/>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latin typeface="Cambria" panose="02040503050406030204" pitchFamily="18" charset="0"/>
            </a:rPr>
            <a:t>ISO 9126</a:t>
          </a:r>
        </a:p>
        <a:p>
          <a:pPr lvl="0" algn="ctr" defTabSz="1200150">
            <a:lnSpc>
              <a:spcPct val="90000"/>
            </a:lnSpc>
            <a:spcBef>
              <a:spcPct val="0"/>
            </a:spcBef>
            <a:spcAft>
              <a:spcPct val="35000"/>
            </a:spcAft>
          </a:pPr>
          <a:r>
            <a:rPr lang="en-US" sz="2700" kern="1200" dirty="0" smtClean="0">
              <a:latin typeface="Cambria" panose="02040503050406030204" pitchFamily="18" charset="0"/>
            </a:rPr>
            <a:t>(2000)</a:t>
          </a:r>
          <a:endParaRPr lang="en-US" sz="2700" kern="1200" dirty="0">
            <a:latin typeface="Cambria" panose="02040503050406030204" pitchFamily="18" charset="0"/>
          </a:endParaRPr>
        </a:p>
      </dsp:txBody>
      <dsp:txXfrm>
        <a:off x="5510752" y="1848363"/>
        <a:ext cx="1885578" cy="1103872"/>
      </dsp:txXfrm>
    </dsp:sp>
    <dsp:sp modelId="{1FBFC49E-673D-4C64-A52A-FA989B942B99}">
      <dsp:nvSpPr>
        <dsp:cNvPr id="0" name=""/>
        <dsp:cNvSpPr/>
      </dsp:nvSpPr>
      <dsp:spPr>
        <a:xfrm>
          <a:off x="7626099" y="2157971"/>
          <a:ext cx="414303" cy="484657"/>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7626099" y="2254902"/>
        <a:ext cx="290012" cy="290795"/>
      </dsp:txXfrm>
    </dsp:sp>
    <dsp:sp modelId="{89F0E479-79F3-48F2-BA45-788E4DAE288D}">
      <dsp:nvSpPr>
        <dsp:cNvPr id="0" name=""/>
        <dsp:cNvSpPr/>
      </dsp:nvSpPr>
      <dsp:spPr>
        <a:xfrm>
          <a:off x="8212379" y="1814020"/>
          <a:ext cx="1954264" cy="1172558"/>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latin typeface="Cambria" panose="02040503050406030204" pitchFamily="18" charset="0"/>
            </a:rPr>
            <a:t>ISO 25010</a:t>
          </a:r>
        </a:p>
        <a:p>
          <a:pPr lvl="0" algn="ctr" defTabSz="1200150">
            <a:lnSpc>
              <a:spcPct val="90000"/>
            </a:lnSpc>
            <a:spcBef>
              <a:spcPct val="0"/>
            </a:spcBef>
            <a:spcAft>
              <a:spcPct val="35000"/>
            </a:spcAft>
          </a:pPr>
          <a:r>
            <a:rPr lang="en-US" sz="2700" kern="1200" dirty="0" smtClean="0">
              <a:latin typeface="Cambria" panose="02040503050406030204" pitchFamily="18" charset="0"/>
            </a:rPr>
            <a:t>(2010)</a:t>
          </a:r>
          <a:endParaRPr lang="en-US" sz="2700" kern="1200" dirty="0">
            <a:latin typeface="Cambria" panose="02040503050406030204" pitchFamily="18" charset="0"/>
          </a:endParaRPr>
        </a:p>
      </dsp:txBody>
      <dsp:txXfrm>
        <a:off x="8246722" y="1848363"/>
        <a:ext cx="1885578" cy="1103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ED8DB-5B0C-4F89-A48C-3E56E573C2DA}">
      <dsp:nvSpPr>
        <dsp:cNvPr id="0" name=""/>
        <dsp:cNvSpPr/>
      </dsp:nvSpPr>
      <dsp:spPr>
        <a:xfrm>
          <a:off x="1866730" y="474985"/>
          <a:ext cx="5396930" cy="1125647"/>
        </a:xfrm>
        <a:prstGeom prst="rect">
          <a:avLst/>
        </a:prstGeom>
        <a:solidFill>
          <a:schemeClr val="accent3">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ctr" defTabSz="1066800">
            <a:lnSpc>
              <a:spcPct val="90000"/>
            </a:lnSpc>
            <a:spcBef>
              <a:spcPct val="0"/>
            </a:spcBef>
            <a:spcAft>
              <a:spcPct val="35000"/>
            </a:spcAft>
          </a:pPr>
          <a:r>
            <a:rPr lang="en-US" sz="2400" i="1" kern="1200" dirty="0" smtClean="0">
              <a:solidFill>
                <a:schemeClr val="tx1"/>
              </a:solidFill>
              <a:latin typeface="Cambria" panose="02040503050406030204" pitchFamily="18" charset="0"/>
            </a:rPr>
            <a:t>All GO-JEK users  in Indonesia</a:t>
          </a:r>
        </a:p>
        <a:p>
          <a:pPr lvl="0" algn="ctr" defTabSz="1066800">
            <a:lnSpc>
              <a:spcPct val="90000"/>
            </a:lnSpc>
            <a:spcBef>
              <a:spcPct val="0"/>
            </a:spcBef>
            <a:spcAft>
              <a:spcPct val="35000"/>
            </a:spcAft>
          </a:pPr>
          <a:r>
            <a:rPr lang="en-US" sz="2400" i="1" kern="1200" dirty="0" smtClean="0">
              <a:solidFill>
                <a:schemeClr val="tx1"/>
              </a:solidFill>
              <a:latin typeface="Cambria" panose="02040503050406030204" pitchFamily="18" charset="0"/>
            </a:rPr>
            <a:t>12.090.218 Million</a:t>
          </a:r>
          <a:endParaRPr lang="en-US" sz="2400" kern="1200" dirty="0">
            <a:solidFill>
              <a:schemeClr val="tx1"/>
            </a:solidFill>
          </a:endParaRPr>
        </a:p>
      </dsp:txBody>
      <dsp:txXfrm>
        <a:off x="2730239" y="474985"/>
        <a:ext cx="4533421" cy="1125647"/>
      </dsp:txXfrm>
    </dsp:sp>
    <dsp:sp modelId="{701FF9A4-2FB8-41DD-99AF-A55E29CC6CB1}">
      <dsp:nvSpPr>
        <dsp:cNvPr id="0" name=""/>
        <dsp:cNvSpPr/>
      </dsp:nvSpPr>
      <dsp:spPr>
        <a:xfrm>
          <a:off x="364208" y="201532"/>
          <a:ext cx="1759993" cy="1673934"/>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id-ID" sz="1600" b="1" u="none" kern="1200" dirty="0" smtClean="0">
              <a:latin typeface="Cambria" panose="02040503050406030204" pitchFamily="18" charset="0"/>
            </a:rPr>
            <a:t>POPULATION</a:t>
          </a:r>
          <a:endParaRPr lang="en-US" sz="1600" b="1" u="none" kern="1200" dirty="0">
            <a:latin typeface="Cambria" panose="02040503050406030204" pitchFamily="18" charset="0"/>
          </a:endParaRPr>
        </a:p>
      </dsp:txBody>
      <dsp:txXfrm>
        <a:off x="621953" y="446674"/>
        <a:ext cx="1244503" cy="1183650"/>
      </dsp:txXfrm>
    </dsp:sp>
    <dsp:sp modelId="{BFB0CE6A-0E1C-444D-A6B4-AF29F01793EA}">
      <dsp:nvSpPr>
        <dsp:cNvPr id="0" name=""/>
        <dsp:cNvSpPr/>
      </dsp:nvSpPr>
      <dsp:spPr>
        <a:xfrm>
          <a:off x="1590665" y="2285990"/>
          <a:ext cx="5680084" cy="1713441"/>
        </a:xfrm>
        <a:prstGeom prst="rect">
          <a:avLst/>
        </a:prstGeom>
        <a:solidFill>
          <a:schemeClr val="accent3">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lvl="0" algn="ctr" defTabSz="800100">
            <a:lnSpc>
              <a:spcPct val="150000"/>
            </a:lnSpc>
            <a:spcBef>
              <a:spcPct val="0"/>
            </a:spcBef>
            <a:spcAft>
              <a:spcPct val="35000"/>
            </a:spcAft>
          </a:pPr>
          <a:r>
            <a:rPr lang="en-US" sz="1800" kern="1200" dirty="0" smtClean="0">
              <a:latin typeface="Cambria" panose="02040503050406030204" pitchFamily="18" charset="0"/>
            </a:rPr>
            <a:t>All GO-JEK users in Indonesia which has the Information Technology educational Background. that domiciled in Jakarta and surrounding areas (</a:t>
          </a:r>
          <a:r>
            <a:rPr lang="en-US" sz="1800" kern="1200" dirty="0" err="1" smtClean="0">
              <a:latin typeface="Cambria" panose="02040503050406030204" pitchFamily="18" charset="0"/>
            </a:rPr>
            <a:t>Depok</a:t>
          </a:r>
          <a:r>
            <a:rPr lang="en-US" sz="1800" kern="1200" dirty="0" smtClean="0">
              <a:latin typeface="Cambria" panose="02040503050406030204" pitchFamily="18" charset="0"/>
            </a:rPr>
            <a:t>, </a:t>
          </a:r>
          <a:r>
            <a:rPr lang="en-US" sz="1800" kern="1200" dirty="0" err="1" smtClean="0">
              <a:latin typeface="Cambria" panose="02040503050406030204" pitchFamily="18" charset="0"/>
            </a:rPr>
            <a:t>Tangerang</a:t>
          </a:r>
          <a:r>
            <a:rPr lang="en-US" sz="1800" kern="1200" dirty="0" smtClean="0">
              <a:latin typeface="Cambria" panose="02040503050406030204" pitchFamily="18" charset="0"/>
            </a:rPr>
            <a:t>, </a:t>
          </a:r>
          <a:r>
            <a:rPr lang="en-US" sz="1800" kern="1200" dirty="0" err="1" smtClean="0">
              <a:latin typeface="Cambria" panose="02040503050406030204" pitchFamily="18" charset="0"/>
            </a:rPr>
            <a:t>Bekasi</a:t>
          </a:r>
          <a:r>
            <a:rPr lang="en-US" sz="1800" kern="1200" dirty="0" smtClean="0">
              <a:latin typeface="Cambria" panose="02040503050406030204" pitchFamily="18" charset="0"/>
            </a:rPr>
            <a:t>).</a:t>
          </a:r>
          <a:endParaRPr lang="en-US" sz="1800" kern="1200" dirty="0">
            <a:solidFill>
              <a:schemeClr val="tx1"/>
            </a:solidFill>
            <a:latin typeface="Cambria" panose="02040503050406030204" pitchFamily="18" charset="0"/>
          </a:endParaRPr>
        </a:p>
      </dsp:txBody>
      <dsp:txXfrm>
        <a:off x="2499479" y="2285990"/>
        <a:ext cx="4771270" cy="1713441"/>
      </dsp:txXfrm>
    </dsp:sp>
    <dsp:sp modelId="{94767148-3694-40F5-924C-70D420279B6D}">
      <dsp:nvSpPr>
        <dsp:cNvPr id="0" name=""/>
        <dsp:cNvSpPr/>
      </dsp:nvSpPr>
      <dsp:spPr>
        <a:xfrm>
          <a:off x="732666" y="2288672"/>
          <a:ext cx="1759993" cy="1673934"/>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id-ID" sz="1600" b="1" u="none" kern="1200" dirty="0" smtClean="0">
              <a:latin typeface="Cambria" panose="02040503050406030204" pitchFamily="18" charset="0"/>
            </a:rPr>
            <a:t>SAMPLE</a:t>
          </a:r>
          <a:endParaRPr lang="en-US" sz="1600" b="1" u="none" kern="1200" dirty="0">
            <a:latin typeface="Cambria" panose="02040503050406030204" pitchFamily="18" charset="0"/>
          </a:endParaRPr>
        </a:p>
      </dsp:txBody>
      <dsp:txXfrm>
        <a:off x="990411" y="2533814"/>
        <a:ext cx="1244503" cy="1183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CB912-FFCE-4CFB-9F70-E9A387508891}">
      <dsp:nvSpPr>
        <dsp:cNvPr id="0" name=""/>
        <dsp:cNvSpPr/>
      </dsp:nvSpPr>
      <dsp:spPr>
        <a:xfrm>
          <a:off x="41" y="17759"/>
          <a:ext cx="3979863" cy="1555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kern="1200" dirty="0" smtClean="0">
              <a:latin typeface="Cambria" panose="02040503050406030204" pitchFamily="18" charset="0"/>
            </a:rPr>
            <a:t>Product Quality</a:t>
          </a:r>
          <a:endParaRPr lang="en-US" sz="4000" kern="1200" dirty="0">
            <a:latin typeface="Cambria" panose="02040503050406030204" pitchFamily="18" charset="0"/>
          </a:endParaRPr>
        </a:p>
      </dsp:txBody>
      <dsp:txXfrm>
        <a:off x="41" y="17759"/>
        <a:ext cx="3979863" cy="1555200"/>
      </dsp:txXfrm>
    </dsp:sp>
    <dsp:sp modelId="{FE2F0483-209F-4ACE-9E8D-A7E4BD2CD70A}">
      <dsp:nvSpPr>
        <dsp:cNvPr id="0" name=""/>
        <dsp:cNvSpPr/>
      </dsp:nvSpPr>
      <dsp:spPr>
        <a:xfrm>
          <a:off x="41" y="1572960"/>
          <a:ext cx="3979863" cy="23716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latin typeface="Cambria" panose="02040503050406030204" pitchFamily="18" charset="0"/>
            </a:rPr>
            <a:t>6 characteristics</a:t>
          </a:r>
          <a:endParaRPr lang="en-US" sz="3600" kern="1200" dirty="0">
            <a:latin typeface="Cambria" panose="02040503050406030204" pitchFamily="18" charset="0"/>
          </a:endParaRPr>
        </a:p>
        <a:p>
          <a:pPr marL="285750" lvl="1" indent="-285750" algn="l" defTabSz="1600200">
            <a:lnSpc>
              <a:spcPct val="90000"/>
            </a:lnSpc>
            <a:spcBef>
              <a:spcPct val="0"/>
            </a:spcBef>
            <a:spcAft>
              <a:spcPct val="15000"/>
            </a:spcAft>
            <a:buChar char="••"/>
          </a:pPr>
          <a:r>
            <a:rPr lang="en-US" sz="3600" kern="1200" dirty="0" smtClean="0">
              <a:latin typeface="Cambria" panose="02040503050406030204" pitchFamily="18" charset="0"/>
            </a:rPr>
            <a:t>19 sub characteristics</a:t>
          </a:r>
          <a:endParaRPr lang="en-US" sz="3600" kern="1200" dirty="0">
            <a:latin typeface="Cambria" panose="02040503050406030204" pitchFamily="18" charset="0"/>
          </a:endParaRPr>
        </a:p>
      </dsp:txBody>
      <dsp:txXfrm>
        <a:off x="41" y="1572960"/>
        <a:ext cx="3979863" cy="2371680"/>
      </dsp:txXfrm>
    </dsp:sp>
    <dsp:sp modelId="{0E723560-CFB2-4E64-BEB3-8FA9821743DD}">
      <dsp:nvSpPr>
        <dsp:cNvPr id="0" name=""/>
        <dsp:cNvSpPr/>
      </dsp:nvSpPr>
      <dsp:spPr>
        <a:xfrm>
          <a:off x="4537086" y="17759"/>
          <a:ext cx="3979863" cy="1555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lvl="0" algn="ctr" defTabSz="1955800">
            <a:lnSpc>
              <a:spcPct val="90000"/>
            </a:lnSpc>
            <a:spcBef>
              <a:spcPct val="0"/>
            </a:spcBef>
            <a:spcAft>
              <a:spcPct val="35000"/>
            </a:spcAft>
          </a:pPr>
          <a:r>
            <a:rPr lang="en-US" sz="4400" kern="1200" dirty="0" smtClean="0">
              <a:latin typeface="Cambria" panose="02040503050406030204" pitchFamily="18" charset="0"/>
            </a:rPr>
            <a:t>Quality in Use</a:t>
          </a:r>
          <a:endParaRPr lang="en-US" sz="4500" kern="1200" dirty="0">
            <a:latin typeface="Cambria" panose="02040503050406030204" pitchFamily="18" charset="0"/>
          </a:endParaRPr>
        </a:p>
      </dsp:txBody>
      <dsp:txXfrm>
        <a:off x="4537086" y="17759"/>
        <a:ext cx="3979863" cy="1555200"/>
      </dsp:txXfrm>
    </dsp:sp>
    <dsp:sp modelId="{2FBA5885-8B37-45C6-A6CA-61BCA49BF920}">
      <dsp:nvSpPr>
        <dsp:cNvPr id="0" name=""/>
        <dsp:cNvSpPr/>
      </dsp:nvSpPr>
      <dsp:spPr>
        <a:xfrm>
          <a:off x="4537086" y="1572960"/>
          <a:ext cx="3979863" cy="23716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latin typeface="Cambria" panose="02040503050406030204" pitchFamily="18" charset="0"/>
            </a:rPr>
            <a:t>5 characteristics</a:t>
          </a:r>
          <a:endParaRPr lang="en-US" sz="3600" kern="1200" dirty="0">
            <a:latin typeface="Cambria" panose="02040503050406030204" pitchFamily="18" charset="0"/>
          </a:endParaRPr>
        </a:p>
        <a:p>
          <a:pPr marL="285750" lvl="1" indent="-285750" algn="l" defTabSz="1600200">
            <a:lnSpc>
              <a:spcPct val="90000"/>
            </a:lnSpc>
            <a:spcBef>
              <a:spcPct val="0"/>
            </a:spcBef>
            <a:spcAft>
              <a:spcPct val="15000"/>
            </a:spcAft>
            <a:buChar char="••"/>
          </a:pPr>
          <a:r>
            <a:rPr lang="en-US" sz="3600" kern="1200" dirty="0" smtClean="0">
              <a:latin typeface="Cambria" panose="02040503050406030204" pitchFamily="18" charset="0"/>
            </a:rPr>
            <a:t>9 sub  characteristics</a:t>
          </a:r>
          <a:endParaRPr lang="en-US" sz="3600" kern="1200" dirty="0">
            <a:latin typeface="Cambria" panose="02040503050406030204" pitchFamily="18" charset="0"/>
          </a:endParaRPr>
        </a:p>
      </dsp:txBody>
      <dsp:txXfrm>
        <a:off x="4537086" y="1572960"/>
        <a:ext cx="3979863" cy="2371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E4E61-7FD3-45A8-8B7A-A2B3006EDBA5}">
      <dsp:nvSpPr>
        <dsp:cNvPr id="0" name=""/>
        <dsp:cNvSpPr/>
      </dsp:nvSpPr>
      <dsp:spPr>
        <a:xfrm>
          <a:off x="4541015" y="1637233"/>
          <a:ext cx="3155260" cy="431606"/>
        </a:xfrm>
        <a:custGeom>
          <a:avLst/>
          <a:gdLst/>
          <a:ahLst/>
          <a:cxnLst/>
          <a:rect l="0" t="0" r="0" b="0"/>
          <a:pathLst>
            <a:path>
              <a:moveTo>
                <a:pt x="0" y="0"/>
              </a:moveTo>
              <a:lnTo>
                <a:pt x="0" y="215803"/>
              </a:lnTo>
              <a:lnTo>
                <a:pt x="3155260" y="215803"/>
              </a:lnTo>
              <a:lnTo>
                <a:pt x="3155260" y="431606"/>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21702A51-3438-4E0F-B482-0ED5E4E2CADE}">
      <dsp:nvSpPr>
        <dsp:cNvPr id="0" name=""/>
        <dsp:cNvSpPr/>
      </dsp:nvSpPr>
      <dsp:spPr>
        <a:xfrm>
          <a:off x="4476592" y="1637233"/>
          <a:ext cx="91440" cy="431606"/>
        </a:xfrm>
        <a:custGeom>
          <a:avLst/>
          <a:gdLst/>
          <a:ahLst/>
          <a:cxnLst/>
          <a:rect l="0" t="0" r="0" b="0"/>
          <a:pathLst>
            <a:path>
              <a:moveTo>
                <a:pt x="64422" y="0"/>
              </a:moveTo>
              <a:lnTo>
                <a:pt x="64422" y="215803"/>
              </a:lnTo>
              <a:lnTo>
                <a:pt x="45720" y="215803"/>
              </a:lnTo>
              <a:lnTo>
                <a:pt x="45720" y="431606"/>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7307293D-CB90-4102-8F13-5722E1CD1B01}">
      <dsp:nvSpPr>
        <dsp:cNvPr id="0" name=""/>
        <dsp:cNvSpPr/>
      </dsp:nvSpPr>
      <dsp:spPr>
        <a:xfrm>
          <a:off x="1321836" y="1637233"/>
          <a:ext cx="3219179" cy="431606"/>
        </a:xfrm>
        <a:custGeom>
          <a:avLst/>
          <a:gdLst/>
          <a:ahLst/>
          <a:cxnLst/>
          <a:rect l="0" t="0" r="0" b="0"/>
          <a:pathLst>
            <a:path>
              <a:moveTo>
                <a:pt x="3219179" y="0"/>
              </a:moveTo>
              <a:lnTo>
                <a:pt x="3219179" y="215803"/>
              </a:lnTo>
              <a:lnTo>
                <a:pt x="0" y="215803"/>
              </a:lnTo>
              <a:lnTo>
                <a:pt x="0" y="431606"/>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DD94262C-A295-4E77-B95D-175F796FF9C1}">
      <dsp:nvSpPr>
        <dsp:cNvPr id="0" name=""/>
        <dsp:cNvSpPr/>
      </dsp:nvSpPr>
      <dsp:spPr>
        <a:xfrm>
          <a:off x="2514602" y="609598"/>
          <a:ext cx="4052827" cy="1027634"/>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Functional Suitability </a:t>
          </a:r>
        </a:p>
        <a:p>
          <a:pPr lvl="0" algn="ctr" defTabSz="1066800">
            <a:lnSpc>
              <a:spcPct val="90000"/>
            </a:lnSpc>
            <a:spcBef>
              <a:spcPct val="0"/>
            </a:spcBef>
            <a:spcAft>
              <a:spcPct val="35000"/>
            </a:spcAft>
          </a:pPr>
          <a:r>
            <a:rPr lang="id-ID" sz="1600" i="1" kern="1200" dirty="0" smtClean="0">
              <a:latin typeface="Cambria" panose="02040503050406030204" pitchFamily="18" charset="0"/>
            </a:rPr>
            <a:t>(Observation to the function that exist in the </a:t>
          </a:r>
          <a:r>
            <a:rPr lang="en-US" sz="1600" b="0" i="1" kern="1200" dirty="0" smtClean="0">
              <a:latin typeface="Cambria" panose="02040503050406030204" pitchFamily="18" charset="0"/>
            </a:rPr>
            <a:t>GO-JEK </a:t>
          </a:r>
          <a:r>
            <a:rPr lang="id-ID" sz="1600" i="1" kern="1200" dirty="0" smtClean="0">
              <a:latin typeface="Cambria" panose="02040503050406030204" pitchFamily="18" charset="0"/>
            </a:rPr>
            <a:t>application)</a:t>
          </a:r>
          <a:endParaRPr lang="id-ID" sz="1600" i="1" kern="1200" dirty="0">
            <a:latin typeface="Cambria" panose="02040503050406030204" pitchFamily="18" charset="0"/>
          </a:endParaRPr>
        </a:p>
      </dsp:txBody>
      <dsp:txXfrm>
        <a:off x="2514602" y="609598"/>
        <a:ext cx="4052827" cy="1027634"/>
      </dsp:txXfrm>
    </dsp:sp>
    <dsp:sp modelId="{5F6949CC-39EA-4E90-AAFE-DD743ED97F52}">
      <dsp:nvSpPr>
        <dsp:cNvPr id="0" name=""/>
        <dsp:cNvSpPr/>
      </dsp:nvSpPr>
      <dsp:spPr>
        <a:xfrm>
          <a:off x="5621" y="2068840"/>
          <a:ext cx="2632430" cy="1969760"/>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Functional Appropriateness</a:t>
          </a:r>
        </a:p>
        <a:p>
          <a:pPr lvl="0" algn="ctr" defTabSz="1066800">
            <a:lnSpc>
              <a:spcPct val="90000"/>
            </a:lnSpc>
            <a:spcBef>
              <a:spcPct val="0"/>
            </a:spcBef>
            <a:spcAft>
              <a:spcPct val="35000"/>
            </a:spcAft>
          </a:pPr>
          <a:r>
            <a:rPr lang="id-ID" sz="1600" b="0" i="1" kern="1200" dirty="0" smtClean="0">
              <a:latin typeface="Cambria" panose="02040503050406030204" pitchFamily="18" charset="0"/>
            </a:rPr>
            <a:t>(O</a:t>
          </a:r>
          <a:r>
            <a:rPr lang="en-US" sz="1600" b="0" i="1" kern="1200" dirty="0" err="1" smtClean="0">
              <a:latin typeface="Cambria" panose="02040503050406030204" pitchFamily="18" charset="0"/>
            </a:rPr>
            <a:t>bservation</a:t>
          </a:r>
          <a:r>
            <a:rPr lang="en-US" sz="1600" b="0" i="1" kern="1200" dirty="0" smtClean="0">
              <a:latin typeface="Cambria" panose="02040503050406030204" pitchFamily="18" charset="0"/>
            </a:rPr>
            <a:t> of 4 Transportation Service Application</a:t>
          </a:r>
          <a:r>
            <a:rPr lang="id-ID" sz="1600" b="0" i="1" kern="1200" dirty="0" smtClean="0">
              <a:latin typeface="Cambria" panose="02040503050406030204" pitchFamily="18" charset="0"/>
            </a:rPr>
            <a:t>, produce </a:t>
          </a:r>
          <a:r>
            <a:rPr lang="en-US" sz="1600" b="0" i="1" kern="1200" dirty="0" smtClean="0">
              <a:latin typeface="Cambria" panose="02040503050406030204" pitchFamily="18" charset="0"/>
            </a:rPr>
            <a:t>22 </a:t>
          </a:r>
          <a:r>
            <a:rPr lang="id-ID" sz="1600" b="0" i="1" kern="1200" dirty="0" smtClean="0">
              <a:latin typeface="Cambria" panose="02040503050406030204" pitchFamily="18" charset="0"/>
            </a:rPr>
            <a:t>Statement</a:t>
          </a:r>
          <a:r>
            <a:rPr lang="en-US" sz="1600" b="0" i="1" kern="1200" dirty="0" smtClean="0">
              <a:latin typeface="Cambria" panose="02040503050406030204" pitchFamily="18" charset="0"/>
            </a:rPr>
            <a:t>s of Function</a:t>
          </a:r>
          <a:r>
            <a:rPr lang="id-ID" sz="1600" b="0" i="1" kern="1200" dirty="0" smtClean="0">
              <a:latin typeface="Cambria" panose="02040503050406030204" pitchFamily="18" charset="0"/>
            </a:rPr>
            <a:t>)</a:t>
          </a:r>
          <a:endParaRPr lang="id-ID" sz="1600" b="0" i="1" kern="1200" dirty="0">
            <a:latin typeface="Cambria" panose="02040503050406030204" pitchFamily="18" charset="0"/>
          </a:endParaRPr>
        </a:p>
      </dsp:txBody>
      <dsp:txXfrm>
        <a:off x="5621" y="2068840"/>
        <a:ext cx="2632430" cy="1969760"/>
      </dsp:txXfrm>
    </dsp:sp>
    <dsp:sp modelId="{F227AC10-7F05-4D3E-BAF4-182384C1F1FC}">
      <dsp:nvSpPr>
        <dsp:cNvPr id="0" name=""/>
        <dsp:cNvSpPr/>
      </dsp:nvSpPr>
      <dsp:spPr>
        <a:xfrm>
          <a:off x="3069658" y="2068840"/>
          <a:ext cx="2905308" cy="1969760"/>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Functional Completeness</a:t>
          </a:r>
        </a:p>
        <a:p>
          <a:pPr lvl="0" algn="ctr" defTabSz="1066800">
            <a:lnSpc>
              <a:spcPct val="90000"/>
            </a:lnSpc>
            <a:spcBef>
              <a:spcPct val="0"/>
            </a:spcBef>
            <a:spcAft>
              <a:spcPct val="35000"/>
            </a:spcAft>
          </a:pPr>
          <a:r>
            <a:rPr lang="id-ID" sz="1600" b="0" i="1" kern="1200" dirty="0" smtClean="0">
              <a:latin typeface="Cambria" panose="02040503050406030204" pitchFamily="18" charset="0"/>
            </a:rPr>
            <a:t>(O</a:t>
          </a:r>
          <a:r>
            <a:rPr lang="en-US" sz="1600" b="0" i="1" kern="1200" dirty="0" err="1" smtClean="0">
              <a:latin typeface="Cambria" panose="02040503050406030204" pitchFamily="18" charset="0"/>
            </a:rPr>
            <a:t>bservation</a:t>
          </a:r>
          <a:r>
            <a:rPr lang="en-US" sz="1600" b="0" i="1" kern="1200" dirty="0" smtClean="0">
              <a:latin typeface="Cambria" panose="02040503050406030204" pitchFamily="18" charset="0"/>
            </a:rPr>
            <a:t> of Transportation Service Application GO-JEK</a:t>
          </a:r>
          <a:r>
            <a:rPr lang="id-ID" sz="1600" b="0" i="1" kern="1200" dirty="0" smtClean="0">
              <a:latin typeface="Cambria" panose="02040503050406030204" pitchFamily="18" charset="0"/>
            </a:rPr>
            <a:t>, produce 1</a:t>
          </a:r>
          <a:r>
            <a:rPr lang="en-US" sz="1600" b="0" i="1" kern="1200" dirty="0" smtClean="0">
              <a:latin typeface="Cambria" panose="02040503050406030204" pitchFamily="18" charset="0"/>
            </a:rPr>
            <a:t>12</a:t>
          </a:r>
          <a:r>
            <a:rPr lang="id-ID" sz="1600" b="0" i="1" kern="1200" dirty="0" smtClean="0">
              <a:latin typeface="Cambria" panose="02040503050406030204" pitchFamily="18" charset="0"/>
            </a:rPr>
            <a:t> Statement</a:t>
          </a:r>
          <a:r>
            <a:rPr lang="en-US" sz="1600" b="0" i="1" kern="1200" dirty="0" smtClean="0">
              <a:latin typeface="Cambria" panose="02040503050406030204" pitchFamily="18" charset="0"/>
            </a:rPr>
            <a:t>s of Function</a:t>
          </a:r>
          <a:r>
            <a:rPr lang="id-ID" sz="1600" b="0" i="1" kern="1200" dirty="0" smtClean="0">
              <a:latin typeface="Cambria" panose="02040503050406030204" pitchFamily="18" charset="0"/>
            </a:rPr>
            <a:t>)</a:t>
          </a:r>
          <a:endParaRPr lang="id-ID" sz="1600" b="0" i="1" kern="1200" dirty="0">
            <a:latin typeface="Cambria" panose="02040503050406030204" pitchFamily="18" charset="0"/>
          </a:endParaRPr>
        </a:p>
      </dsp:txBody>
      <dsp:txXfrm>
        <a:off x="3069658" y="2068840"/>
        <a:ext cx="2905308" cy="1969760"/>
      </dsp:txXfrm>
    </dsp:sp>
    <dsp:sp modelId="{38FD127C-0B12-48E3-849D-15B09B54E477}">
      <dsp:nvSpPr>
        <dsp:cNvPr id="0" name=""/>
        <dsp:cNvSpPr/>
      </dsp:nvSpPr>
      <dsp:spPr>
        <a:xfrm>
          <a:off x="6406574" y="2068840"/>
          <a:ext cx="2579404" cy="1969760"/>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Functional Correctness</a:t>
          </a:r>
        </a:p>
        <a:p>
          <a:pPr lvl="0" algn="ctr" defTabSz="1066800">
            <a:lnSpc>
              <a:spcPct val="90000"/>
            </a:lnSpc>
            <a:spcBef>
              <a:spcPct val="0"/>
            </a:spcBef>
            <a:spcAft>
              <a:spcPct val="35000"/>
            </a:spcAft>
          </a:pPr>
          <a:r>
            <a:rPr lang="id-ID" sz="1600" b="0" i="1" kern="1200" dirty="0" smtClean="0">
              <a:latin typeface="Cambria" panose="02040503050406030204" pitchFamily="18" charset="0"/>
            </a:rPr>
            <a:t>(O</a:t>
          </a:r>
          <a:r>
            <a:rPr lang="en-US" sz="1600" b="0" i="1" kern="1200" dirty="0" err="1" smtClean="0">
              <a:latin typeface="Cambria" panose="02040503050406030204" pitchFamily="18" charset="0"/>
            </a:rPr>
            <a:t>bservation</a:t>
          </a:r>
          <a:r>
            <a:rPr lang="en-US" sz="1600" b="0" i="1" kern="1200" dirty="0" smtClean="0">
              <a:latin typeface="Cambria" panose="02040503050406030204" pitchFamily="18" charset="0"/>
            </a:rPr>
            <a:t> of Transportation Service Application GO-JEK</a:t>
          </a:r>
          <a:r>
            <a:rPr lang="id-ID" sz="1600" b="0" i="1" kern="1200" dirty="0" smtClean="0">
              <a:latin typeface="Cambria" panose="02040503050406030204" pitchFamily="18" charset="0"/>
            </a:rPr>
            <a:t>, produce 1</a:t>
          </a:r>
          <a:r>
            <a:rPr lang="en-US" sz="1600" b="0" i="1" kern="1200" dirty="0" smtClean="0">
              <a:latin typeface="Cambria" panose="02040503050406030204" pitchFamily="18" charset="0"/>
            </a:rPr>
            <a:t>12</a:t>
          </a:r>
          <a:r>
            <a:rPr lang="id-ID" sz="1600" b="0" i="1" kern="1200" dirty="0" smtClean="0">
              <a:latin typeface="Cambria" panose="02040503050406030204" pitchFamily="18" charset="0"/>
            </a:rPr>
            <a:t> Statement</a:t>
          </a:r>
          <a:r>
            <a:rPr lang="en-US" sz="1600" b="0" i="1" kern="1200" dirty="0" smtClean="0">
              <a:latin typeface="Cambria" panose="02040503050406030204" pitchFamily="18" charset="0"/>
            </a:rPr>
            <a:t>s of Function</a:t>
          </a:r>
          <a:r>
            <a:rPr lang="id-ID" sz="1600" b="0" i="1" kern="1200" dirty="0" smtClean="0">
              <a:latin typeface="Cambria" panose="02040503050406030204" pitchFamily="18" charset="0"/>
            </a:rPr>
            <a:t>)</a:t>
          </a:r>
          <a:endParaRPr lang="id-ID" sz="1600" b="0" i="1" kern="1200" dirty="0">
            <a:latin typeface="Cambria" panose="02040503050406030204" pitchFamily="18" charset="0"/>
          </a:endParaRPr>
        </a:p>
      </dsp:txBody>
      <dsp:txXfrm>
        <a:off x="6406574" y="2068840"/>
        <a:ext cx="2579404" cy="1969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E4E61-7FD3-45A8-8B7A-A2B3006EDBA5}">
      <dsp:nvSpPr>
        <dsp:cNvPr id="0" name=""/>
        <dsp:cNvSpPr/>
      </dsp:nvSpPr>
      <dsp:spPr>
        <a:xfrm>
          <a:off x="4541015" y="1713433"/>
          <a:ext cx="3155260" cy="431606"/>
        </a:xfrm>
        <a:custGeom>
          <a:avLst/>
          <a:gdLst/>
          <a:ahLst/>
          <a:cxnLst/>
          <a:rect l="0" t="0" r="0" b="0"/>
          <a:pathLst>
            <a:path>
              <a:moveTo>
                <a:pt x="0" y="0"/>
              </a:moveTo>
              <a:lnTo>
                <a:pt x="0" y="215803"/>
              </a:lnTo>
              <a:lnTo>
                <a:pt x="3155260" y="215803"/>
              </a:lnTo>
              <a:lnTo>
                <a:pt x="3155260" y="431606"/>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21702A51-3438-4E0F-B482-0ED5E4E2CADE}">
      <dsp:nvSpPr>
        <dsp:cNvPr id="0" name=""/>
        <dsp:cNvSpPr/>
      </dsp:nvSpPr>
      <dsp:spPr>
        <a:xfrm>
          <a:off x="4476592" y="1713433"/>
          <a:ext cx="91440" cy="431606"/>
        </a:xfrm>
        <a:custGeom>
          <a:avLst/>
          <a:gdLst/>
          <a:ahLst/>
          <a:cxnLst/>
          <a:rect l="0" t="0" r="0" b="0"/>
          <a:pathLst>
            <a:path>
              <a:moveTo>
                <a:pt x="64422" y="0"/>
              </a:moveTo>
              <a:lnTo>
                <a:pt x="64422" y="215803"/>
              </a:lnTo>
              <a:lnTo>
                <a:pt x="45720" y="215803"/>
              </a:lnTo>
              <a:lnTo>
                <a:pt x="45720" y="431606"/>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sp>
    <dsp:sp modelId="{7307293D-CB90-4102-8F13-5722E1CD1B01}">
      <dsp:nvSpPr>
        <dsp:cNvPr id="0" name=""/>
        <dsp:cNvSpPr/>
      </dsp:nvSpPr>
      <dsp:spPr>
        <a:xfrm>
          <a:off x="1321836" y="1713433"/>
          <a:ext cx="3219179" cy="431606"/>
        </a:xfrm>
        <a:custGeom>
          <a:avLst/>
          <a:gdLst/>
          <a:ahLst/>
          <a:cxnLst/>
          <a:rect l="0" t="0" r="0" b="0"/>
          <a:pathLst>
            <a:path>
              <a:moveTo>
                <a:pt x="3219179" y="0"/>
              </a:moveTo>
              <a:lnTo>
                <a:pt x="3219179" y="215803"/>
              </a:lnTo>
              <a:lnTo>
                <a:pt x="0" y="215803"/>
              </a:lnTo>
              <a:lnTo>
                <a:pt x="0" y="431606"/>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DD94262C-A295-4E77-B95D-175F796FF9C1}">
      <dsp:nvSpPr>
        <dsp:cNvPr id="0" name=""/>
        <dsp:cNvSpPr/>
      </dsp:nvSpPr>
      <dsp:spPr>
        <a:xfrm>
          <a:off x="2514602" y="533399"/>
          <a:ext cx="4052827" cy="1180033"/>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Performance Efficiency</a:t>
          </a:r>
        </a:p>
        <a:p>
          <a:pPr lvl="0" algn="ctr" defTabSz="1066800">
            <a:lnSpc>
              <a:spcPct val="90000"/>
            </a:lnSpc>
            <a:spcBef>
              <a:spcPct val="0"/>
            </a:spcBef>
            <a:spcAft>
              <a:spcPct val="35000"/>
            </a:spcAft>
          </a:pPr>
          <a:r>
            <a:rPr lang="id-ID" sz="1600" i="1" kern="1200" dirty="0" smtClean="0">
              <a:latin typeface="Cambria" panose="02040503050406030204" pitchFamily="18" charset="0"/>
            </a:rPr>
            <a:t>(O</a:t>
          </a:r>
          <a:r>
            <a:rPr lang="en-US" sz="1600" i="1" kern="1200" dirty="0" err="1" smtClean="0">
              <a:latin typeface="Cambria" panose="02040503050406030204" pitchFamily="18" charset="0"/>
            </a:rPr>
            <a:t>bservation</a:t>
          </a:r>
          <a:r>
            <a:rPr lang="en-US" sz="1600" i="1" kern="1200" dirty="0" smtClean="0">
              <a:latin typeface="Cambria" panose="02040503050406030204" pitchFamily="18" charset="0"/>
            </a:rPr>
            <a:t> the </a:t>
          </a:r>
          <a:r>
            <a:rPr lang="en-US" sz="1600" b="0" i="1" kern="1200" dirty="0" smtClean="0">
              <a:latin typeface="Cambria" panose="02040503050406030204" pitchFamily="18" charset="0"/>
            </a:rPr>
            <a:t>GO-JEK application that </a:t>
          </a:r>
          <a:r>
            <a:rPr lang="en-US" sz="1600" i="1" kern="1200" dirty="0" smtClean="0">
              <a:latin typeface="Cambria" panose="02040503050406030204" pitchFamily="18" charset="0"/>
            </a:rPr>
            <a:t>related to the</a:t>
          </a:r>
          <a:r>
            <a:rPr lang="id-ID" sz="1600" i="1" kern="1200" dirty="0" smtClean="0">
              <a:latin typeface="Cambria" panose="02040503050406030204" pitchFamily="18" charset="0"/>
            </a:rPr>
            <a:t> </a:t>
          </a:r>
          <a:r>
            <a:rPr lang="en-US" sz="1600" i="1" kern="1200" dirty="0" smtClean="0">
              <a:latin typeface="Cambria" panose="02040503050406030204" pitchFamily="18" charset="0"/>
            </a:rPr>
            <a:t>processing time, resources and capacity</a:t>
          </a:r>
          <a:r>
            <a:rPr lang="id-ID" sz="1600" i="1" kern="1200" dirty="0" smtClean="0">
              <a:latin typeface="Cambria" panose="02040503050406030204" pitchFamily="18" charset="0"/>
            </a:rPr>
            <a:t>)</a:t>
          </a:r>
          <a:endParaRPr lang="id-ID" sz="1600" i="1" kern="1200" dirty="0">
            <a:latin typeface="Cambria" panose="02040503050406030204" pitchFamily="18" charset="0"/>
          </a:endParaRPr>
        </a:p>
      </dsp:txBody>
      <dsp:txXfrm>
        <a:off x="2514602" y="533399"/>
        <a:ext cx="4052827" cy="1180033"/>
      </dsp:txXfrm>
    </dsp:sp>
    <dsp:sp modelId="{5F6949CC-39EA-4E90-AAFE-DD743ED97F52}">
      <dsp:nvSpPr>
        <dsp:cNvPr id="0" name=""/>
        <dsp:cNvSpPr/>
      </dsp:nvSpPr>
      <dsp:spPr>
        <a:xfrm>
          <a:off x="5621" y="2145039"/>
          <a:ext cx="2632430" cy="1969760"/>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Time Behavior</a:t>
          </a:r>
        </a:p>
        <a:p>
          <a:pPr lvl="0" algn="ctr" defTabSz="1066800">
            <a:lnSpc>
              <a:spcPct val="90000"/>
            </a:lnSpc>
            <a:spcBef>
              <a:spcPct val="0"/>
            </a:spcBef>
            <a:spcAft>
              <a:spcPct val="35000"/>
            </a:spcAft>
          </a:pPr>
          <a:r>
            <a:rPr lang="id-ID" sz="1600" b="0" i="1" kern="1200" dirty="0" smtClean="0">
              <a:latin typeface="Cambria" panose="02040503050406030204" pitchFamily="18" charset="0"/>
            </a:rPr>
            <a:t>(O</a:t>
          </a:r>
          <a:r>
            <a:rPr lang="en-US" sz="1600" b="0" i="1" kern="1200" dirty="0" err="1" smtClean="0">
              <a:latin typeface="Cambria" panose="02040503050406030204" pitchFamily="18" charset="0"/>
            </a:rPr>
            <a:t>bservation</a:t>
          </a:r>
          <a:r>
            <a:rPr lang="en-US" sz="1600" b="0" i="1" kern="1200" dirty="0" smtClean="0">
              <a:latin typeface="Cambria" panose="02040503050406030204" pitchFamily="18" charset="0"/>
            </a:rPr>
            <a:t> of the functions</a:t>
          </a:r>
          <a:r>
            <a:rPr lang="id-ID" sz="1600" b="0" i="1" kern="1200" dirty="0" smtClean="0">
              <a:latin typeface="Cambria" panose="02040503050406030204" pitchFamily="18" charset="0"/>
            </a:rPr>
            <a:t> </a:t>
          </a:r>
          <a:r>
            <a:rPr lang="en-US" sz="1600" b="0" i="1" kern="1200" dirty="0" smtClean="0">
              <a:latin typeface="Cambria" panose="02040503050406030204" pitchFamily="18" charset="0"/>
            </a:rPr>
            <a:t>on </a:t>
          </a:r>
          <a:r>
            <a:rPr lang="en-US" sz="1600" b="0" i="1" kern="1200" dirty="0" smtClean="0"/>
            <a:t>GO-JEK </a:t>
          </a:r>
          <a:r>
            <a:rPr lang="en-US" sz="1600" b="0" i="1" kern="1200" dirty="0" smtClean="0">
              <a:latin typeface="Cambria" panose="02040503050406030204" pitchFamily="18" charset="0"/>
            </a:rPr>
            <a:t>apps related to user satisfaction in the processing time</a:t>
          </a:r>
          <a:r>
            <a:rPr lang="id-ID" sz="1600" b="0" i="1" kern="1200" dirty="0" smtClean="0">
              <a:latin typeface="Cambria" panose="02040503050406030204" pitchFamily="18" charset="0"/>
            </a:rPr>
            <a:t>, produce </a:t>
          </a:r>
          <a:r>
            <a:rPr lang="en-US" sz="1600" b="0" i="1" kern="1200" dirty="0" smtClean="0">
              <a:latin typeface="Cambria" panose="02040503050406030204" pitchFamily="18" charset="0"/>
            </a:rPr>
            <a:t>112 </a:t>
          </a:r>
          <a:r>
            <a:rPr lang="id-ID" sz="1600" b="0" i="1" kern="1200" dirty="0" smtClean="0">
              <a:latin typeface="Cambria" panose="02040503050406030204" pitchFamily="18" charset="0"/>
            </a:rPr>
            <a:t>test case)</a:t>
          </a:r>
          <a:endParaRPr lang="id-ID" sz="1600" b="0" i="1" kern="1200" dirty="0">
            <a:latin typeface="Cambria" panose="02040503050406030204" pitchFamily="18" charset="0"/>
          </a:endParaRPr>
        </a:p>
      </dsp:txBody>
      <dsp:txXfrm>
        <a:off x="5621" y="2145039"/>
        <a:ext cx="2632430" cy="1969760"/>
      </dsp:txXfrm>
    </dsp:sp>
    <dsp:sp modelId="{F227AC10-7F05-4D3E-BAF4-182384C1F1FC}">
      <dsp:nvSpPr>
        <dsp:cNvPr id="0" name=""/>
        <dsp:cNvSpPr/>
      </dsp:nvSpPr>
      <dsp:spPr>
        <a:xfrm>
          <a:off x="3069658" y="2145039"/>
          <a:ext cx="2905308" cy="1969760"/>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Resource Utilization </a:t>
          </a:r>
        </a:p>
        <a:p>
          <a:pPr lvl="0" algn="ctr" defTabSz="1066800">
            <a:lnSpc>
              <a:spcPct val="90000"/>
            </a:lnSpc>
            <a:spcBef>
              <a:spcPct val="0"/>
            </a:spcBef>
            <a:spcAft>
              <a:spcPct val="35000"/>
            </a:spcAft>
          </a:pPr>
          <a:r>
            <a:rPr lang="id-ID" sz="1600" b="0" i="1" kern="1200" dirty="0" smtClean="0">
              <a:latin typeface="Cambria" panose="02040503050406030204" pitchFamily="18" charset="0"/>
            </a:rPr>
            <a:t>(O</a:t>
          </a:r>
          <a:r>
            <a:rPr lang="en-US" sz="1600" b="0" i="1" kern="1200" dirty="0" err="1" smtClean="0">
              <a:latin typeface="Cambria" panose="02040503050406030204" pitchFamily="18" charset="0"/>
            </a:rPr>
            <a:t>bservation</a:t>
          </a:r>
          <a:r>
            <a:rPr lang="en-US" sz="1600" b="0" i="1" kern="1200" dirty="0" smtClean="0">
              <a:latin typeface="Cambria" panose="02040503050406030204" pitchFamily="18" charset="0"/>
            </a:rPr>
            <a:t> of 4 Transportation Service Application </a:t>
          </a:r>
          <a:r>
            <a:rPr lang="id-ID" sz="1600" b="0" i="1" kern="1200" dirty="0" smtClean="0">
              <a:latin typeface="Cambria" panose="02040503050406030204" pitchFamily="18" charset="0"/>
            </a:rPr>
            <a:t>by measuring </a:t>
          </a:r>
          <a:r>
            <a:rPr lang="en-US" sz="1600" b="0" i="1" kern="1200" dirty="0" smtClean="0">
              <a:latin typeface="Cambria" panose="02040503050406030204" pitchFamily="18" charset="0"/>
            </a:rPr>
            <a:t>the average of resources use, such as RAM and Memory when installation and executed</a:t>
          </a:r>
          <a:r>
            <a:rPr lang="id-ID" sz="1600" b="0" i="1" kern="1200" dirty="0" smtClean="0">
              <a:latin typeface="Cambria" panose="02040503050406030204" pitchFamily="18" charset="0"/>
            </a:rPr>
            <a:t>)</a:t>
          </a:r>
          <a:endParaRPr lang="id-ID" sz="1600" b="0" i="1" kern="1200" dirty="0">
            <a:latin typeface="Cambria" panose="02040503050406030204" pitchFamily="18" charset="0"/>
          </a:endParaRPr>
        </a:p>
      </dsp:txBody>
      <dsp:txXfrm>
        <a:off x="3069658" y="2145039"/>
        <a:ext cx="2905308" cy="1969760"/>
      </dsp:txXfrm>
    </dsp:sp>
    <dsp:sp modelId="{38FD127C-0B12-48E3-849D-15B09B54E477}">
      <dsp:nvSpPr>
        <dsp:cNvPr id="0" name=""/>
        <dsp:cNvSpPr/>
      </dsp:nvSpPr>
      <dsp:spPr>
        <a:xfrm>
          <a:off x="6406574" y="2145039"/>
          <a:ext cx="2579404" cy="1969760"/>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Capacity</a:t>
          </a:r>
        </a:p>
        <a:p>
          <a:pPr lvl="0" algn="ctr" defTabSz="1066800">
            <a:lnSpc>
              <a:spcPct val="90000"/>
            </a:lnSpc>
            <a:spcBef>
              <a:spcPct val="0"/>
            </a:spcBef>
            <a:spcAft>
              <a:spcPct val="35000"/>
            </a:spcAft>
          </a:pPr>
          <a:r>
            <a:rPr lang="id-ID" sz="1600" b="0" i="1" kern="1200" dirty="0" smtClean="0">
              <a:latin typeface="Cambria" panose="02040503050406030204" pitchFamily="18" charset="0"/>
            </a:rPr>
            <a:t>(O</a:t>
          </a:r>
          <a:r>
            <a:rPr lang="en-US" sz="1600" b="0" i="1" kern="1200" dirty="0" err="1" smtClean="0">
              <a:latin typeface="Cambria" panose="02040503050406030204" pitchFamily="18" charset="0"/>
            </a:rPr>
            <a:t>bservations</a:t>
          </a:r>
          <a:r>
            <a:rPr lang="en-US" sz="1600" b="0" i="1" kern="1200" dirty="0" smtClean="0">
              <a:latin typeface="Cambria" panose="02040503050406030204" pitchFamily="18" charset="0"/>
            </a:rPr>
            <a:t> of the functions </a:t>
          </a:r>
          <a:r>
            <a:rPr lang="en-US" sz="1600" b="0" i="1" kern="1200" dirty="0" err="1" smtClean="0">
              <a:latin typeface="Cambria" panose="02040503050406030204" pitchFamily="18" charset="0"/>
            </a:rPr>
            <a:t>relat</a:t>
          </a:r>
          <a:r>
            <a:rPr lang="id-ID" sz="1600" b="0" i="1" kern="1200" dirty="0" smtClean="0">
              <a:latin typeface="Cambria" panose="02040503050406030204" pitchFamily="18" charset="0"/>
            </a:rPr>
            <a:t>ed </a:t>
          </a:r>
          <a:r>
            <a:rPr lang="en-US" sz="1600" b="0" i="1" kern="1200" dirty="0" smtClean="0">
              <a:latin typeface="Cambria" panose="02040503050406030204" pitchFamily="18" charset="0"/>
            </a:rPr>
            <a:t>to the capacity when </a:t>
          </a:r>
          <a:r>
            <a:rPr lang="en-US" sz="1600" b="0" i="1" kern="1200" dirty="0" smtClean="0"/>
            <a:t>GO-JEK </a:t>
          </a:r>
          <a:r>
            <a:rPr lang="en-US" sz="1600" b="0" i="1" kern="1200" dirty="0" smtClean="0">
              <a:latin typeface="Cambria" panose="02040503050406030204" pitchFamily="18" charset="0"/>
            </a:rPr>
            <a:t>apps</a:t>
          </a:r>
          <a:r>
            <a:rPr lang="id-ID" sz="1600" b="0" i="1" kern="1200" dirty="0" smtClean="0">
              <a:latin typeface="Cambria" panose="02040503050406030204" pitchFamily="18" charset="0"/>
            </a:rPr>
            <a:t> being used, produce 4 test case)</a:t>
          </a:r>
          <a:endParaRPr lang="id-ID" sz="1600" b="0" i="1" kern="1200" dirty="0">
            <a:latin typeface="Cambria" panose="02040503050406030204" pitchFamily="18" charset="0"/>
          </a:endParaRPr>
        </a:p>
      </dsp:txBody>
      <dsp:txXfrm>
        <a:off x="6406574" y="2145039"/>
        <a:ext cx="2579404" cy="1969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02A51-3438-4E0F-B482-0ED5E4E2CADE}">
      <dsp:nvSpPr>
        <dsp:cNvPr id="0" name=""/>
        <dsp:cNvSpPr/>
      </dsp:nvSpPr>
      <dsp:spPr>
        <a:xfrm>
          <a:off x="2743820" y="1805468"/>
          <a:ext cx="1417732" cy="369606"/>
        </a:xfrm>
        <a:custGeom>
          <a:avLst/>
          <a:gdLst/>
          <a:ahLst/>
          <a:cxnLst/>
          <a:rect l="0" t="0" r="0" b="0"/>
          <a:pathLst>
            <a:path>
              <a:moveTo>
                <a:pt x="0" y="0"/>
              </a:moveTo>
              <a:lnTo>
                <a:pt x="0" y="184803"/>
              </a:lnTo>
              <a:lnTo>
                <a:pt x="1417732" y="184803"/>
              </a:lnTo>
              <a:lnTo>
                <a:pt x="1417732" y="369606"/>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7307293D-CB90-4102-8F13-5722E1CD1B01}">
      <dsp:nvSpPr>
        <dsp:cNvPr id="0" name=""/>
        <dsp:cNvSpPr/>
      </dsp:nvSpPr>
      <dsp:spPr>
        <a:xfrm>
          <a:off x="1276314" y="1805468"/>
          <a:ext cx="1467505" cy="369606"/>
        </a:xfrm>
        <a:custGeom>
          <a:avLst/>
          <a:gdLst/>
          <a:ahLst/>
          <a:cxnLst/>
          <a:rect l="0" t="0" r="0" b="0"/>
          <a:pathLst>
            <a:path>
              <a:moveTo>
                <a:pt x="1467505" y="0"/>
              </a:moveTo>
              <a:lnTo>
                <a:pt x="1467505" y="184803"/>
              </a:lnTo>
              <a:lnTo>
                <a:pt x="0" y="184803"/>
              </a:lnTo>
              <a:lnTo>
                <a:pt x="0" y="369606"/>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DD94262C-A295-4E77-B95D-175F796FF9C1}">
      <dsp:nvSpPr>
        <dsp:cNvPr id="0" name=""/>
        <dsp:cNvSpPr/>
      </dsp:nvSpPr>
      <dsp:spPr>
        <a:xfrm>
          <a:off x="953744" y="405318"/>
          <a:ext cx="3580151" cy="1400149"/>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Compatibility</a:t>
          </a:r>
        </a:p>
        <a:p>
          <a:pPr lvl="0" algn="ctr" defTabSz="1066800">
            <a:lnSpc>
              <a:spcPct val="90000"/>
            </a:lnSpc>
            <a:spcBef>
              <a:spcPct val="0"/>
            </a:spcBef>
            <a:spcAft>
              <a:spcPct val="35000"/>
            </a:spcAft>
          </a:pPr>
          <a:r>
            <a:rPr lang="id-ID" sz="1600" i="1" kern="1200" dirty="0" smtClean="0">
              <a:latin typeface="Cambria" panose="02040503050406030204" pitchFamily="18" charset="0"/>
            </a:rPr>
            <a:t>(Observation </a:t>
          </a:r>
          <a:r>
            <a:rPr lang="en-US" sz="1600" i="1" kern="1200" dirty="0" smtClean="0">
              <a:latin typeface="Cambria" panose="02040503050406030204" pitchFamily="18" charset="0"/>
            </a:rPr>
            <a:t>to the functions that exist in the </a:t>
          </a:r>
          <a:r>
            <a:rPr lang="en-US" sz="1600" b="0" i="1" kern="1200" dirty="0" smtClean="0"/>
            <a:t>GO-JEK </a:t>
          </a:r>
          <a:r>
            <a:rPr lang="en-US" sz="1600" i="1" kern="1200" dirty="0" smtClean="0">
              <a:latin typeface="Cambria" panose="02040503050406030204" pitchFamily="18" charset="0"/>
            </a:rPr>
            <a:t>apps related to interaction and sharing resources and information with other devices and operating system</a:t>
          </a:r>
          <a:r>
            <a:rPr lang="id-ID" sz="1600" i="1" kern="1200" dirty="0" smtClean="0">
              <a:latin typeface="Cambria" panose="02040503050406030204" pitchFamily="18" charset="0"/>
            </a:rPr>
            <a:t>)</a:t>
          </a:r>
          <a:endParaRPr lang="id-ID" sz="1600" i="1" kern="1200" dirty="0">
            <a:latin typeface="Cambria" panose="02040503050406030204" pitchFamily="18" charset="0"/>
          </a:endParaRPr>
        </a:p>
      </dsp:txBody>
      <dsp:txXfrm>
        <a:off x="953744" y="405318"/>
        <a:ext cx="3580151" cy="1400149"/>
      </dsp:txXfrm>
    </dsp:sp>
    <dsp:sp modelId="{5F6949CC-39EA-4E90-AAFE-DD743ED97F52}">
      <dsp:nvSpPr>
        <dsp:cNvPr id="0" name=""/>
        <dsp:cNvSpPr/>
      </dsp:nvSpPr>
      <dsp:spPr>
        <a:xfrm>
          <a:off x="4665" y="2175075"/>
          <a:ext cx="2543299" cy="1686805"/>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Coexistence</a:t>
          </a:r>
        </a:p>
        <a:p>
          <a:pPr lvl="0" algn="ctr" defTabSz="1066800">
            <a:lnSpc>
              <a:spcPct val="90000"/>
            </a:lnSpc>
            <a:spcBef>
              <a:spcPct val="0"/>
            </a:spcBef>
            <a:spcAft>
              <a:spcPct val="35000"/>
            </a:spcAft>
          </a:pPr>
          <a:r>
            <a:rPr lang="id-ID" sz="1600" b="0" i="1" kern="1200" dirty="0" smtClean="0">
              <a:latin typeface="Cambria" panose="02040503050406030204" pitchFamily="18" charset="0"/>
            </a:rPr>
            <a:t>(Produce </a:t>
          </a:r>
          <a:r>
            <a:rPr lang="en-US" sz="1600" b="0" i="1" kern="1200" dirty="0" smtClean="0">
              <a:latin typeface="Cambria" panose="02040503050406030204" pitchFamily="18" charset="0"/>
            </a:rPr>
            <a:t>8</a:t>
          </a:r>
          <a:r>
            <a:rPr lang="id-ID" sz="1600" b="0" i="1" kern="1200" dirty="0" smtClean="0">
              <a:latin typeface="Cambria" panose="02040503050406030204" pitchFamily="18" charset="0"/>
            </a:rPr>
            <a:t> test case related to </a:t>
          </a:r>
          <a:r>
            <a:rPr lang="en-US" sz="1600" b="0" i="1" kern="1200" dirty="0" smtClean="0">
              <a:latin typeface="Cambria" panose="02040503050406030204" pitchFamily="18" charset="0"/>
            </a:rPr>
            <a:t>ability of </a:t>
          </a:r>
          <a:r>
            <a:rPr lang="en-US" sz="1600" b="0" i="1" kern="1200" dirty="0" smtClean="0"/>
            <a:t>GO-JEK when running on the other device</a:t>
          </a:r>
          <a:r>
            <a:rPr lang="id-ID" sz="1600" b="0" i="1" kern="1200" dirty="0" smtClean="0">
              <a:latin typeface="Cambria" panose="02040503050406030204" pitchFamily="18" charset="0"/>
            </a:rPr>
            <a:t>)</a:t>
          </a:r>
          <a:endParaRPr lang="id-ID" sz="1600" b="0" i="1" kern="1200" dirty="0">
            <a:latin typeface="Cambria" panose="02040503050406030204" pitchFamily="18" charset="0"/>
          </a:endParaRPr>
        </a:p>
      </dsp:txBody>
      <dsp:txXfrm>
        <a:off x="4665" y="2175075"/>
        <a:ext cx="2543299" cy="1686805"/>
      </dsp:txXfrm>
    </dsp:sp>
    <dsp:sp modelId="{F227AC10-7F05-4D3E-BAF4-182384C1F1FC}">
      <dsp:nvSpPr>
        <dsp:cNvPr id="0" name=""/>
        <dsp:cNvSpPr/>
      </dsp:nvSpPr>
      <dsp:spPr>
        <a:xfrm>
          <a:off x="2917571" y="2175075"/>
          <a:ext cx="2487963" cy="1686805"/>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Interoperability</a:t>
          </a:r>
        </a:p>
        <a:p>
          <a:pPr lvl="0" algn="ctr" defTabSz="1066800">
            <a:lnSpc>
              <a:spcPct val="90000"/>
            </a:lnSpc>
            <a:spcBef>
              <a:spcPct val="0"/>
            </a:spcBef>
            <a:spcAft>
              <a:spcPct val="35000"/>
            </a:spcAft>
          </a:pPr>
          <a:r>
            <a:rPr lang="id-ID" sz="1600" b="0" i="1" kern="1200" dirty="0" smtClean="0">
              <a:latin typeface="Cambria" panose="02040503050406030204" pitchFamily="18" charset="0"/>
            </a:rPr>
            <a:t>(O</a:t>
          </a:r>
          <a:r>
            <a:rPr lang="en-US" sz="1600" b="0" i="1" kern="1200" dirty="0" err="1" smtClean="0">
              <a:latin typeface="Cambria" panose="02040503050406030204" pitchFamily="18" charset="0"/>
            </a:rPr>
            <a:t>bservation</a:t>
          </a:r>
          <a:r>
            <a:rPr lang="en-US" sz="1600" b="0" i="1" kern="1200" dirty="0" smtClean="0">
              <a:latin typeface="Cambria" panose="02040503050406030204" pitchFamily="18" charset="0"/>
            </a:rPr>
            <a:t> of</a:t>
          </a:r>
          <a:r>
            <a:rPr lang="id-ID" sz="1600" b="0" i="1" kern="1200" dirty="0" smtClean="0">
              <a:latin typeface="Cambria" panose="02040503050406030204" pitchFamily="18" charset="0"/>
            </a:rPr>
            <a:t> the functions which </a:t>
          </a:r>
          <a:r>
            <a:rPr lang="en-US" sz="1600" b="0" i="1" kern="1200" dirty="0" smtClean="0">
              <a:latin typeface="Cambria" panose="02040503050406030204" pitchFamily="18" charset="0"/>
            </a:rPr>
            <a:t>interact with other</a:t>
          </a:r>
          <a:r>
            <a:rPr lang="id-ID" sz="1600" b="0" i="1" kern="1200" dirty="0" smtClean="0">
              <a:latin typeface="Cambria" panose="02040503050406030204" pitchFamily="18" charset="0"/>
            </a:rPr>
            <a:t> </a:t>
          </a:r>
          <a:r>
            <a:rPr lang="en-US" sz="1600" b="0" i="1" kern="1200" dirty="0" smtClean="0">
              <a:latin typeface="Cambria" panose="02040503050406030204" pitchFamily="18" charset="0"/>
            </a:rPr>
            <a:t>system, </a:t>
          </a:r>
          <a:r>
            <a:rPr lang="id-ID" sz="1600" b="0" i="1" kern="1200" dirty="0" smtClean="0">
              <a:latin typeface="Cambria" panose="02040503050406030204" pitchFamily="18" charset="0"/>
            </a:rPr>
            <a:t>produce </a:t>
          </a:r>
          <a:r>
            <a:rPr lang="en-US" sz="1600" b="0" i="1" kern="1200" dirty="0" smtClean="0">
              <a:latin typeface="Cambria" panose="02040503050406030204" pitchFamily="18" charset="0"/>
            </a:rPr>
            <a:t>7</a:t>
          </a:r>
          <a:r>
            <a:rPr lang="id-ID" sz="1600" b="0" i="1" kern="1200" dirty="0" smtClean="0">
              <a:latin typeface="Cambria" panose="02040503050406030204" pitchFamily="18" charset="0"/>
            </a:rPr>
            <a:t> test case)</a:t>
          </a:r>
          <a:endParaRPr lang="id-ID" sz="1600" b="0" i="1" kern="1200" dirty="0">
            <a:latin typeface="Cambria" panose="02040503050406030204" pitchFamily="18" charset="0"/>
          </a:endParaRPr>
        </a:p>
      </dsp:txBody>
      <dsp:txXfrm>
        <a:off x="2917571" y="2175075"/>
        <a:ext cx="2487963" cy="16868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D7F72-DF13-428E-9EA1-CBB89AB5EFC8}">
      <dsp:nvSpPr>
        <dsp:cNvPr id="0" name=""/>
        <dsp:cNvSpPr/>
      </dsp:nvSpPr>
      <dsp:spPr>
        <a:xfrm>
          <a:off x="5009362" y="2486945"/>
          <a:ext cx="4040951" cy="174325"/>
        </a:xfrm>
        <a:custGeom>
          <a:avLst/>
          <a:gdLst/>
          <a:ahLst/>
          <a:cxnLst/>
          <a:rect l="0" t="0" r="0" b="0"/>
          <a:pathLst>
            <a:path>
              <a:moveTo>
                <a:pt x="0" y="0"/>
              </a:moveTo>
              <a:lnTo>
                <a:pt x="0" y="87162"/>
              </a:lnTo>
              <a:lnTo>
                <a:pt x="4040951" y="87162"/>
              </a:lnTo>
              <a:lnTo>
                <a:pt x="4040951"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4CE2FA01-F13E-4522-B082-836AB854EA4F}">
      <dsp:nvSpPr>
        <dsp:cNvPr id="0" name=""/>
        <dsp:cNvSpPr/>
      </dsp:nvSpPr>
      <dsp:spPr>
        <a:xfrm>
          <a:off x="5009362" y="2486945"/>
          <a:ext cx="2009729" cy="174325"/>
        </a:xfrm>
        <a:custGeom>
          <a:avLst/>
          <a:gdLst/>
          <a:ahLst/>
          <a:cxnLst/>
          <a:rect l="0" t="0" r="0" b="0"/>
          <a:pathLst>
            <a:path>
              <a:moveTo>
                <a:pt x="0" y="0"/>
              </a:moveTo>
              <a:lnTo>
                <a:pt x="0" y="87162"/>
              </a:lnTo>
              <a:lnTo>
                <a:pt x="2009729" y="87162"/>
              </a:lnTo>
              <a:lnTo>
                <a:pt x="2009729"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40D07C78-1069-44F7-9C9C-780FBAE807DF}">
      <dsp:nvSpPr>
        <dsp:cNvPr id="0" name=""/>
        <dsp:cNvSpPr/>
      </dsp:nvSpPr>
      <dsp:spPr>
        <a:xfrm>
          <a:off x="4942150" y="2486945"/>
          <a:ext cx="91440" cy="174325"/>
        </a:xfrm>
        <a:custGeom>
          <a:avLst/>
          <a:gdLst/>
          <a:ahLst/>
          <a:cxnLst/>
          <a:rect l="0" t="0" r="0" b="0"/>
          <a:pathLst>
            <a:path>
              <a:moveTo>
                <a:pt x="67211" y="0"/>
              </a:moveTo>
              <a:lnTo>
                <a:pt x="67211" y="87162"/>
              </a:lnTo>
              <a:lnTo>
                <a:pt x="45720" y="87162"/>
              </a:lnTo>
              <a:lnTo>
                <a:pt x="45720" y="1743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702A51-3438-4E0F-B482-0ED5E4E2CADE}">
      <dsp:nvSpPr>
        <dsp:cNvPr id="0" name=""/>
        <dsp:cNvSpPr/>
      </dsp:nvSpPr>
      <dsp:spPr>
        <a:xfrm>
          <a:off x="2956649" y="2486945"/>
          <a:ext cx="2052713" cy="174325"/>
        </a:xfrm>
        <a:custGeom>
          <a:avLst/>
          <a:gdLst/>
          <a:ahLst/>
          <a:cxnLst/>
          <a:rect l="0" t="0" r="0" b="0"/>
          <a:pathLst>
            <a:path>
              <a:moveTo>
                <a:pt x="2052713" y="0"/>
              </a:moveTo>
              <a:lnTo>
                <a:pt x="2052713" y="87162"/>
              </a:lnTo>
              <a:lnTo>
                <a:pt x="0" y="87162"/>
              </a:lnTo>
              <a:lnTo>
                <a:pt x="0"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7307293D-CB90-4102-8F13-5722E1CD1B01}">
      <dsp:nvSpPr>
        <dsp:cNvPr id="0" name=""/>
        <dsp:cNvSpPr/>
      </dsp:nvSpPr>
      <dsp:spPr>
        <a:xfrm>
          <a:off x="928657" y="2486945"/>
          <a:ext cx="4080705" cy="174325"/>
        </a:xfrm>
        <a:custGeom>
          <a:avLst/>
          <a:gdLst/>
          <a:ahLst/>
          <a:cxnLst/>
          <a:rect l="0" t="0" r="0" b="0"/>
          <a:pathLst>
            <a:path>
              <a:moveTo>
                <a:pt x="4080705" y="0"/>
              </a:moveTo>
              <a:lnTo>
                <a:pt x="4080705" y="87162"/>
              </a:lnTo>
              <a:lnTo>
                <a:pt x="0" y="87162"/>
              </a:lnTo>
              <a:lnTo>
                <a:pt x="0" y="174325"/>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DD94262C-A295-4E77-B95D-175F796FF9C1}">
      <dsp:nvSpPr>
        <dsp:cNvPr id="0" name=""/>
        <dsp:cNvSpPr/>
      </dsp:nvSpPr>
      <dsp:spPr>
        <a:xfrm>
          <a:off x="3483752" y="1206558"/>
          <a:ext cx="3051219" cy="128038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Usability</a:t>
          </a:r>
        </a:p>
        <a:p>
          <a:pPr lvl="0" algn="ctr" defTabSz="1066800">
            <a:lnSpc>
              <a:spcPct val="90000"/>
            </a:lnSpc>
            <a:spcBef>
              <a:spcPct val="0"/>
            </a:spcBef>
            <a:spcAft>
              <a:spcPct val="35000"/>
            </a:spcAft>
          </a:pPr>
          <a:r>
            <a:rPr lang="id-ID" sz="1600" i="1" kern="1200" dirty="0" smtClean="0">
              <a:latin typeface="Cambria" panose="02040503050406030204" pitchFamily="18" charset="0"/>
            </a:rPr>
            <a:t>(</a:t>
          </a:r>
          <a:r>
            <a:rPr lang="id-ID" sz="1600" kern="1200" dirty="0" smtClean="0">
              <a:latin typeface="Cambria" panose="02040503050406030204" pitchFamily="18" charset="0"/>
            </a:rPr>
            <a:t>A</a:t>
          </a:r>
          <a:r>
            <a:rPr lang="en-US" sz="1600" kern="1200" dirty="0" err="1" smtClean="0">
              <a:latin typeface="Cambria" panose="02040503050406030204" pitchFamily="18" charset="0"/>
            </a:rPr>
            <a:t>dapting</a:t>
          </a:r>
          <a:r>
            <a:rPr lang="en-US" sz="1600" kern="1200" dirty="0" smtClean="0">
              <a:latin typeface="Cambria" panose="02040503050406030204" pitchFamily="18" charset="0"/>
            </a:rPr>
            <a:t> USE Questionnaire of Lund A.M</a:t>
          </a:r>
          <a:r>
            <a:rPr lang="id-ID" sz="1600" kern="1200" dirty="0" smtClean="0">
              <a:latin typeface="Cambria" panose="02040503050406030204" pitchFamily="18" charset="0"/>
            </a:rPr>
            <a:t>, produce </a:t>
          </a:r>
          <a:r>
            <a:rPr lang="en-US" sz="1600" kern="1200" dirty="0" smtClean="0">
              <a:latin typeface="Cambria" panose="02040503050406030204" pitchFamily="18" charset="0"/>
            </a:rPr>
            <a:t>11</a:t>
          </a:r>
          <a:r>
            <a:rPr lang="id-ID" sz="1600" kern="1200" dirty="0" smtClean="0">
              <a:latin typeface="Cambria" panose="02040503050406030204" pitchFamily="18" charset="0"/>
            </a:rPr>
            <a:t> statements</a:t>
          </a:r>
          <a:r>
            <a:rPr lang="id-ID" sz="1600" i="1" kern="1200" dirty="0" smtClean="0">
              <a:latin typeface="Cambria" panose="02040503050406030204" pitchFamily="18" charset="0"/>
            </a:rPr>
            <a:t>)</a:t>
          </a:r>
          <a:endParaRPr lang="id-ID" sz="1600" i="1" kern="1200" dirty="0">
            <a:latin typeface="Cambria" panose="02040503050406030204" pitchFamily="18" charset="0"/>
          </a:endParaRPr>
        </a:p>
      </dsp:txBody>
      <dsp:txXfrm>
        <a:off x="3483752" y="1206558"/>
        <a:ext cx="3051219" cy="1280387"/>
      </dsp:txXfrm>
    </dsp:sp>
    <dsp:sp modelId="{5F6949CC-39EA-4E90-AAFE-DD743ED97F52}">
      <dsp:nvSpPr>
        <dsp:cNvPr id="0" name=""/>
        <dsp:cNvSpPr/>
      </dsp:nvSpPr>
      <dsp:spPr>
        <a:xfrm>
          <a:off x="3438" y="2661271"/>
          <a:ext cx="1850437" cy="1008969"/>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Appropriateness Recognizability</a:t>
          </a:r>
        </a:p>
      </dsp:txBody>
      <dsp:txXfrm>
        <a:off x="3438" y="2661271"/>
        <a:ext cx="1850437" cy="1008969"/>
      </dsp:txXfrm>
    </dsp:sp>
    <dsp:sp modelId="{F227AC10-7F05-4D3E-BAF4-182384C1F1FC}">
      <dsp:nvSpPr>
        <dsp:cNvPr id="0" name=""/>
        <dsp:cNvSpPr/>
      </dsp:nvSpPr>
      <dsp:spPr>
        <a:xfrm>
          <a:off x="2028201"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Learnability</a:t>
          </a:r>
        </a:p>
      </dsp:txBody>
      <dsp:txXfrm>
        <a:off x="2028201" y="2661271"/>
        <a:ext cx="1856895" cy="1006267"/>
      </dsp:txXfrm>
    </dsp:sp>
    <dsp:sp modelId="{0F8C3496-DA9C-42E0-8DC7-D7E6D041E6B5}">
      <dsp:nvSpPr>
        <dsp:cNvPr id="0" name=""/>
        <dsp:cNvSpPr/>
      </dsp:nvSpPr>
      <dsp:spPr>
        <a:xfrm>
          <a:off x="4059423"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Operability</a:t>
          </a:r>
        </a:p>
      </dsp:txBody>
      <dsp:txXfrm>
        <a:off x="4059423" y="2661271"/>
        <a:ext cx="1856895" cy="1006267"/>
      </dsp:txXfrm>
    </dsp:sp>
    <dsp:sp modelId="{D855C0D5-3F36-40E3-8B6D-3E568B29E5AA}">
      <dsp:nvSpPr>
        <dsp:cNvPr id="0" name=""/>
        <dsp:cNvSpPr/>
      </dsp:nvSpPr>
      <dsp:spPr>
        <a:xfrm>
          <a:off x="6090644"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User Interface Aesthetics</a:t>
          </a:r>
        </a:p>
      </dsp:txBody>
      <dsp:txXfrm>
        <a:off x="6090644" y="2661271"/>
        <a:ext cx="1856895" cy="1006267"/>
      </dsp:txXfrm>
    </dsp:sp>
    <dsp:sp modelId="{4B5A6447-AB11-4E96-858B-0B99616C6EFB}">
      <dsp:nvSpPr>
        <dsp:cNvPr id="0" name=""/>
        <dsp:cNvSpPr/>
      </dsp:nvSpPr>
      <dsp:spPr>
        <a:xfrm>
          <a:off x="8121866" y="2661271"/>
          <a:ext cx="1856895" cy="1006267"/>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b="1" kern="1200" dirty="0" smtClean="0">
              <a:latin typeface="Cambria" panose="02040503050406030204" pitchFamily="18" charset="0"/>
            </a:rPr>
            <a:t>Accessibility</a:t>
          </a:r>
        </a:p>
      </dsp:txBody>
      <dsp:txXfrm>
        <a:off x="8121866" y="2661271"/>
        <a:ext cx="1856895" cy="10062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293D-CB90-4102-8F13-5722E1CD1B01}">
      <dsp:nvSpPr>
        <dsp:cNvPr id="0" name=""/>
        <dsp:cNvSpPr/>
      </dsp:nvSpPr>
      <dsp:spPr>
        <a:xfrm>
          <a:off x="2254579" y="1701784"/>
          <a:ext cx="91440" cy="501876"/>
        </a:xfrm>
        <a:custGeom>
          <a:avLst/>
          <a:gdLst/>
          <a:ahLst/>
          <a:cxnLst/>
          <a:rect l="0" t="0" r="0" b="0"/>
          <a:pathLst>
            <a:path>
              <a:moveTo>
                <a:pt x="45720" y="0"/>
              </a:moveTo>
              <a:lnTo>
                <a:pt x="45720" y="251786"/>
              </a:lnTo>
              <a:lnTo>
                <a:pt x="98977" y="251786"/>
              </a:lnTo>
              <a:lnTo>
                <a:pt x="98977" y="501876"/>
              </a:lnTo>
            </a:path>
          </a:pathLst>
        </a:custGeom>
        <a:no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DD94262C-A295-4E77-B95D-175F796FF9C1}">
      <dsp:nvSpPr>
        <dsp:cNvPr id="0" name=""/>
        <dsp:cNvSpPr/>
      </dsp:nvSpPr>
      <dsp:spPr>
        <a:xfrm>
          <a:off x="600093" y="1697"/>
          <a:ext cx="3400412" cy="1700086"/>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Reliability</a:t>
          </a:r>
        </a:p>
        <a:p>
          <a:pPr lvl="0" algn="ctr" defTabSz="1066800">
            <a:lnSpc>
              <a:spcPct val="90000"/>
            </a:lnSpc>
            <a:spcBef>
              <a:spcPct val="0"/>
            </a:spcBef>
            <a:spcAft>
              <a:spcPct val="35000"/>
            </a:spcAft>
          </a:pPr>
          <a:r>
            <a:rPr lang="id-ID" sz="1600" i="1" kern="1200" dirty="0" smtClean="0">
              <a:latin typeface="Cambria" panose="02040503050406030204" pitchFamily="18" charset="0"/>
            </a:rPr>
            <a:t>(O</a:t>
          </a:r>
          <a:r>
            <a:rPr lang="en-US" sz="1600" i="1" kern="1200" dirty="0" err="1" smtClean="0">
              <a:latin typeface="Cambria" panose="02040503050406030204" pitchFamily="18" charset="0"/>
            </a:rPr>
            <a:t>bservation</a:t>
          </a:r>
          <a:r>
            <a:rPr lang="en-US" sz="1600" i="1" kern="1200" dirty="0" smtClean="0">
              <a:latin typeface="Cambria" panose="02040503050406030204" pitchFamily="18" charset="0"/>
            </a:rPr>
            <a:t> to the functions related</a:t>
          </a:r>
          <a:endParaRPr lang="id-ID" sz="1600" i="1" kern="1200" dirty="0" smtClean="0">
            <a:latin typeface="Cambria" panose="02040503050406030204" pitchFamily="18" charset="0"/>
          </a:endParaRPr>
        </a:p>
        <a:p>
          <a:pPr lvl="0" algn="ctr" defTabSz="1066800">
            <a:lnSpc>
              <a:spcPct val="90000"/>
            </a:lnSpc>
            <a:spcBef>
              <a:spcPct val="0"/>
            </a:spcBef>
            <a:spcAft>
              <a:spcPct val="35000"/>
            </a:spcAft>
          </a:pPr>
          <a:r>
            <a:rPr lang="en-US" sz="1600" i="1" kern="1200" dirty="0" smtClean="0">
              <a:latin typeface="Cambria" panose="02040503050406030204" pitchFamily="18" charset="0"/>
            </a:rPr>
            <a:t>to reliability of  </a:t>
          </a:r>
          <a:r>
            <a:rPr lang="en-US" sz="1600" b="0" i="1" kern="1200" dirty="0" smtClean="0"/>
            <a:t>GO-JEK </a:t>
          </a:r>
          <a:r>
            <a:rPr lang="en-US" sz="1600" i="1" kern="1200" dirty="0" smtClean="0">
              <a:latin typeface="Cambria" panose="02040503050406030204" pitchFamily="18" charset="0"/>
            </a:rPr>
            <a:t>application when it’s being used under certain condition</a:t>
          </a:r>
          <a:r>
            <a:rPr lang="id-ID" sz="1600" i="1" kern="1200" dirty="0" smtClean="0">
              <a:latin typeface="Cambria" panose="02040503050406030204" pitchFamily="18" charset="0"/>
            </a:rPr>
            <a:t>)</a:t>
          </a:r>
          <a:endParaRPr lang="id-ID" sz="1600" i="1" kern="1200" dirty="0">
            <a:latin typeface="Cambria" panose="02040503050406030204" pitchFamily="18" charset="0"/>
          </a:endParaRPr>
        </a:p>
      </dsp:txBody>
      <dsp:txXfrm>
        <a:off x="600093" y="1697"/>
        <a:ext cx="3400412" cy="1700086"/>
      </dsp:txXfrm>
    </dsp:sp>
    <dsp:sp modelId="{5F6949CC-39EA-4E90-AAFE-DD743ED97F52}">
      <dsp:nvSpPr>
        <dsp:cNvPr id="0" name=""/>
        <dsp:cNvSpPr/>
      </dsp:nvSpPr>
      <dsp:spPr>
        <a:xfrm>
          <a:off x="342906" y="2203660"/>
          <a:ext cx="4021301" cy="1301539"/>
        </a:xfrm>
        <a:prstGeom prst="rect">
          <a:avLst/>
        </a:prstGeom>
        <a:solidFill>
          <a:schemeClr val="lt1"/>
        </a:solidFill>
        <a:ln w="25400"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id-ID" sz="2400" b="1" kern="1200" dirty="0" smtClean="0">
              <a:latin typeface="Cambria" panose="02040503050406030204" pitchFamily="18" charset="0"/>
            </a:rPr>
            <a:t>Maturity</a:t>
          </a:r>
        </a:p>
        <a:p>
          <a:pPr lvl="0" algn="ctr" defTabSz="1066800">
            <a:lnSpc>
              <a:spcPct val="90000"/>
            </a:lnSpc>
            <a:spcBef>
              <a:spcPct val="0"/>
            </a:spcBef>
            <a:spcAft>
              <a:spcPct val="35000"/>
            </a:spcAft>
          </a:pPr>
          <a:r>
            <a:rPr lang="id-ID" sz="1600" b="0" i="1" kern="1200" dirty="0" smtClean="0">
              <a:latin typeface="Cambria" panose="02040503050406030204" pitchFamily="18" charset="0"/>
            </a:rPr>
            <a:t>(Produce 4 test case related to </a:t>
          </a:r>
          <a:r>
            <a:rPr lang="en-US" sz="1600" b="0" i="1" kern="1200" dirty="0" smtClean="0">
              <a:latin typeface="Cambria" panose="02040503050406030204" pitchFamily="18" charset="0"/>
            </a:rPr>
            <a:t>ability </a:t>
          </a:r>
          <a:r>
            <a:rPr lang="en-US" sz="1600" b="0" i="1" kern="1200" dirty="0" smtClean="0"/>
            <a:t>GO-JEK to survive from the failure or software error</a:t>
          </a:r>
          <a:r>
            <a:rPr lang="id-ID" sz="1600" b="0" i="1" kern="1200" dirty="0" smtClean="0">
              <a:latin typeface="Cambria" panose="02040503050406030204" pitchFamily="18" charset="0"/>
            </a:rPr>
            <a:t>)</a:t>
          </a:r>
          <a:endParaRPr lang="id-ID" sz="1600" b="0" i="1" kern="1200" dirty="0">
            <a:latin typeface="Cambria" panose="02040503050406030204" pitchFamily="18" charset="0"/>
          </a:endParaRPr>
        </a:p>
      </dsp:txBody>
      <dsp:txXfrm>
        <a:off x="342906" y="2203660"/>
        <a:ext cx="4021301" cy="13015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6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775" y="0"/>
            <a:ext cx="4160838" cy="366713"/>
          </a:xfrm>
          <a:prstGeom prst="rect">
            <a:avLst/>
          </a:prstGeom>
        </p:spPr>
        <p:txBody>
          <a:bodyPr vert="horz" lIns="91440" tIns="45720" rIns="91440" bIns="45720" rtlCol="0"/>
          <a:lstStyle>
            <a:lvl1pPr algn="r">
              <a:defRPr sz="1200"/>
            </a:lvl1pPr>
          </a:lstStyle>
          <a:p>
            <a:fld id="{70DFFE8D-7CF8-4D7C-967B-EB5F198BE5D4}" type="datetimeFigureOut">
              <a:rPr lang="en-US" smtClean="0"/>
              <a:t>11/7/2016</a:t>
            </a:fld>
            <a:endParaRPr lang="en-US"/>
          </a:p>
        </p:txBody>
      </p:sp>
      <p:sp>
        <p:nvSpPr>
          <p:cNvPr id="4" name="Footer Placeholder 3"/>
          <p:cNvSpPr>
            <a:spLocks noGrp="1"/>
          </p:cNvSpPr>
          <p:nvPr>
            <p:ph type="ftr" sz="quarter" idx="2"/>
          </p:nvPr>
        </p:nvSpPr>
        <p:spPr>
          <a:xfrm>
            <a:off x="0" y="6948488"/>
            <a:ext cx="4160838" cy="366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775" y="6948488"/>
            <a:ext cx="4160838" cy="366712"/>
          </a:xfrm>
          <a:prstGeom prst="rect">
            <a:avLst/>
          </a:prstGeom>
        </p:spPr>
        <p:txBody>
          <a:bodyPr vert="horz" lIns="91440" tIns="45720" rIns="91440" bIns="45720" rtlCol="0" anchor="b"/>
          <a:lstStyle>
            <a:lvl1pPr algn="r">
              <a:defRPr sz="1200"/>
            </a:lvl1pPr>
          </a:lstStyle>
          <a:p>
            <a:fld id="{2EF14A09-5303-42C2-AC7F-576D640F213B}" type="slidenum">
              <a:rPr lang="en-US" smtClean="0"/>
              <a:t>‹#›</a:t>
            </a:fld>
            <a:endParaRPr lang="en-US"/>
          </a:p>
        </p:txBody>
      </p:sp>
    </p:spTree>
    <p:extLst>
      <p:ext uri="{BB962C8B-B14F-4D97-AF65-F5344CB8AC3E}">
        <p14:creationId xmlns:p14="http://schemas.microsoft.com/office/powerpoint/2010/main" val="1346109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9C5B4850-8B86-4F20-8FCC-50AFFE3CF579}" type="datetimeFigureOut">
              <a:rPr lang="en-US" smtClean="0"/>
              <a:t>11/7/2016</a:t>
            </a:fld>
            <a:endParaRPr lang="en-US"/>
          </a:p>
        </p:txBody>
      </p:sp>
      <p:sp>
        <p:nvSpPr>
          <p:cNvPr id="4" name="Slide Image Placeholder 3"/>
          <p:cNvSpPr>
            <a:spLocks noGrp="1" noRot="1" noChangeAspect="1"/>
          </p:cNvSpPr>
          <p:nvPr>
            <p:ph type="sldImg" idx="2"/>
          </p:nvPr>
        </p:nvSpPr>
        <p:spPr>
          <a:xfrm>
            <a:off x="2641600" y="549275"/>
            <a:ext cx="43180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E77A3803-C0CB-4BB5-815F-8B8766F021B7}" type="slidenum">
              <a:rPr lang="en-US" smtClean="0"/>
              <a:t>‹#›</a:t>
            </a:fld>
            <a:endParaRPr lang="en-US"/>
          </a:p>
        </p:txBody>
      </p:sp>
    </p:spTree>
    <p:extLst>
      <p:ext uri="{BB962C8B-B14F-4D97-AF65-F5344CB8AC3E}">
        <p14:creationId xmlns:p14="http://schemas.microsoft.com/office/powerpoint/2010/main" val="2552668433"/>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1"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3"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5" algn="l" defTabSz="914282" rtl="0" eaLnBrk="1" latinLnBrk="0" hangingPunct="1">
      <a:defRPr sz="1200" kern="1200">
        <a:solidFill>
          <a:schemeClr val="tx1"/>
        </a:solidFill>
        <a:latin typeface="+mn-lt"/>
        <a:ea typeface="+mn-ea"/>
        <a:cs typeface="+mn-cs"/>
      </a:defRPr>
    </a:lvl6pPr>
    <a:lvl7pPr marL="2742846" algn="l" defTabSz="914282" rtl="0" eaLnBrk="1" latinLnBrk="0" hangingPunct="1">
      <a:defRPr sz="1200" kern="1200">
        <a:solidFill>
          <a:schemeClr val="tx1"/>
        </a:solidFill>
        <a:latin typeface="+mn-lt"/>
        <a:ea typeface="+mn-ea"/>
        <a:cs typeface="+mn-cs"/>
      </a:defRPr>
    </a:lvl7pPr>
    <a:lvl8pPr marL="3199987" algn="l" defTabSz="914282" rtl="0" eaLnBrk="1" latinLnBrk="0" hangingPunct="1">
      <a:defRPr sz="1200" kern="1200">
        <a:solidFill>
          <a:schemeClr val="tx1"/>
        </a:solidFill>
        <a:latin typeface="+mn-lt"/>
        <a:ea typeface="+mn-ea"/>
        <a:cs typeface="+mn-cs"/>
      </a:defRPr>
    </a:lvl8pPr>
    <a:lvl9pPr marL="3657128"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1</a:t>
            </a:fld>
            <a:endParaRPr lang="en-US"/>
          </a:p>
        </p:txBody>
      </p:sp>
    </p:spTree>
    <p:extLst>
      <p:ext uri="{BB962C8B-B14F-4D97-AF65-F5344CB8AC3E}">
        <p14:creationId xmlns:p14="http://schemas.microsoft.com/office/powerpoint/2010/main" val="3928869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Typically, software</a:t>
            </a:r>
          </a:p>
          <a:p>
            <a:r>
              <a:rPr lang="en-US" sz="1200" b="0" i="0" u="none" strike="noStrike" kern="1200" baseline="0" dirty="0" smtClean="0">
                <a:solidFill>
                  <a:schemeClr val="tx1"/>
                </a:solidFill>
                <a:latin typeface="+mn-lt"/>
                <a:ea typeface="+mn-ea"/>
                <a:cs typeface="+mn-cs"/>
              </a:rPr>
              <a:t>quality have been identified as follows [21]:</a:t>
            </a:r>
          </a:p>
          <a:p>
            <a:r>
              <a:rPr lang="en-US" sz="1200" b="0" i="0" u="none" strike="noStrike" kern="1200" baseline="0" dirty="0" smtClean="0">
                <a:solidFill>
                  <a:schemeClr val="tx1"/>
                </a:solidFill>
                <a:latin typeface="+mn-lt"/>
                <a:ea typeface="+mn-ea"/>
                <a:cs typeface="+mn-cs"/>
              </a:rPr>
              <a:t>1. Compliance with Specification: Quality is defined as the product and services that are measurable, and characteristics that have determined specification.</a:t>
            </a:r>
          </a:p>
          <a:p>
            <a:r>
              <a:rPr lang="en-US" sz="1200" b="0" i="0" u="none" strike="noStrike" kern="1200" baseline="0" dirty="0" smtClean="0">
                <a:solidFill>
                  <a:schemeClr val="tx1"/>
                </a:solidFill>
                <a:latin typeface="+mn-lt"/>
                <a:ea typeface="+mn-ea"/>
                <a:cs typeface="+mn-cs"/>
              </a:rPr>
              <a:t>2. User Requirement: Quality is identified irrespective of measurable characteristics. It defines quality as the ability of a product or service</a:t>
            </a:r>
          </a:p>
          <a:p>
            <a:r>
              <a:rPr lang="en-US" sz="1200" b="0" i="0" u="none" strike="noStrike" kern="1200" baseline="0" dirty="0" smtClean="0">
                <a:solidFill>
                  <a:schemeClr val="tx1"/>
                </a:solidFill>
                <a:latin typeface="+mn-lt"/>
                <a:ea typeface="+mn-ea"/>
                <a:cs typeface="+mn-cs"/>
              </a:rPr>
              <a:t>to fulfil customer expectations explicitly or not.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Quality model that has international standardization can be trusted reference while measuring software quality. International quality models that often</a:t>
            </a:r>
          </a:p>
          <a:p>
            <a:r>
              <a:rPr lang="en-US" sz="1200" b="0" i="0" u="none" strike="noStrike" kern="1200" baseline="0" dirty="0" smtClean="0">
                <a:solidFill>
                  <a:schemeClr val="tx1"/>
                </a:solidFill>
                <a:latin typeface="+mn-lt"/>
                <a:ea typeface="+mn-ea"/>
                <a:cs typeface="+mn-cs"/>
              </a:rPr>
              <a:t>used are</a:t>
            </a:r>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11</a:t>
            </a:fld>
            <a:endParaRPr lang="en-US"/>
          </a:p>
        </p:txBody>
      </p:sp>
    </p:spTree>
    <p:extLst>
      <p:ext uri="{BB962C8B-B14F-4D97-AF65-F5344CB8AC3E}">
        <p14:creationId xmlns:p14="http://schemas.microsoft.com/office/powerpoint/2010/main" val="3393329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smtClean="0">
                <a:solidFill>
                  <a:schemeClr val="tx1"/>
                </a:solidFill>
                <a:latin typeface="+mn-lt"/>
                <a:ea typeface="+mn-ea"/>
                <a:cs typeface="+mn-cs"/>
              </a:rPr>
              <a:t>ISO 25010 Quality Model has the most complete characteristics than the other quality models because there are 26 of the 29 factors</a:t>
            </a:r>
          </a:p>
          <a:p>
            <a:pPr marL="171450" indent="-171450">
              <a:buFontTx/>
              <a:buChar char="-"/>
            </a:pPr>
            <a:r>
              <a:rPr lang="en-US" sz="1200" b="0" i="0" u="none" strike="noStrike" kern="1200" baseline="0" dirty="0" smtClean="0">
                <a:solidFill>
                  <a:schemeClr val="tx1"/>
                </a:solidFill>
                <a:latin typeface="+mn-lt"/>
                <a:ea typeface="+mn-ea"/>
                <a:cs typeface="+mn-cs"/>
              </a:rPr>
              <a:t>Char efficiency</a:t>
            </a:r>
            <a:r>
              <a:rPr lang="en-US" sz="1200" b="0" i="0" u="none" strike="noStrike" kern="1200" baseline="0" dirty="0" smtClean="0">
                <a:solidFill>
                  <a:schemeClr val="tx1"/>
                </a:solidFill>
                <a:latin typeface="+mn-lt"/>
                <a:ea typeface="+mn-ea"/>
                <a:cs typeface="+mn-cs"/>
              </a:rPr>
              <a:t>, portability and reliability are characteristics of the quality that appears in all models.</a:t>
            </a:r>
          </a:p>
          <a:p>
            <a:pPr marL="171450" indent="-171450">
              <a:buFontTx/>
              <a:buChar char="-"/>
            </a:pPr>
            <a:r>
              <a:rPr lang="en-US" sz="1200" b="0" i="0" u="none" strike="noStrike" kern="1200" baseline="0" dirty="0" smtClean="0">
                <a:solidFill>
                  <a:schemeClr val="tx1"/>
                </a:solidFill>
                <a:latin typeface="+mn-lt"/>
                <a:ea typeface="+mn-ea"/>
                <a:cs typeface="+mn-cs"/>
              </a:rPr>
              <a:t>The new characteristics have been included in ISO 25010 is security and compatibility.</a:t>
            </a:r>
          </a:p>
          <a:p>
            <a:pPr marL="171450" indent="-171450">
              <a:buFontTx/>
              <a:buChar char="-"/>
            </a:pPr>
            <a:r>
              <a:rPr lang="en-US" sz="1200" b="0" i="0" u="none" strike="noStrike" kern="1200" baseline="0" dirty="0" smtClean="0">
                <a:solidFill>
                  <a:schemeClr val="tx1"/>
                </a:solidFill>
                <a:latin typeface="+mn-lt"/>
                <a:ea typeface="+mn-ea"/>
                <a:cs typeface="+mn-cs"/>
              </a:rPr>
              <a:t>hierarchy of characteristics and sub characteristics in restructure with the purpose to improve the understanding of related concepts.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12</a:t>
            </a:fld>
            <a:endParaRPr lang="en-US"/>
          </a:p>
        </p:txBody>
      </p:sp>
    </p:spTree>
    <p:extLst>
      <p:ext uri="{BB962C8B-B14F-4D97-AF65-F5344CB8AC3E}">
        <p14:creationId xmlns:p14="http://schemas.microsoft.com/office/powerpoint/2010/main" val="2212178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r>
              <a:rPr lang="en-US" dirty="0" smtClean="0"/>
              <a:t>8 char </a:t>
            </a:r>
            <a:r>
              <a:rPr lang="en-US" dirty="0" smtClean="0"/>
              <a:t>31 sub</a:t>
            </a:r>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13</a:t>
            </a:fld>
            <a:endParaRPr lang="en-US"/>
          </a:p>
        </p:txBody>
      </p:sp>
    </p:spTree>
    <p:extLst>
      <p:ext uri="{BB962C8B-B14F-4D97-AF65-F5344CB8AC3E}">
        <p14:creationId xmlns:p14="http://schemas.microsoft.com/office/powerpoint/2010/main" val="3769905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r>
              <a:rPr lang="en-US" dirty="0" smtClean="0"/>
              <a:t>5 </a:t>
            </a:r>
            <a:r>
              <a:rPr lang="en-US" dirty="0" smtClean="0"/>
              <a:t>char 11</a:t>
            </a:r>
            <a:r>
              <a:rPr lang="en-US" baseline="0" dirty="0" smtClean="0"/>
              <a:t> sub </a:t>
            </a:r>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14</a:t>
            </a:fld>
            <a:endParaRPr lang="en-US"/>
          </a:p>
        </p:txBody>
      </p:sp>
    </p:spTree>
    <p:extLst>
      <p:ext uri="{BB962C8B-B14F-4D97-AF65-F5344CB8AC3E}">
        <p14:creationId xmlns:p14="http://schemas.microsoft.com/office/powerpoint/2010/main" val="3769905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77A3803-C0CB-4BB5-815F-8B8766F021B7}" type="slidenum">
              <a:rPr lang="en-US" smtClean="0"/>
              <a:t>15</a:t>
            </a:fld>
            <a:endParaRPr lang="en-US"/>
          </a:p>
        </p:txBody>
      </p:sp>
    </p:spTree>
    <p:extLst>
      <p:ext uri="{BB962C8B-B14F-4D97-AF65-F5344CB8AC3E}">
        <p14:creationId xmlns:p14="http://schemas.microsoft.com/office/powerpoint/2010/main" val="3090030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Observations on this research used to test the quality of a transportation</a:t>
            </a:r>
          </a:p>
          <a:p>
            <a:r>
              <a:rPr lang="en-US" sz="1200" b="0" i="0" u="none" strike="noStrike" kern="1200" baseline="0" dirty="0" smtClean="0">
                <a:solidFill>
                  <a:schemeClr val="tx1"/>
                </a:solidFill>
                <a:latin typeface="+mn-lt"/>
                <a:ea typeface="+mn-ea"/>
                <a:cs typeface="+mn-cs"/>
              </a:rPr>
              <a:t>service application on characteristics Functional Suitability, Performance Efficiency,</a:t>
            </a:r>
          </a:p>
          <a:p>
            <a:r>
              <a:rPr lang="en-US" sz="1200" b="0" i="0" u="none" strike="noStrike" kern="1200" baseline="0" dirty="0" smtClean="0">
                <a:solidFill>
                  <a:schemeClr val="tx1"/>
                </a:solidFill>
                <a:latin typeface="+mn-lt"/>
                <a:ea typeface="+mn-ea"/>
                <a:cs typeface="+mn-cs"/>
              </a:rPr>
              <a:t>Reliability, Compatibility and Security. The observations were made</a:t>
            </a:r>
          </a:p>
          <a:p>
            <a:r>
              <a:rPr lang="en-US" sz="1200" b="0" i="0" u="none" strike="noStrike" kern="1200" baseline="0" dirty="0" smtClean="0">
                <a:solidFill>
                  <a:schemeClr val="tx1"/>
                </a:solidFill>
                <a:latin typeface="+mn-lt"/>
                <a:ea typeface="+mn-ea"/>
                <a:cs typeface="+mn-cs"/>
              </a:rPr>
              <a:t>by author to directly observe the application to be tested by creating a test</a:t>
            </a:r>
          </a:p>
          <a:p>
            <a:r>
              <a:rPr lang="en-US" sz="1200" b="0" i="0" u="none" strike="noStrike" kern="1200" baseline="0" dirty="0" smtClean="0">
                <a:solidFill>
                  <a:schemeClr val="tx1"/>
                </a:solidFill>
                <a:latin typeface="+mn-lt"/>
                <a:ea typeface="+mn-ea"/>
                <a:cs typeface="+mn-cs"/>
              </a:rPr>
              <a:t>case for each sub characteristics on ISO 25010 Quality Model using black</a:t>
            </a:r>
          </a:p>
          <a:p>
            <a:r>
              <a:rPr lang="en-US" sz="1200" b="0" i="0" u="none" strike="noStrike" kern="1200" baseline="0" dirty="0" smtClean="0">
                <a:solidFill>
                  <a:schemeClr val="tx1"/>
                </a:solidFill>
                <a:latin typeface="+mn-lt"/>
                <a:ea typeface="+mn-ea"/>
                <a:cs typeface="+mn-cs"/>
              </a:rPr>
              <a:t>box testing.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questionnaire used to measure the characteristics Usability on Product</a:t>
            </a:r>
          </a:p>
          <a:p>
            <a:r>
              <a:rPr lang="en-US" sz="1200" b="0" i="0" u="none" strike="noStrike" kern="1200" baseline="0" dirty="0" smtClean="0">
                <a:solidFill>
                  <a:schemeClr val="tx1"/>
                </a:solidFill>
                <a:latin typeface="+mn-lt"/>
                <a:ea typeface="+mn-ea"/>
                <a:cs typeface="+mn-cs"/>
              </a:rPr>
              <a:t>Quality dimension and all characteristics on Quality in Use such as Satisfaction,</a:t>
            </a:r>
          </a:p>
          <a:p>
            <a:r>
              <a:rPr lang="en-US" sz="1200" b="0" i="0" u="none" strike="noStrike" kern="1200" baseline="0" dirty="0" smtClean="0">
                <a:solidFill>
                  <a:schemeClr val="tx1"/>
                </a:solidFill>
                <a:latin typeface="+mn-lt"/>
                <a:ea typeface="+mn-ea"/>
                <a:cs typeface="+mn-cs"/>
              </a:rPr>
              <a:t>Effectiveness, Freedom from risk, Efficiency, and Context coverage.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Literature Study used to obtain relative weighting characteristics-to understand the theories related to the Software</a:t>
            </a:r>
          </a:p>
          <a:p>
            <a:r>
              <a:rPr lang="en-US" sz="1200" b="0" i="0" u="none" strike="noStrike" kern="1200" baseline="0" dirty="0" smtClean="0">
                <a:solidFill>
                  <a:schemeClr val="tx1"/>
                </a:solidFill>
                <a:latin typeface="+mn-lt"/>
                <a:ea typeface="+mn-ea"/>
                <a:cs typeface="+mn-cs"/>
              </a:rPr>
              <a:t>Quality Assurance (SQA) and testing technique obtained from scientific</a:t>
            </a:r>
          </a:p>
          <a:p>
            <a:r>
              <a:rPr lang="en-US" sz="1200" b="0" i="0" u="none" strike="noStrike" kern="1200" baseline="0" dirty="0" smtClean="0">
                <a:solidFill>
                  <a:schemeClr val="tx1"/>
                </a:solidFill>
                <a:latin typeface="+mn-lt"/>
                <a:ea typeface="+mn-ea"/>
                <a:cs typeface="+mn-cs"/>
              </a:rPr>
              <a:t>journals, books, thesis, internet, and articles relating to research.</a:t>
            </a:r>
            <a:endParaRPr lang="id-ID" dirty="0"/>
          </a:p>
        </p:txBody>
      </p:sp>
      <p:sp>
        <p:nvSpPr>
          <p:cNvPr id="4" name="Slide Number Placeholder 3"/>
          <p:cNvSpPr>
            <a:spLocks noGrp="1"/>
          </p:cNvSpPr>
          <p:nvPr>
            <p:ph type="sldNum" sz="quarter" idx="10"/>
          </p:nvPr>
        </p:nvSpPr>
        <p:spPr/>
        <p:txBody>
          <a:bodyPr/>
          <a:lstStyle/>
          <a:p>
            <a:fld id="{E77A3803-C0CB-4BB5-815F-8B8766F021B7}" type="slidenum">
              <a:rPr lang="en-US" smtClean="0"/>
              <a:t>17</a:t>
            </a:fld>
            <a:endParaRPr lang="en-US"/>
          </a:p>
        </p:txBody>
      </p:sp>
    </p:spTree>
    <p:extLst>
      <p:ext uri="{BB962C8B-B14F-4D97-AF65-F5344CB8AC3E}">
        <p14:creationId xmlns:p14="http://schemas.microsoft.com/office/powerpoint/2010/main" val="309003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research states the relatives weight of each sub characteristics ISO</a:t>
            </a:r>
          </a:p>
          <a:p>
            <a:r>
              <a:rPr lang="en-US" sz="1200" b="0" i="0" u="none" strike="noStrike" kern="1200" baseline="0" dirty="0" smtClean="0">
                <a:solidFill>
                  <a:schemeClr val="tx1"/>
                </a:solidFill>
                <a:latin typeface="+mn-lt"/>
                <a:ea typeface="+mn-ea"/>
                <a:cs typeface="+mn-cs"/>
              </a:rPr>
              <a:t>25010 Quality Model should exceed the threshold to set the confidence level</a:t>
            </a:r>
          </a:p>
          <a:p>
            <a:r>
              <a:rPr lang="en-US" sz="1200" b="0" i="0" u="none" strike="noStrike" kern="1200" baseline="0" dirty="0" smtClean="0">
                <a:solidFill>
                  <a:schemeClr val="tx1"/>
                </a:solidFill>
                <a:latin typeface="+mn-lt"/>
                <a:ea typeface="+mn-ea"/>
                <a:cs typeface="+mn-cs"/>
              </a:rPr>
              <a:t>reaches 90% or more and to fulfil the requirements of mobile application</a:t>
            </a:r>
          </a:p>
          <a:p>
            <a:r>
              <a:rPr lang="en-US" sz="1200" b="0" i="0" u="none" strike="noStrike" kern="1200" baseline="0" dirty="0" smtClean="0">
                <a:solidFill>
                  <a:schemeClr val="tx1"/>
                </a:solidFill>
                <a:latin typeface="+mn-lt"/>
                <a:ea typeface="+mn-ea"/>
                <a:cs typeface="+mn-cs"/>
              </a:rPr>
              <a:t>market. Threshold for Quality Product dimension weight is 2% and for Quality</a:t>
            </a:r>
          </a:p>
          <a:p>
            <a:r>
              <a:rPr lang="en-US" sz="1200" b="0" i="0" u="none" strike="noStrike" kern="1200" baseline="0" dirty="0" smtClean="0">
                <a:solidFill>
                  <a:schemeClr val="tx1"/>
                </a:solidFill>
                <a:latin typeface="+mn-lt"/>
                <a:ea typeface="+mn-ea"/>
                <a:cs typeface="+mn-cs"/>
              </a:rPr>
              <a:t>in Use dimension is 8% [31].</a:t>
            </a:r>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19</a:t>
            </a:fld>
            <a:endParaRPr lang="en-US"/>
          </a:p>
        </p:txBody>
      </p:sp>
    </p:spTree>
    <p:extLst>
      <p:ext uri="{BB962C8B-B14F-4D97-AF65-F5344CB8AC3E}">
        <p14:creationId xmlns:p14="http://schemas.microsoft.com/office/powerpoint/2010/main" val="3189311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Threshold for Quality Product dimension weight is 2% and for Quality</a:t>
            </a:r>
          </a:p>
          <a:p>
            <a:r>
              <a:rPr lang="en-US" sz="1200" b="0" i="0" u="none" strike="noStrike" kern="1200" baseline="0" dirty="0" smtClean="0">
                <a:solidFill>
                  <a:schemeClr val="tx1"/>
                </a:solidFill>
                <a:latin typeface="+mn-lt"/>
                <a:ea typeface="+mn-ea"/>
                <a:cs typeface="+mn-cs"/>
              </a:rPr>
              <a:t>in Use dimension is 8% [31].</a:t>
            </a:r>
            <a:endParaRPr lang="en-US" dirty="0" smtClean="0"/>
          </a:p>
          <a:p>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20</a:t>
            </a:fld>
            <a:endParaRPr lang="en-US"/>
          </a:p>
        </p:txBody>
      </p:sp>
    </p:spTree>
    <p:extLst>
      <p:ext uri="{BB962C8B-B14F-4D97-AF65-F5344CB8AC3E}">
        <p14:creationId xmlns:p14="http://schemas.microsoft.com/office/powerpoint/2010/main" val="1797273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Threshold for Quality Product dimension weight is 2% and for Quality</a:t>
            </a:r>
          </a:p>
          <a:p>
            <a:r>
              <a:rPr lang="en-US" sz="1200" b="0" i="0" u="none" strike="noStrike" kern="1200" baseline="0" dirty="0" smtClean="0">
                <a:solidFill>
                  <a:schemeClr val="tx1"/>
                </a:solidFill>
                <a:latin typeface="+mn-lt"/>
                <a:ea typeface="+mn-ea"/>
                <a:cs typeface="+mn-cs"/>
              </a:rPr>
              <a:t>in Use dimension is 8% [31].</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21</a:t>
            </a:fld>
            <a:endParaRPr lang="en-US"/>
          </a:p>
        </p:txBody>
      </p:sp>
    </p:spTree>
    <p:extLst>
      <p:ext uri="{BB962C8B-B14F-4D97-AF65-F5344CB8AC3E}">
        <p14:creationId xmlns:p14="http://schemas.microsoft.com/office/powerpoint/2010/main" val="2175808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A3803-C0CB-4BB5-815F-8B8766F021B7}" type="slidenum">
              <a:rPr lang="en-US" smtClean="0"/>
              <a:t>33</a:t>
            </a:fld>
            <a:endParaRPr lang="en-US"/>
          </a:p>
        </p:txBody>
      </p:sp>
    </p:spTree>
    <p:extLst>
      <p:ext uri="{BB962C8B-B14F-4D97-AF65-F5344CB8AC3E}">
        <p14:creationId xmlns:p14="http://schemas.microsoft.com/office/powerpoint/2010/main" val="1649068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Transportation service application is an application that provides a variety</a:t>
            </a:r>
          </a:p>
          <a:p>
            <a:r>
              <a:rPr lang="en-US" sz="1200" b="0" i="0" u="none" strike="noStrike" kern="1200" baseline="0" dirty="0" smtClean="0">
                <a:solidFill>
                  <a:schemeClr val="tx1"/>
                </a:solidFill>
                <a:latin typeface="+mn-lt"/>
                <a:ea typeface="+mn-ea"/>
                <a:cs typeface="+mn-cs"/>
              </a:rPr>
              <a:t>of services to vehicle sharing system at a time and in a short time</a:t>
            </a:r>
          </a:p>
          <a:p>
            <a:r>
              <a:rPr lang="en-US" dirty="0" smtClean="0"/>
              <a:t>- </a:t>
            </a:r>
            <a:r>
              <a:rPr lang="en-US" sz="1200" b="0" i="0" u="none" strike="noStrike" kern="1200" baseline="0" dirty="0" smtClean="0">
                <a:solidFill>
                  <a:schemeClr val="tx1"/>
                </a:solidFill>
                <a:latin typeface="+mn-lt"/>
                <a:ea typeface="+mn-ea"/>
                <a:cs typeface="+mn-cs"/>
              </a:rPr>
              <a:t>Transportation service application has been widely used by Indonesian society,</a:t>
            </a:r>
          </a:p>
          <a:p>
            <a:r>
              <a:rPr lang="en-US" sz="1200" b="0" i="0" u="none" strike="noStrike" kern="1200" baseline="0" dirty="0" smtClean="0">
                <a:solidFill>
                  <a:schemeClr val="tx1"/>
                </a:solidFill>
                <a:latin typeface="+mn-lt"/>
                <a:ea typeface="+mn-ea"/>
                <a:cs typeface="+mn-cs"/>
              </a:rPr>
              <a:t>Jakarta city and surrounding areas. The existence of transportation</a:t>
            </a:r>
          </a:p>
          <a:p>
            <a:r>
              <a:rPr lang="en-US" sz="1200" b="0" i="0" u="none" strike="noStrike" kern="1200" baseline="0" dirty="0" smtClean="0">
                <a:solidFill>
                  <a:schemeClr val="tx1"/>
                </a:solidFill>
                <a:latin typeface="+mn-lt"/>
                <a:ea typeface="+mn-ea"/>
                <a:cs typeface="+mn-cs"/>
              </a:rPr>
              <a:t>service application provides many benefits such as transportation costs tend</a:t>
            </a:r>
          </a:p>
          <a:p>
            <a:r>
              <a:rPr lang="en-US" sz="1200" b="0" i="0" u="none" strike="noStrike" kern="1200" baseline="0" dirty="0" smtClean="0">
                <a:solidFill>
                  <a:schemeClr val="tx1"/>
                </a:solidFill>
                <a:latin typeface="+mn-lt"/>
                <a:ea typeface="+mn-ea"/>
                <a:cs typeface="+mn-cs"/>
              </a:rPr>
              <a:t>to be cheaper, booking transportation service easily, efficient and fast.</a:t>
            </a:r>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2</a:t>
            </a:fld>
            <a:endParaRPr lang="en-US"/>
          </a:p>
        </p:txBody>
      </p:sp>
    </p:spTree>
    <p:extLst>
      <p:ext uri="{BB962C8B-B14F-4D97-AF65-F5344CB8AC3E}">
        <p14:creationId xmlns:p14="http://schemas.microsoft.com/office/powerpoint/2010/main" val="2025827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45</a:t>
            </a:fld>
            <a:endParaRPr lang="en-US"/>
          </a:p>
        </p:txBody>
      </p:sp>
    </p:spTree>
    <p:extLst>
      <p:ext uri="{BB962C8B-B14F-4D97-AF65-F5344CB8AC3E}">
        <p14:creationId xmlns:p14="http://schemas.microsoft.com/office/powerpoint/2010/main" val="1443294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46</a:t>
            </a:fld>
            <a:endParaRPr lang="en-US"/>
          </a:p>
        </p:txBody>
      </p:sp>
    </p:spTree>
    <p:extLst>
      <p:ext uri="{BB962C8B-B14F-4D97-AF65-F5344CB8AC3E}">
        <p14:creationId xmlns:p14="http://schemas.microsoft.com/office/powerpoint/2010/main" val="551659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47</a:t>
            </a:fld>
            <a:endParaRPr lang="en-US"/>
          </a:p>
        </p:txBody>
      </p:sp>
    </p:spTree>
    <p:extLst>
      <p:ext uri="{BB962C8B-B14F-4D97-AF65-F5344CB8AC3E}">
        <p14:creationId xmlns:p14="http://schemas.microsoft.com/office/powerpoint/2010/main" val="1934145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48</a:t>
            </a:fld>
            <a:endParaRPr lang="en-US"/>
          </a:p>
        </p:txBody>
      </p:sp>
    </p:spTree>
    <p:extLst>
      <p:ext uri="{BB962C8B-B14F-4D97-AF65-F5344CB8AC3E}">
        <p14:creationId xmlns:p14="http://schemas.microsoft.com/office/powerpoint/2010/main" val="3621712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A3803-C0CB-4BB5-815F-8B8766F021B7}" type="slidenum">
              <a:rPr lang="en-US" smtClean="0"/>
              <a:t>49</a:t>
            </a:fld>
            <a:endParaRPr lang="en-US"/>
          </a:p>
        </p:txBody>
      </p:sp>
    </p:spTree>
    <p:extLst>
      <p:ext uri="{BB962C8B-B14F-4D97-AF65-F5344CB8AC3E}">
        <p14:creationId xmlns:p14="http://schemas.microsoft.com/office/powerpoint/2010/main" val="356577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Use of GO-JEK application has a very high intensity when viewed from the</a:t>
            </a:r>
          </a:p>
          <a:p>
            <a:r>
              <a:rPr lang="en-US" sz="1200" b="0" i="0" u="none" strike="noStrike" kern="1200" baseline="0" dirty="0" smtClean="0">
                <a:solidFill>
                  <a:schemeClr val="tx1"/>
                </a:solidFill>
                <a:latin typeface="+mn-lt"/>
                <a:ea typeface="+mn-ea"/>
                <a:cs typeface="+mn-cs"/>
              </a:rPr>
              <a:t>total users of transportation service application that used in Indonesia</a:t>
            </a:r>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3</a:t>
            </a:fld>
            <a:endParaRPr lang="en-US"/>
          </a:p>
        </p:txBody>
      </p:sp>
    </p:spTree>
    <p:extLst>
      <p:ext uri="{BB962C8B-B14F-4D97-AF65-F5344CB8AC3E}">
        <p14:creationId xmlns:p14="http://schemas.microsoft.com/office/powerpoint/2010/main" val="229626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GO-JEK also has 12 services include many functions</a:t>
            </a:r>
          </a:p>
          <a:p>
            <a:r>
              <a:rPr lang="en-US" sz="1200" b="0" i="0" u="none" strike="noStrike" kern="1200" baseline="0" dirty="0" smtClean="0">
                <a:solidFill>
                  <a:schemeClr val="tx1"/>
                </a:solidFill>
                <a:latin typeface="+mn-lt"/>
                <a:ea typeface="+mn-ea"/>
                <a:cs typeface="+mn-cs"/>
              </a:rPr>
              <a:t>that must running well. The services can be ordered by multiple users in the</a:t>
            </a:r>
          </a:p>
          <a:p>
            <a:r>
              <a:rPr lang="en-US" sz="1200" b="0" i="0" u="none" strike="noStrike" kern="1200" baseline="0" dirty="0" smtClean="0">
                <a:solidFill>
                  <a:schemeClr val="tx1"/>
                </a:solidFill>
                <a:latin typeface="+mn-lt"/>
                <a:ea typeface="+mn-ea"/>
                <a:cs typeface="+mn-cs"/>
              </a:rPr>
              <a:t>same time. Based on these conditions quality of GO-JEK application need</a:t>
            </a:r>
          </a:p>
          <a:p>
            <a:r>
              <a:rPr lang="en-US" sz="1200" b="0" i="0" u="none" strike="noStrike" kern="1200" baseline="0" dirty="0" smtClean="0">
                <a:solidFill>
                  <a:schemeClr val="tx1"/>
                </a:solidFill>
                <a:latin typeface="+mn-lt"/>
                <a:ea typeface="+mn-ea"/>
                <a:cs typeface="+mn-cs"/>
              </a:rPr>
              <a:t>to be measured that all functions running properly and correctly resulting in</a:t>
            </a:r>
          </a:p>
          <a:p>
            <a:r>
              <a:rPr lang="en-US" sz="1200" b="0" i="0" u="none" strike="noStrike" kern="1200" baseline="0" dirty="0" smtClean="0">
                <a:solidFill>
                  <a:schemeClr val="tx1"/>
                </a:solidFill>
                <a:latin typeface="+mn-lt"/>
                <a:ea typeface="+mn-ea"/>
                <a:cs typeface="+mn-cs"/>
              </a:rPr>
              <a:t>better application performance</a:t>
            </a:r>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4</a:t>
            </a:fld>
            <a:endParaRPr lang="en-US"/>
          </a:p>
        </p:txBody>
      </p:sp>
    </p:spTree>
    <p:extLst>
      <p:ext uri="{BB962C8B-B14F-4D97-AF65-F5344CB8AC3E}">
        <p14:creationId xmlns:p14="http://schemas.microsoft.com/office/powerpoint/2010/main" val="3305808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Based on the background above </a:t>
            </a:r>
          </a:p>
          <a:p>
            <a:r>
              <a:rPr lang="en-US" sz="1200" b="0" i="0" u="none" strike="noStrike" kern="1200" baseline="0" dirty="0" smtClean="0">
                <a:solidFill>
                  <a:schemeClr val="tx1"/>
                </a:solidFill>
                <a:latin typeface="+mn-lt"/>
                <a:ea typeface="+mn-ea"/>
                <a:cs typeface="+mn-cs"/>
              </a:rPr>
              <a:t>-  For developer, how to produce software</a:t>
            </a:r>
          </a:p>
          <a:p>
            <a:r>
              <a:rPr lang="en-US" sz="1200" b="0" i="0" u="none" strike="noStrike" kern="1200" baseline="0" dirty="0" smtClean="0">
                <a:solidFill>
                  <a:schemeClr val="tx1"/>
                </a:solidFill>
                <a:latin typeface="+mn-lt"/>
                <a:ea typeface="+mn-ea"/>
                <a:cs typeface="+mn-cs"/>
              </a:rPr>
              <a:t>with good quality in accordance with ISO 25010 Quality Model.?</a:t>
            </a:r>
          </a:p>
          <a:p>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faced by the user, how to determine the quality of the software used. </a:t>
            </a:r>
          </a:p>
          <a:p>
            <a:pPr marL="171450" indent="-171450">
              <a:buFontTx/>
              <a:buChar char="-"/>
            </a:pPr>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Whether the application has a good quality in terms of functionality,</a:t>
            </a:r>
          </a:p>
          <a:p>
            <a:r>
              <a:rPr lang="en-US" sz="1200" b="0" i="0" u="none" strike="noStrike" kern="1200" baseline="0" dirty="0" smtClean="0">
                <a:solidFill>
                  <a:schemeClr val="tx1"/>
                </a:solidFill>
                <a:latin typeface="+mn-lt"/>
                <a:ea typeface="+mn-ea"/>
                <a:cs typeface="+mn-cs"/>
              </a:rPr>
              <a:t>performance, compatibility, usability, reliability, security, maintainability,</a:t>
            </a:r>
          </a:p>
          <a:p>
            <a:r>
              <a:rPr lang="en-US" sz="1200" b="0" i="0" u="none" strike="noStrike" kern="1200" baseline="0" dirty="0" smtClean="0">
                <a:solidFill>
                  <a:schemeClr val="tx1"/>
                </a:solidFill>
                <a:latin typeface="+mn-lt"/>
                <a:ea typeface="+mn-ea"/>
                <a:cs typeface="+mn-cs"/>
              </a:rPr>
              <a:t>portability, effectiveness, efficiency, satisfaction, freedom from risk,</a:t>
            </a:r>
          </a:p>
          <a:p>
            <a:r>
              <a:rPr lang="en-US" sz="1200" b="0" i="0" u="none" strike="noStrike" kern="1200" baseline="0" dirty="0" smtClean="0">
                <a:solidFill>
                  <a:schemeClr val="tx1"/>
                </a:solidFill>
                <a:latin typeface="+mn-lt"/>
                <a:ea typeface="+mn-ea"/>
                <a:cs typeface="+mn-cs"/>
              </a:rPr>
              <a:t>context coverage, </a:t>
            </a:r>
          </a:p>
          <a:p>
            <a:r>
              <a:rPr lang="en-US" sz="1200" b="0" i="0" u="none" strike="noStrike" kern="1200" baseline="0" dirty="0" smtClean="0">
                <a:solidFill>
                  <a:schemeClr val="tx1"/>
                </a:solidFill>
                <a:latin typeface="+mn-lt"/>
                <a:ea typeface="+mn-ea"/>
                <a:cs typeface="+mn-cs"/>
              </a:rPr>
              <a:t>- so it really can help the user’s activity in the process of booking services on the application.</a:t>
            </a:r>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6</a:t>
            </a:fld>
            <a:endParaRPr lang="en-US"/>
          </a:p>
        </p:txBody>
      </p:sp>
    </p:spTree>
    <p:extLst>
      <p:ext uri="{BB962C8B-B14F-4D97-AF65-F5344CB8AC3E}">
        <p14:creationId xmlns:p14="http://schemas.microsoft.com/office/powerpoint/2010/main" val="3012057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7</a:t>
            </a:fld>
            <a:endParaRPr lang="en-US"/>
          </a:p>
        </p:txBody>
      </p:sp>
    </p:spTree>
    <p:extLst>
      <p:ext uri="{BB962C8B-B14F-4D97-AF65-F5344CB8AC3E}">
        <p14:creationId xmlns:p14="http://schemas.microsoft.com/office/powerpoint/2010/main" val="1299339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A3803-C0CB-4BB5-815F-8B8766F021B7}" type="slidenum">
              <a:rPr lang="en-US" smtClean="0"/>
              <a:t>8</a:t>
            </a:fld>
            <a:endParaRPr lang="en-US"/>
          </a:p>
        </p:txBody>
      </p:sp>
    </p:spTree>
    <p:extLst>
      <p:ext uri="{BB962C8B-B14F-4D97-AF65-F5344CB8AC3E}">
        <p14:creationId xmlns:p14="http://schemas.microsoft.com/office/powerpoint/2010/main" val="409771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 it provides information and guidance for</a:t>
            </a:r>
          </a:p>
          <a:p>
            <a:r>
              <a:rPr lang="en-US" sz="1200" b="0" i="0" u="none" strike="noStrike" kern="1200" baseline="0" dirty="0" smtClean="0">
                <a:solidFill>
                  <a:schemeClr val="tx1"/>
                </a:solidFill>
                <a:latin typeface="+mn-lt"/>
                <a:ea typeface="+mn-ea"/>
                <a:cs typeface="+mn-cs"/>
              </a:rPr>
              <a:t>developers transportation service application on the characteristics which</a:t>
            </a:r>
          </a:p>
          <a:p>
            <a:r>
              <a:rPr lang="en-US" sz="1200" b="0" i="0" u="none" strike="noStrike" kern="1200" baseline="0" dirty="0" smtClean="0">
                <a:solidFill>
                  <a:schemeClr val="tx1"/>
                </a:solidFill>
                <a:latin typeface="+mn-lt"/>
                <a:ea typeface="+mn-ea"/>
                <a:cs typeface="+mn-cs"/>
              </a:rPr>
              <a:t>must be considered in the development of mobile application transportation</a:t>
            </a:r>
          </a:p>
          <a:p>
            <a:r>
              <a:rPr lang="en-US" sz="1200" b="0" i="0" u="none" strike="noStrike" kern="1200" baseline="0" dirty="0" smtClean="0">
                <a:solidFill>
                  <a:schemeClr val="tx1"/>
                </a:solidFill>
                <a:latin typeface="+mn-lt"/>
                <a:ea typeface="+mn-ea"/>
                <a:cs typeface="+mn-cs"/>
              </a:rPr>
              <a:t>service.</a:t>
            </a:r>
            <a:endParaRPr lang="id-ID" dirty="0"/>
          </a:p>
        </p:txBody>
      </p:sp>
      <p:sp>
        <p:nvSpPr>
          <p:cNvPr id="4" name="Slide Number Placeholder 3"/>
          <p:cNvSpPr>
            <a:spLocks noGrp="1"/>
          </p:cNvSpPr>
          <p:nvPr>
            <p:ph type="sldNum" sz="quarter" idx="10"/>
          </p:nvPr>
        </p:nvSpPr>
        <p:spPr/>
        <p:txBody>
          <a:bodyPr/>
          <a:lstStyle/>
          <a:p>
            <a:fld id="{E77A3803-C0CB-4BB5-815F-8B8766F021B7}" type="slidenum">
              <a:rPr lang="en-US" smtClean="0"/>
              <a:t>9</a:t>
            </a:fld>
            <a:endParaRPr lang="en-US"/>
          </a:p>
        </p:txBody>
      </p:sp>
    </p:spTree>
    <p:extLst>
      <p:ext uri="{BB962C8B-B14F-4D97-AF65-F5344CB8AC3E}">
        <p14:creationId xmlns:p14="http://schemas.microsoft.com/office/powerpoint/2010/main" val="1317048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0013" y="549275"/>
            <a:ext cx="4321175" cy="27432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77A3803-C0CB-4BB5-815F-8B8766F021B7}" type="slidenum">
              <a:rPr lang="en-US" smtClean="0"/>
              <a:t>10</a:t>
            </a:fld>
            <a:endParaRPr lang="en-US"/>
          </a:p>
        </p:txBody>
      </p:sp>
    </p:spTree>
    <p:extLst>
      <p:ext uri="{BB962C8B-B14F-4D97-AF65-F5344CB8AC3E}">
        <p14:creationId xmlns:p14="http://schemas.microsoft.com/office/powerpoint/2010/main" val="514583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 y="2057400"/>
            <a:ext cx="5400675" cy="2514600"/>
          </a:xfrm>
          <a:prstGeom prst="rect">
            <a:avLst/>
          </a:prstGeom>
          <a:solidFill>
            <a:srgbClr val="D739D7"/>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en-US">
              <a:solidFill>
                <a:prstClr val="white"/>
              </a:solidFill>
            </a:endParaRPr>
          </a:p>
        </p:txBody>
      </p:sp>
      <p:pic>
        <p:nvPicPr>
          <p:cNvPr id="5" name="Picture 7" descr="INDONESIAN CULTUR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00676" y="2057400"/>
            <a:ext cx="54006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UG1A.png"/>
          <p:cNvPicPr>
            <a:picLocks noChangeAspect="1"/>
          </p:cNvPicPr>
          <p:nvPr userDrawn="1"/>
        </p:nvPicPr>
        <p:blipFill>
          <a:blip r:embed="rId3">
            <a:extLst>
              <a:ext uri="{28A0092B-C50C-407E-A947-70E740481C1C}">
                <a14:useLocalDpi xmlns:a14="http://schemas.microsoft.com/office/drawing/2010/main" val="0"/>
              </a:ext>
            </a:extLst>
          </a:blip>
          <a:srcRect l="17439" r="9309"/>
          <a:stretch>
            <a:fillRect/>
          </a:stretch>
        </p:blipFill>
        <p:spPr bwMode="auto">
          <a:xfrm>
            <a:off x="90012" y="152402"/>
            <a:ext cx="378047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KRIPSI.png"/>
          <p:cNvPicPr>
            <a:picLocks noChangeAspect="1"/>
          </p:cNvPicPr>
          <p:nvPr userDrawn="1"/>
        </p:nvPicPr>
        <p:blipFill>
          <a:blip r:embed="rId4">
            <a:extLst>
              <a:ext uri="{28A0092B-C50C-407E-A947-70E740481C1C}">
                <a14:useLocalDpi xmlns:a14="http://schemas.microsoft.com/office/drawing/2010/main" val="0"/>
              </a:ext>
            </a:extLst>
          </a:blip>
          <a:srcRect r="44000"/>
          <a:stretch>
            <a:fillRect/>
          </a:stretch>
        </p:blipFill>
        <p:spPr bwMode="auto">
          <a:xfrm>
            <a:off x="7650958" y="5989640"/>
            <a:ext cx="2970371"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60046" y="2667002"/>
            <a:ext cx="4950619" cy="1238250"/>
          </a:xfrm>
        </p:spPr>
        <p:txBody>
          <a:bodyPr/>
          <a:lstStyle>
            <a:lvl1pPr algn="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80024" y="4648202"/>
            <a:ext cx="5130641" cy="914400"/>
          </a:xfrm>
        </p:spPr>
        <p:txBody>
          <a:bodyPr>
            <a:noAutofit/>
          </a:bodyPr>
          <a:lstStyle>
            <a:lvl1pPr marL="0" indent="0" algn="r">
              <a:buNone/>
              <a:defRPr sz="2800">
                <a:solidFill>
                  <a:schemeClr val="tx1">
                    <a:tint val="75000"/>
                  </a:schemeClr>
                </a:solidFill>
              </a:defRPr>
            </a:lvl1pPr>
            <a:lvl2pPr marL="457141" indent="0" algn="ctr">
              <a:buNone/>
              <a:defRPr>
                <a:solidFill>
                  <a:schemeClr val="tx1">
                    <a:tint val="75000"/>
                  </a:schemeClr>
                </a:solidFill>
              </a:defRPr>
            </a:lvl2pPr>
            <a:lvl3pPr marL="914282" indent="0" algn="ctr">
              <a:buNone/>
              <a:defRPr>
                <a:solidFill>
                  <a:schemeClr val="tx1">
                    <a:tint val="75000"/>
                  </a:schemeClr>
                </a:solidFill>
              </a:defRPr>
            </a:lvl3pPr>
            <a:lvl4pPr marL="1371423" indent="0" algn="ctr">
              <a:buNone/>
              <a:defRPr>
                <a:solidFill>
                  <a:schemeClr val="tx1">
                    <a:tint val="75000"/>
                  </a:schemeClr>
                </a:solidFill>
              </a:defRPr>
            </a:lvl4pPr>
            <a:lvl5pPr marL="1828563" indent="0" algn="ctr">
              <a:buNone/>
              <a:defRPr>
                <a:solidFill>
                  <a:schemeClr val="tx1">
                    <a:tint val="75000"/>
                  </a:schemeClr>
                </a:solidFill>
              </a:defRPr>
            </a:lvl5pPr>
            <a:lvl6pPr marL="2285705" indent="0" algn="ctr">
              <a:buNone/>
              <a:defRPr>
                <a:solidFill>
                  <a:schemeClr val="tx1">
                    <a:tint val="75000"/>
                  </a:schemeClr>
                </a:solidFill>
              </a:defRPr>
            </a:lvl6pPr>
            <a:lvl7pPr marL="2742846" indent="0" algn="ctr">
              <a:buNone/>
              <a:defRPr>
                <a:solidFill>
                  <a:schemeClr val="tx1">
                    <a:tint val="75000"/>
                  </a:schemeClr>
                </a:solidFill>
              </a:defRPr>
            </a:lvl7pPr>
            <a:lvl8pPr marL="3199987" indent="0" algn="ctr">
              <a:buNone/>
              <a:defRPr>
                <a:solidFill>
                  <a:schemeClr val="tx1">
                    <a:tint val="75000"/>
                  </a:schemeClr>
                </a:solidFill>
              </a:defRPr>
            </a:lvl8pPr>
            <a:lvl9pPr marL="365712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4566223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3"/>
          <p:cNvSpPr/>
          <p:nvPr userDrawn="1"/>
        </p:nvSpPr>
        <p:spPr>
          <a:xfrm>
            <a:off x="1" y="2057400"/>
            <a:ext cx="5400675" cy="2514600"/>
          </a:xfrm>
          <a:prstGeom prst="rect">
            <a:avLst/>
          </a:prstGeom>
          <a:solidFill>
            <a:srgbClr val="D739D7"/>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en-US">
              <a:solidFill>
                <a:prstClr val="white"/>
              </a:solidFill>
            </a:endParaRPr>
          </a:p>
        </p:txBody>
      </p:sp>
      <p:pic>
        <p:nvPicPr>
          <p:cNvPr id="5" name="Picture 7" descr="INDONESIAN CULTUR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00676" y="2057400"/>
            <a:ext cx="54006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UG1A.png"/>
          <p:cNvPicPr>
            <a:picLocks noChangeAspect="1"/>
          </p:cNvPicPr>
          <p:nvPr userDrawn="1"/>
        </p:nvPicPr>
        <p:blipFill>
          <a:blip r:embed="rId3">
            <a:extLst>
              <a:ext uri="{28A0092B-C50C-407E-A947-70E740481C1C}">
                <a14:useLocalDpi xmlns:a14="http://schemas.microsoft.com/office/drawing/2010/main" val="0"/>
              </a:ext>
            </a:extLst>
          </a:blip>
          <a:srcRect l="17439" r="9309"/>
          <a:stretch>
            <a:fillRect/>
          </a:stretch>
        </p:blipFill>
        <p:spPr bwMode="auto">
          <a:xfrm>
            <a:off x="90012" y="152402"/>
            <a:ext cx="378047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60046" y="2667002"/>
            <a:ext cx="4950619" cy="1238250"/>
          </a:xfrm>
        </p:spPr>
        <p:txBody>
          <a:bodyPr/>
          <a:lstStyle>
            <a:lvl1pPr algn="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80024" y="4648202"/>
            <a:ext cx="5130641" cy="914400"/>
          </a:xfrm>
        </p:spPr>
        <p:txBody>
          <a:bodyPr>
            <a:noAutofit/>
          </a:bodyPr>
          <a:lstStyle>
            <a:lvl1pPr marL="0" indent="0" algn="r">
              <a:buNone/>
              <a:defRPr sz="2800">
                <a:solidFill>
                  <a:schemeClr val="tx1">
                    <a:tint val="75000"/>
                  </a:schemeClr>
                </a:solidFill>
              </a:defRPr>
            </a:lvl1pPr>
            <a:lvl2pPr marL="457141" indent="0" algn="ctr">
              <a:buNone/>
              <a:defRPr>
                <a:solidFill>
                  <a:schemeClr val="tx1">
                    <a:tint val="75000"/>
                  </a:schemeClr>
                </a:solidFill>
              </a:defRPr>
            </a:lvl2pPr>
            <a:lvl3pPr marL="914282" indent="0" algn="ctr">
              <a:buNone/>
              <a:defRPr>
                <a:solidFill>
                  <a:schemeClr val="tx1">
                    <a:tint val="75000"/>
                  </a:schemeClr>
                </a:solidFill>
              </a:defRPr>
            </a:lvl3pPr>
            <a:lvl4pPr marL="1371423" indent="0" algn="ctr">
              <a:buNone/>
              <a:defRPr>
                <a:solidFill>
                  <a:schemeClr val="tx1">
                    <a:tint val="75000"/>
                  </a:schemeClr>
                </a:solidFill>
              </a:defRPr>
            </a:lvl4pPr>
            <a:lvl5pPr marL="1828563" indent="0" algn="ctr">
              <a:buNone/>
              <a:defRPr>
                <a:solidFill>
                  <a:schemeClr val="tx1">
                    <a:tint val="75000"/>
                  </a:schemeClr>
                </a:solidFill>
              </a:defRPr>
            </a:lvl5pPr>
            <a:lvl6pPr marL="2285705" indent="0" algn="ctr">
              <a:buNone/>
              <a:defRPr>
                <a:solidFill>
                  <a:schemeClr val="tx1">
                    <a:tint val="75000"/>
                  </a:schemeClr>
                </a:solidFill>
              </a:defRPr>
            </a:lvl6pPr>
            <a:lvl7pPr marL="2742846" indent="0" algn="ctr">
              <a:buNone/>
              <a:defRPr>
                <a:solidFill>
                  <a:schemeClr val="tx1">
                    <a:tint val="75000"/>
                  </a:schemeClr>
                </a:solidFill>
              </a:defRPr>
            </a:lvl7pPr>
            <a:lvl8pPr marL="3199987" indent="0" algn="ctr">
              <a:buNone/>
              <a:defRPr>
                <a:solidFill>
                  <a:schemeClr val="tx1">
                    <a:tint val="75000"/>
                  </a:schemeClr>
                </a:solidFill>
              </a:defRPr>
            </a:lvl8pPr>
            <a:lvl9pPr marL="365712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3157579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FOOTER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5483227"/>
            <a:ext cx="1080135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EADER1 copy.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122237"/>
            <a:ext cx="1080135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 y="-146050"/>
            <a:ext cx="8011001" cy="984250"/>
          </a:xfrm>
        </p:spPr>
        <p:txBody>
          <a:bodyPr>
            <a:normAutofit/>
          </a:bodyPr>
          <a:lstStyle>
            <a:lvl1pPr algn="r">
              <a:defRPr sz="4000">
                <a:solidFill>
                  <a:schemeClr val="bg1"/>
                </a:solidFill>
              </a:defRPr>
            </a:lvl1pPr>
          </a:lstStyle>
          <a:p>
            <a:r>
              <a:rPr lang="en-US"/>
              <a:t>Click to edit Master title style</a:t>
            </a:r>
          </a:p>
        </p:txBody>
      </p:sp>
      <p:sp>
        <p:nvSpPr>
          <p:cNvPr id="3" name="Content Placeholder 2"/>
          <p:cNvSpPr>
            <a:spLocks noGrp="1"/>
          </p:cNvSpPr>
          <p:nvPr>
            <p:ph idx="1"/>
          </p:nvPr>
        </p:nvSpPr>
        <p:spPr>
          <a:xfrm>
            <a:off x="270036" y="1143000"/>
            <a:ext cx="1017127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6478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 y="2057400"/>
            <a:ext cx="5400675" cy="2514600"/>
          </a:xfrm>
          <a:prstGeom prst="rect">
            <a:avLst/>
          </a:prstGeom>
          <a:solidFill>
            <a:srgbClr val="D739D7"/>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en-US">
              <a:solidFill>
                <a:prstClr val="white"/>
              </a:solidFill>
            </a:endParaRPr>
          </a:p>
        </p:txBody>
      </p:sp>
      <p:pic>
        <p:nvPicPr>
          <p:cNvPr id="5" name="Picture 7" descr="INDONESIAN CULTUR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00676" y="2057400"/>
            <a:ext cx="54006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UG1A.png"/>
          <p:cNvPicPr>
            <a:picLocks noChangeAspect="1"/>
          </p:cNvPicPr>
          <p:nvPr userDrawn="1"/>
        </p:nvPicPr>
        <p:blipFill>
          <a:blip r:embed="rId3">
            <a:extLst>
              <a:ext uri="{28A0092B-C50C-407E-A947-70E740481C1C}">
                <a14:useLocalDpi xmlns:a14="http://schemas.microsoft.com/office/drawing/2010/main" val="0"/>
              </a:ext>
            </a:extLst>
          </a:blip>
          <a:srcRect l="17439" r="9309"/>
          <a:stretch>
            <a:fillRect/>
          </a:stretch>
        </p:blipFill>
        <p:spPr bwMode="auto">
          <a:xfrm>
            <a:off x="90012" y="152402"/>
            <a:ext cx="378047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KRIPSI.png"/>
          <p:cNvPicPr>
            <a:picLocks noChangeAspect="1"/>
          </p:cNvPicPr>
          <p:nvPr userDrawn="1"/>
        </p:nvPicPr>
        <p:blipFill>
          <a:blip r:embed="rId4">
            <a:extLst>
              <a:ext uri="{28A0092B-C50C-407E-A947-70E740481C1C}">
                <a14:useLocalDpi xmlns:a14="http://schemas.microsoft.com/office/drawing/2010/main" val="0"/>
              </a:ext>
            </a:extLst>
          </a:blip>
          <a:srcRect r="44000"/>
          <a:stretch>
            <a:fillRect/>
          </a:stretch>
        </p:blipFill>
        <p:spPr bwMode="auto">
          <a:xfrm>
            <a:off x="7650958" y="5989640"/>
            <a:ext cx="2970371"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60046" y="2667002"/>
            <a:ext cx="4950619" cy="1238250"/>
          </a:xfrm>
        </p:spPr>
        <p:txBody>
          <a:bodyPr/>
          <a:lstStyle>
            <a:lvl1pPr algn="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80024" y="4648202"/>
            <a:ext cx="5130641" cy="914400"/>
          </a:xfrm>
        </p:spPr>
        <p:txBody>
          <a:bodyPr>
            <a:noAutofit/>
          </a:bodyPr>
          <a:lstStyle>
            <a:lvl1pPr marL="0" indent="0" algn="r">
              <a:buNone/>
              <a:defRPr sz="2800">
                <a:solidFill>
                  <a:schemeClr val="tx1">
                    <a:tint val="75000"/>
                  </a:schemeClr>
                </a:solidFill>
              </a:defRPr>
            </a:lvl1pPr>
            <a:lvl2pPr marL="457141" indent="0" algn="ctr">
              <a:buNone/>
              <a:defRPr>
                <a:solidFill>
                  <a:schemeClr val="tx1">
                    <a:tint val="75000"/>
                  </a:schemeClr>
                </a:solidFill>
              </a:defRPr>
            </a:lvl2pPr>
            <a:lvl3pPr marL="914282" indent="0" algn="ctr">
              <a:buNone/>
              <a:defRPr>
                <a:solidFill>
                  <a:schemeClr val="tx1">
                    <a:tint val="75000"/>
                  </a:schemeClr>
                </a:solidFill>
              </a:defRPr>
            </a:lvl3pPr>
            <a:lvl4pPr marL="1371423" indent="0" algn="ctr">
              <a:buNone/>
              <a:defRPr>
                <a:solidFill>
                  <a:schemeClr val="tx1">
                    <a:tint val="75000"/>
                  </a:schemeClr>
                </a:solidFill>
              </a:defRPr>
            </a:lvl4pPr>
            <a:lvl5pPr marL="1828563" indent="0" algn="ctr">
              <a:buNone/>
              <a:defRPr>
                <a:solidFill>
                  <a:schemeClr val="tx1">
                    <a:tint val="75000"/>
                  </a:schemeClr>
                </a:solidFill>
              </a:defRPr>
            </a:lvl5pPr>
            <a:lvl6pPr marL="2285705" indent="0" algn="ctr">
              <a:buNone/>
              <a:defRPr>
                <a:solidFill>
                  <a:schemeClr val="tx1">
                    <a:tint val="75000"/>
                  </a:schemeClr>
                </a:solidFill>
              </a:defRPr>
            </a:lvl6pPr>
            <a:lvl7pPr marL="2742846" indent="0" algn="ctr">
              <a:buNone/>
              <a:defRPr>
                <a:solidFill>
                  <a:schemeClr val="tx1">
                    <a:tint val="75000"/>
                  </a:schemeClr>
                </a:solidFill>
              </a:defRPr>
            </a:lvl7pPr>
            <a:lvl8pPr marL="3199987" indent="0" algn="ctr">
              <a:buNone/>
              <a:defRPr>
                <a:solidFill>
                  <a:schemeClr val="tx1">
                    <a:tint val="75000"/>
                  </a:schemeClr>
                </a:solidFill>
              </a:defRPr>
            </a:lvl8pPr>
            <a:lvl9pPr marL="365712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1955019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3"/>
          <p:cNvSpPr/>
          <p:nvPr userDrawn="1"/>
        </p:nvSpPr>
        <p:spPr>
          <a:xfrm>
            <a:off x="1" y="2057400"/>
            <a:ext cx="5400675" cy="2514600"/>
          </a:xfrm>
          <a:prstGeom prst="rect">
            <a:avLst/>
          </a:prstGeom>
          <a:solidFill>
            <a:srgbClr val="D739D7"/>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en-US">
              <a:solidFill>
                <a:prstClr val="white"/>
              </a:solidFill>
            </a:endParaRPr>
          </a:p>
        </p:txBody>
      </p:sp>
      <p:pic>
        <p:nvPicPr>
          <p:cNvPr id="5" name="Picture 7" descr="INDONESIAN CULTUR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00676" y="2057400"/>
            <a:ext cx="54006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UG1A.png"/>
          <p:cNvPicPr>
            <a:picLocks noChangeAspect="1"/>
          </p:cNvPicPr>
          <p:nvPr userDrawn="1"/>
        </p:nvPicPr>
        <p:blipFill>
          <a:blip r:embed="rId3">
            <a:extLst>
              <a:ext uri="{28A0092B-C50C-407E-A947-70E740481C1C}">
                <a14:useLocalDpi xmlns:a14="http://schemas.microsoft.com/office/drawing/2010/main" val="0"/>
              </a:ext>
            </a:extLst>
          </a:blip>
          <a:srcRect l="17439" r="9309"/>
          <a:stretch>
            <a:fillRect/>
          </a:stretch>
        </p:blipFill>
        <p:spPr bwMode="auto">
          <a:xfrm>
            <a:off x="90012" y="152402"/>
            <a:ext cx="378047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60046" y="2667002"/>
            <a:ext cx="4950619" cy="1238250"/>
          </a:xfrm>
        </p:spPr>
        <p:txBody>
          <a:bodyPr/>
          <a:lstStyle>
            <a:lvl1pPr algn="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80024" y="4648202"/>
            <a:ext cx="5130641" cy="914400"/>
          </a:xfrm>
        </p:spPr>
        <p:txBody>
          <a:bodyPr>
            <a:noAutofit/>
          </a:bodyPr>
          <a:lstStyle>
            <a:lvl1pPr marL="0" indent="0" algn="r">
              <a:buNone/>
              <a:defRPr sz="2800">
                <a:solidFill>
                  <a:schemeClr val="tx1">
                    <a:tint val="75000"/>
                  </a:schemeClr>
                </a:solidFill>
              </a:defRPr>
            </a:lvl1pPr>
            <a:lvl2pPr marL="457141" indent="0" algn="ctr">
              <a:buNone/>
              <a:defRPr>
                <a:solidFill>
                  <a:schemeClr val="tx1">
                    <a:tint val="75000"/>
                  </a:schemeClr>
                </a:solidFill>
              </a:defRPr>
            </a:lvl2pPr>
            <a:lvl3pPr marL="914282" indent="0" algn="ctr">
              <a:buNone/>
              <a:defRPr>
                <a:solidFill>
                  <a:schemeClr val="tx1">
                    <a:tint val="75000"/>
                  </a:schemeClr>
                </a:solidFill>
              </a:defRPr>
            </a:lvl3pPr>
            <a:lvl4pPr marL="1371423" indent="0" algn="ctr">
              <a:buNone/>
              <a:defRPr>
                <a:solidFill>
                  <a:schemeClr val="tx1">
                    <a:tint val="75000"/>
                  </a:schemeClr>
                </a:solidFill>
              </a:defRPr>
            </a:lvl4pPr>
            <a:lvl5pPr marL="1828563" indent="0" algn="ctr">
              <a:buNone/>
              <a:defRPr>
                <a:solidFill>
                  <a:schemeClr val="tx1">
                    <a:tint val="75000"/>
                  </a:schemeClr>
                </a:solidFill>
              </a:defRPr>
            </a:lvl5pPr>
            <a:lvl6pPr marL="2285705" indent="0" algn="ctr">
              <a:buNone/>
              <a:defRPr>
                <a:solidFill>
                  <a:schemeClr val="tx1">
                    <a:tint val="75000"/>
                  </a:schemeClr>
                </a:solidFill>
              </a:defRPr>
            </a:lvl6pPr>
            <a:lvl7pPr marL="2742846" indent="0" algn="ctr">
              <a:buNone/>
              <a:defRPr>
                <a:solidFill>
                  <a:schemeClr val="tx1">
                    <a:tint val="75000"/>
                  </a:schemeClr>
                </a:solidFill>
              </a:defRPr>
            </a:lvl7pPr>
            <a:lvl8pPr marL="3199987" indent="0" algn="ctr">
              <a:buNone/>
              <a:defRPr>
                <a:solidFill>
                  <a:schemeClr val="tx1">
                    <a:tint val="75000"/>
                  </a:schemeClr>
                </a:solidFill>
              </a:defRPr>
            </a:lvl8pPr>
            <a:lvl9pPr marL="365712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7341191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FOOTER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5483227"/>
            <a:ext cx="1080135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EADER1 copy.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122237"/>
            <a:ext cx="1080135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 y="-146050"/>
            <a:ext cx="8011001" cy="984250"/>
          </a:xfrm>
        </p:spPr>
        <p:txBody>
          <a:bodyPr>
            <a:normAutofit/>
          </a:bodyPr>
          <a:lstStyle>
            <a:lvl1pPr algn="r">
              <a:defRPr sz="4000">
                <a:solidFill>
                  <a:schemeClr val="bg1"/>
                </a:solidFill>
              </a:defRPr>
            </a:lvl1pPr>
          </a:lstStyle>
          <a:p>
            <a:r>
              <a:rPr lang="en-US"/>
              <a:t>Click to edit Master title style</a:t>
            </a:r>
          </a:p>
        </p:txBody>
      </p:sp>
      <p:sp>
        <p:nvSpPr>
          <p:cNvPr id="3" name="Content Placeholder 2"/>
          <p:cNvSpPr>
            <a:spLocks noGrp="1"/>
          </p:cNvSpPr>
          <p:nvPr>
            <p:ph idx="1"/>
          </p:nvPr>
        </p:nvSpPr>
        <p:spPr>
          <a:xfrm>
            <a:off x="270036" y="1143000"/>
            <a:ext cx="1017127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37461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101600"/>
            <a:ext cx="8371046"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540069" y="1600201"/>
            <a:ext cx="972121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069" y="6356354"/>
            <a:ext cx="2520315" cy="365125"/>
          </a:xfrm>
          <a:prstGeom prst="rect">
            <a:avLst/>
          </a:prstGeom>
        </p:spPr>
        <p:txBody>
          <a:bodyPr vert="horz" lIns="91428" tIns="45714" rIns="91428" bIns="45714"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C9B817B-5189-46E7-BB44-376F5DE26280}" type="datetimeFigureOut">
              <a:rPr lang="en-US">
                <a:solidFill>
                  <a:prstClr val="black">
                    <a:tint val="75000"/>
                  </a:prstClr>
                </a:solidFill>
              </a:rPr>
              <a:pPr>
                <a:defRPr/>
              </a:pPr>
              <a:t>11/7/2016</a:t>
            </a:fld>
            <a:endParaRPr lang="en-US">
              <a:solidFill>
                <a:prstClr val="black">
                  <a:tint val="75000"/>
                </a:prstClr>
              </a:solidFill>
            </a:endParaRPr>
          </a:p>
        </p:txBody>
      </p:sp>
      <p:sp>
        <p:nvSpPr>
          <p:cNvPr id="5" name="Footer Placeholder 4"/>
          <p:cNvSpPr>
            <a:spLocks noGrp="1"/>
          </p:cNvSpPr>
          <p:nvPr>
            <p:ph type="ftr" sz="quarter" idx="3"/>
          </p:nvPr>
        </p:nvSpPr>
        <p:spPr>
          <a:xfrm>
            <a:off x="3690462" y="6356354"/>
            <a:ext cx="3420428" cy="365125"/>
          </a:xfrm>
          <a:prstGeom prst="rect">
            <a:avLst/>
          </a:prstGeom>
        </p:spPr>
        <p:txBody>
          <a:bodyPr vert="horz" lIns="91428" tIns="45714" rIns="91428" bIns="45714"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7740969" y="6356354"/>
            <a:ext cx="2520315" cy="365125"/>
          </a:xfrm>
          <a:prstGeom prst="rect">
            <a:avLst/>
          </a:prstGeom>
        </p:spPr>
        <p:txBody>
          <a:bodyPr vert="horz" wrap="square" lIns="91428" tIns="45714" rIns="91428" bIns="45714"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fontAlgn="base">
              <a:spcBef>
                <a:spcPct val="0"/>
              </a:spcBef>
              <a:spcAft>
                <a:spcPct val="0"/>
              </a:spcAft>
            </a:pPr>
            <a:fld id="{30086C69-6327-441A-9D9C-637CB465D092}" type="slidenum">
              <a:rPr lang="en-US">
                <a:cs typeface="Arial" charset="0"/>
              </a:rPr>
              <a:pPr fontAlgn="base">
                <a:spcBef>
                  <a:spcPct val="0"/>
                </a:spcBef>
                <a:spcAft>
                  <a:spcPct val="0"/>
                </a:spcAft>
              </a:pPr>
              <a:t>‹#›</a:t>
            </a:fld>
            <a:endParaRPr lang="en-US">
              <a:cs typeface="Arial" charset="0"/>
            </a:endParaRPr>
          </a:p>
        </p:txBody>
      </p:sp>
    </p:spTree>
    <p:extLst>
      <p:ext uri="{BB962C8B-B14F-4D97-AF65-F5344CB8AC3E}">
        <p14:creationId xmlns:p14="http://schemas.microsoft.com/office/powerpoint/2010/main" val="217365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141" algn="ctr" rtl="0" fontAlgn="base">
        <a:spcBef>
          <a:spcPct val="0"/>
        </a:spcBef>
        <a:spcAft>
          <a:spcPct val="0"/>
        </a:spcAft>
        <a:defRPr sz="4400">
          <a:solidFill>
            <a:schemeClr val="tx1"/>
          </a:solidFill>
          <a:latin typeface="Calibri" panose="020F0502020204030204" pitchFamily="34" charset="0"/>
        </a:defRPr>
      </a:lvl6pPr>
      <a:lvl7pPr marL="914282" algn="ctr" rtl="0" fontAlgn="base">
        <a:spcBef>
          <a:spcPct val="0"/>
        </a:spcBef>
        <a:spcAft>
          <a:spcPct val="0"/>
        </a:spcAft>
        <a:defRPr sz="4400">
          <a:solidFill>
            <a:schemeClr val="tx1"/>
          </a:solidFill>
          <a:latin typeface="Calibri" panose="020F0502020204030204" pitchFamily="34" charset="0"/>
        </a:defRPr>
      </a:lvl7pPr>
      <a:lvl8pPr marL="1371423" algn="ctr" rtl="0" fontAlgn="base">
        <a:spcBef>
          <a:spcPct val="0"/>
        </a:spcBef>
        <a:spcAft>
          <a:spcPct val="0"/>
        </a:spcAft>
        <a:defRPr sz="4400">
          <a:solidFill>
            <a:schemeClr val="tx1"/>
          </a:solidFill>
          <a:latin typeface="Calibri" panose="020F0502020204030204" pitchFamily="34" charset="0"/>
        </a:defRPr>
      </a:lvl8pPr>
      <a:lvl9pPr marL="1828563" algn="ctr" rtl="0" fontAlgn="base">
        <a:spcBef>
          <a:spcPct val="0"/>
        </a:spcBef>
        <a:spcAft>
          <a:spcPct val="0"/>
        </a:spcAft>
        <a:defRPr sz="4400">
          <a:solidFill>
            <a:schemeClr val="tx1"/>
          </a:solidFill>
          <a:latin typeface="Calibri" panose="020F0502020204030204" pitchFamily="34" charset="0"/>
        </a:defRPr>
      </a:lvl9pPr>
    </p:titleStyle>
    <p:bodyStyle>
      <a:lvl1pPr marL="342856" indent="-342856"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854" indent="-285713"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852" indent="-22857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599993" indent="-22857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135" indent="-22857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27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8"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2" rtl="0" eaLnBrk="1" latinLnBrk="0" hangingPunct="1">
        <a:defRPr sz="1800" kern="1200">
          <a:solidFill>
            <a:schemeClr val="tx1"/>
          </a:solidFill>
          <a:latin typeface="+mn-lt"/>
          <a:ea typeface="+mn-ea"/>
          <a:cs typeface="+mn-cs"/>
        </a:defRPr>
      </a:lvl1pPr>
      <a:lvl2pPr marL="457141"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3"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5" algn="l" defTabSz="914282" rtl="0" eaLnBrk="1" latinLnBrk="0" hangingPunct="1">
        <a:defRPr sz="1800" kern="1200">
          <a:solidFill>
            <a:schemeClr val="tx1"/>
          </a:solidFill>
          <a:latin typeface="+mn-lt"/>
          <a:ea typeface="+mn-ea"/>
          <a:cs typeface="+mn-cs"/>
        </a:defRPr>
      </a:lvl6pPr>
      <a:lvl7pPr marL="2742846" algn="l" defTabSz="914282" rtl="0" eaLnBrk="1" latinLnBrk="0" hangingPunct="1">
        <a:defRPr sz="1800" kern="1200">
          <a:solidFill>
            <a:schemeClr val="tx1"/>
          </a:solidFill>
          <a:latin typeface="+mn-lt"/>
          <a:ea typeface="+mn-ea"/>
          <a:cs typeface="+mn-cs"/>
        </a:defRPr>
      </a:lvl7pPr>
      <a:lvl8pPr marL="3199987" algn="l" defTabSz="914282" rtl="0" eaLnBrk="1" latinLnBrk="0" hangingPunct="1">
        <a:defRPr sz="1800" kern="1200">
          <a:solidFill>
            <a:schemeClr val="tx1"/>
          </a:solidFill>
          <a:latin typeface="+mn-lt"/>
          <a:ea typeface="+mn-ea"/>
          <a:cs typeface="+mn-cs"/>
        </a:defRPr>
      </a:lvl8pPr>
      <a:lvl9pPr marL="3657128" algn="l" defTabSz="91428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101600"/>
            <a:ext cx="8371046"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540069" y="1600201"/>
            <a:ext cx="972121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069" y="6356354"/>
            <a:ext cx="2520315" cy="365125"/>
          </a:xfrm>
          <a:prstGeom prst="rect">
            <a:avLst/>
          </a:prstGeom>
        </p:spPr>
        <p:txBody>
          <a:bodyPr vert="horz" lIns="91428" tIns="45714" rIns="91428" bIns="45714"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C9B817B-5189-46E7-BB44-376F5DE26280}" type="datetimeFigureOut">
              <a:rPr lang="en-US">
                <a:solidFill>
                  <a:prstClr val="black">
                    <a:tint val="75000"/>
                  </a:prstClr>
                </a:solidFill>
              </a:rPr>
              <a:pPr>
                <a:defRPr/>
              </a:pPr>
              <a:t>11/7/2016</a:t>
            </a:fld>
            <a:endParaRPr lang="en-US">
              <a:solidFill>
                <a:prstClr val="black">
                  <a:tint val="75000"/>
                </a:prstClr>
              </a:solidFill>
            </a:endParaRPr>
          </a:p>
        </p:txBody>
      </p:sp>
      <p:sp>
        <p:nvSpPr>
          <p:cNvPr id="5" name="Footer Placeholder 4"/>
          <p:cNvSpPr>
            <a:spLocks noGrp="1"/>
          </p:cNvSpPr>
          <p:nvPr>
            <p:ph type="ftr" sz="quarter" idx="3"/>
          </p:nvPr>
        </p:nvSpPr>
        <p:spPr>
          <a:xfrm>
            <a:off x="3690462" y="6356354"/>
            <a:ext cx="3420428" cy="365125"/>
          </a:xfrm>
          <a:prstGeom prst="rect">
            <a:avLst/>
          </a:prstGeom>
        </p:spPr>
        <p:txBody>
          <a:bodyPr vert="horz" lIns="91428" tIns="45714" rIns="91428" bIns="45714"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7740969" y="6356354"/>
            <a:ext cx="2520315" cy="365125"/>
          </a:xfrm>
          <a:prstGeom prst="rect">
            <a:avLst/>
          </a:prstGeom>
        </p:spPr>
        <p:txBody>
          <a:bodyPr vert="horz" wrap="square" lIns="91428" tIns="45714" rIns="91428" bIns="45714"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fontAlgn="base">
              <a:spcBef>
                <a:spcPct val="0"/>
              </a:spcBef>
              <a:spcAft>
                <a:spcPct val="0"/>
              </a:spcAft>
            </a:pPr>
            <a:fld id="{30086C69-6327-441A-9D9C-637CB465D092}" type="slidenum">
              <a:rPr lang="en-US">
                <a:cs typeface="Arial" charset="0"/>
              </a:rPr>
              <a:pPr fontAlgn="base">
                <a:spcBef>
                  <a:spcPct val="0"/>
                </a:spcBef>
                <a:spcAft>
                  <a:spcPct val="0"/>
                </a:spcAft>
              </a:pPr>
              <a:t>‹#›</a:t>
            </a:fld>
            <a:endParaRPr lang="en-US">
              <a:cs typeface="Arial" charset="0"/>
            </a:endParaRPr>
          </a:p>
        </p:txBody>
      </p:sp>
    </p:spTree>
    <p:extLst>
      <p:ext uri="{BB962C8B-B14F-4D97-AF65-F5344CB8AC3E}">
        <p14:creationId xmlns:p14="http://schemas.microsoft.com/office/powerpoint/2010/main" val="25301750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141" algn="ctr" rtl="0" fontAlgn="base">
        <a:spcBef>
          <a:spcPct val="0"/>
        </a:spcBef>
        <a:spcAft>
          <a:spcPct val="0"/>
        </a:spcAft>
        <a:defRPr sz="4400">
          <a:solidFill>
            <a:schemeClr val="tx1"/>
          </a:solidFill>
          <a:latin typeface="Calibri" panose="020F0502020204030204" pitchFamily="34" charset="0"/>
        </a:defRPr>
      </a:lvl6pPr>
      <a:lvl7pPr marL="914282" algn="ctr" rtl="0" fontAlgn="base">
        <a:spcBef>
          <a:spcPct val="0"/>
        </a:spcBef>
        <a:spcAft>
          <a:spcPct val="0"/>
        </a:spcAft>
        <a:defRPr sz="4400">
          <a:solidFill>
            <a:schemeClr val="tx1"/>
          </a:solidFill>
          <a:latin typeface="Calibri" panose="020F0502020204030204" pitchFamily="34" charset="0"/>
        </a:defRPr>
      </a:lvl7pPr>
      <a:lvl8pPr marL="1371423" algn="ctr" rtl="0" fontAlgn="base">
        <a:spcBef>
          <a:spcPct val="0"/>
        </a:spcBef>
        <a:spcAft>
          <a:spcPct val="0"/>
        </a:spcAft>
        <a:defRPr sz="4400">
          <a:solidFill>
            <a:schemeClr val="tx1"/>
          </a:solidFill>
          <a:latin typeface="Calibri" panose="020F0502020204030204" pitchFamily="34" charset="0"/>
        </a:defRPr>
      </a:lvl8pPr>
      <a:lvl9pPr marL="1828563" algn="ctr" rtl="0" fontAlgn="base">
        <a:spcBef>
          <a:spcPct val="0"/>
        </a:spcBef>
        <a:spcAft>
          <a:spcPct val="0"/>
        </a:spcAft>
        <a:defRPr sz="4400">
          <a:solidFill>
            <a:schemeClr val="tx1"/>
          </a:solidFill>
          <a:latin typeface="Calibri" panose="020F0502020204030204" pitchFamily="34" charset="0"/>
        </a:defRPr>
      </a:lvl9pPr>
    </p:titleStyle>
    <p:bodyStyle>
      <a:lvl1pPr marL="342856" indent="-342856"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854" indent="-285713"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852" indent="-22857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599993" indent="-22857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135" indent="-22857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27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8"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2" rtl="0" eaLnBrk="1" latinLnBrk="0" hangingPunct="1">
        <a:defRPr sz="1800" kern="1200">
          <a:solidFill>
            <a:schemeClr val="tx1"/>
          </a:solidFill>
          <a:latin typeface="+mn-lt"/>
          <a:ea typeface="+mn-ea"/>
          <a:cs typeface="+mn-cs"/>
        </a:defRPr>
      </a:lvl1pPr>
      <a:lvl2pPr marL="457141"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3"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5" algn="l" defTabSz="914282" rtl="0" eaLnBrk="1" latinLnBrk="0" hangingPunct="1">
        <a:defRPr sz="1800" kern="1200">
          <a:solidFill>
            <a:schemeClr val="tx1"/>
          </a:solidFill>
          <a:latin typeface="+mn-lt"/>
          <a:ea typeface="+mn-ea"/>
          <a:cs typeface="+mn-cs"/>
        </a:defRPr>
      </a:lvl6pPr>
      <a:lvl7pPr marL="2742846" algn="l" defTabSz="914282" rtl="0" eaLnBrk="1" latinLnBrk="0" hangingPunct="1">
        <a:defRPr sz="1800" kern="1200">
          <a:solidFill>
            <a:schemeClr val="tx1"/>
          </a:solidFill>
          <a:latin typeface="+mn-lt"/>
          <a:ea typeface="+mn-ea"/>
          <a:cs typeface="+mn-cs"/>
        </a:defRPr>
      </a:lvl7pPr>
      <a:lvl8pPr marL="3199987" algn="l" defTabSz="914282" rtl="0" eaLnBrk="1" latinLnBrk="0" hangingPunct="1">
        <a:defRPr sz="1800" kern="1200">
          <a:solidFill>
            <a:schemeClr val="tx1"/>
          </a:solidFill>
          <a:latin typeface="+mn-lt"/>
          <a:ea typeface="+mn-ea"/>
          <a:cs typeface="+mn-cs"/>
        </a:defRPr>
      </a:lvl8pPr>
      <a:lvl9pPr marL="3657128"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hart" Target="../charts/chart1.xml"/><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80022" y="4724402"/>
            <a:ext cx="7470934" cy="914400"/>
          </a:xfrm>
        </p:spPr>
        <p:txBody>
          <a:bodyPr rtlCol="0"/>
          <a:lstStyle/>
          <a:p>
            <a:pPr algn="l" eaLnBrk="1" fontAlgn="auto" hangingPunct="1">
              <a:spcAft>
                <a:spcPts val="0"/>
              </a:spcAft>
              <a:defRPr/>
            </a:pPr>
            <a:r>
              <a:rPr lang="en-US" sz="2000" dirty="0" err="1">
                <a:solidFill>
                  <a:schemeClr val="tx1"/>
                </a:solidFill>
                <a:latin typeface="Cambria" panose="02040503050406030204" pitchFamily="18" charset="0"/>
              </a:rPr>
              <a:t>Millati</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Izzatillah</a:t>
            </a:r>
            <a:r>
              <a:rPr lang="en-US" sz="2000" dirty="0">
                <a:solidFill>
                  <a:schemeClr val="tx1"/>
                </a:solidFill>
                <a:latin typeface="Cambria" panose="02040503050406030204" pitchFamily="18" charset="0"/>
              </a:rPr>
              <a:t>, </a:t>
            </a:r>
            <a:r>
              <a:rPr lang="en-US" sz="2000" dirty="0" err="1" smtClean="0">
                <a:solidFill>
                  <a:schemeClr val="tx1"/>
                </a:solidFill>
                <a:latin typeface="Cambria" panose="02040503050406030204" pitchFamily="18" charset="0"/>
              </a:rPr>
              <a:t>S.Kom</a:t>
            </a:r>
            <a:endParaRPr lang="en-US" sz="2000" dirty="0" smtClean="0">
              <a:solidFill>
                <a:schemeClr val="tx1"/>
              </a:solidFill>
              <a:latin typeface="Cambria" panose="02040503050406030204" pitchFamily="18" charset="0"/>
            </a:endParaRPr>
          </a:p>
          <a:p>
            <a:pPr algn="l" eaLnBrk="1" fontAlgn="auto" hangingPunct="1">
              <a:spcAft>
                <a:spcPts val="0"/>
              </a:spcAft>
              <a:defRPr/>
            </a:pPr>
            <a:r>
              <a:rPr lang="en-US" sz="2000" dirty="0" smtClean="0">
                <a:solidFill>
                  <a:schemeClr val="tx1"/>
                </a:solidFill>
                <a:latin typeface="Cambria" panose="02040503050406030204" pitchFamily="18" charset="0"/>
              </a:rPr>
              <a:t>92215016</a:t>
            </a:r>
          </a:p>
          <a:p>
            <a:pPr algn="l" eaLnBrk="1" fontAlgn="auto" hangingPunct="1">
              <a:spcAft>
                <a:spcPts val="0"/>
              </a:spcAft>
              <a:defRPr/>
            </a:pPr>
            <a:r>
              <a:rPr lang="en-US" sz="2000" dirty="0" smtClean="0">
                <a:solidFill>
                  <a:schemeClr val="tx1"/>
                </a:solidFill>
                <a:latin typeface="Cambria" panose="02040503050406030204" pitchFamily="18" charset="0"/>
                <a:ea typeface="Droid Sans" pitchFamily="34" charset="0"/>
                <a:cs typeface="Droid Sans" pitchFamily="34" charset="0"/>
              </a:rPr>
              <a:t>Business </a:t>
            </a:r>
            <a:r>
              <a:rPr lang="en-US" sz="2000" dirty="0">
                <a:solidFill>
                  <a:schemeClr val="tx1"/>
                </a:solidFill>
                <a:latin typeface="Cambria" panose="02040503050406030204" pitchFamily="18" charset="0"/>
                <a:ea typeface="Droid Sans" pitchFamily="34" charset="0"/>
                <a:cs typeface="Droid Sans" pitchFamily="34" charset="0"/>
              </a:rPr>
              <a:t>Information System</a:t>
            </a:r>
            <a:br>
              <a:rPr lang="en-US" sz="2000" dirty="0">
                <a:solidFill>
                  <a:schemeClr val="tx1"/>
                </a:solidFill>
                <a:latin typeface="Cambria" panose="02040503050406030204" pitchFamily="18" charset="0"/>
                <a:ea typeface="Droid Sans" pitchFamily="34" charset="0"/>
                <a:cs typeface="Droid Sans" pitchFamily="34" charset="0"/>
              </a:rPr>
            </a:br>
            <a:endParaRPr lang="en-US" sz="2000" dirty="0">
              <a:solidFill>
                <a:schemeClr val="tx1"/>
              </a:solidFill>
              <a:latin typeface="Cambria" panose="02040503050406030204" pitchFamily="18" charset="0"/>
              <a:ea typeface="Droid Sans" pitchFamily="34" charset="0"/>
              <a:cs typeface="Droid Sans" pitchFamily="34" charset="0"/>
            </a:endParaRPr>
          </a:p>
          <a:p>
            <a:pPr algn="l" eaLnBrk="1" fontAlgn="auto" hangingPunct="1">
              <a:spcAft>
                <a:spcPts val="0"/>
              </a:spcAft>
              <a:defRPr/>
            </a:pPr>
            <a:r>
              <a:rPr lang="pl-PL" sz="2000" dirty="0" smtClean="0">
                <a:solidFill>
                  <a:schemeClr val="tx1"/>
                </a:solidFill>
                <a:latin typeface="Cambria" panose="02040503050406030204" pitchFamily="18" charset="0"/>
              </a:rPr>
              <a:t>Supervisor</a:t>
            </a:r>
            <a:r>
              <a:rPr lang="en-US" sz="2000" dirty="0" smtClean="0">
                <a:solidFill>
                  <a:schemeClr val="tx1"/>
                </a:solidFill>
                <a:latin typeface="Cambria" panose="02040503050406030204" pitchFamily="18" charset="0"/>
              </a:rPr>
              <a:t>: </a:t>
            </a:r>
            <a:r>
              <a:rPr lang="pl-PL" sz="2000" dirty="0" smtClean="0">
                <a:solidFill>
                  <a:schemeClr val="tx1"/>
                </a:solidFill>
                <a:latin typeface="Cambria" panose="02040503050406030204" pitchFamily="18" charset="0"/>
              </a:rPr>
              <a:t>Dr</a:t>
            </a:r>
            <a:r>
              <a:rPr lang="pl-PL" sz="2000" dirty="0">
                <a:solidFill>
                  <a:schemeClr val="tx1"/>
                </a:solidFill>
                <a:latin typeface="Cambria" panose="02040503050406030204" pitchFamily="18" charset="0"/>
              </a:rPr>
              <a:t>. Renny Nur’ainy, SE., MM</a:t>
            </a:r>
            <a:endParaRPr lang="en-US" sz="2000" dirty="0">
              <a:solidFill>
                <a:schemeClr val="tx1"/>
              </a:solidFill>
              <a:latin typeface="Cambria" panose="02040503050406030204" pitchFamily="18" charset="0"/>
              <a:ea typeface="Droid Sans" pitchFamily="34" charset="0"/>
              <a:cs typeface="Droid Sans" pitchFamily="34" charset="0"/>
            </a:endParaRPr>
          </a:p>
        </p:txBody>
      </p:sp>
      <p:sp>
        <p:nvSpPr>
          <p:cNvPr id="5124" name="Title 4"/>
          <p:cNvSpPr>
            <a:spLocks noGrp="1"/>
          </p:cNvSpPr>
          <p:nvPr>
            <p:ph type="ctrTitle"/>
          </p:nvPr>
        </p:nvSpPr>
        <p:spPr>
          <a:xfrm>
            <a:off x="1" y="2057400"/>
            <a:ext cx="5400675" cy="2514600"/>
          </a:xfrm>
        </p:spPr>
        <p:txBody>
          <a:bodyPr/>
          <a:lstStyle/>
          <a:p>
            <a:pPr algn="ctr"/>
            <a:r>
              <a:rPr lang="en-US" sz="2400" dirty="0">
                <a:latin typeface="Cambria" panose="02040503050406030204" pitchFamily="18" charset="0"/>
              </a:rPr>
              <a:t>QUALITY MEASUREMENT OF </a:t>
            </a:r>
            <a:r>
              <a:rPr lang="en-US" sz="2400" dirty="0" smtClean="0">
                <a:latin typeface="Cambria" panose="02040503050406030204" pitchFamily="18" charset="0"/>
              </a:rPr>
              <a:t>TRANSPORTATION </a:t>
            </a:r>
            <a:br>
              <a:rPr lang="en-US" sz="2400" dirty="0" smtClean="0">
                <a:latin typeface="Cambria" panose="02040503050406030204" pitchFamily="18" charset="0"/>
              </a:rPr>
            </a:br>
            <a:r>
              <a:rPr lang="en-US" sz="2400" dirty="0" smtClean="0">
                <a:latin typeface="Cambria" panose="02040503050406030204" pitchFamily="18" charset="0"/>
              </a:rPr>
              <a:t>SERVICE </a:t>
            </a:r>
            <a:r>
              <a:rPr lang="en-US" sz="2400" dirty="0">
                <a:latin typeface="Cambria" panose="02040503050406030204" pitchFamily="18" charset="0"/>
              </a:rPr>
              <a:t>APPLICATION </a:t>
            </a:r>
            <a:r>
              <a:rPr lang="en-US" sz="2400" dirty="0" smtClean="0">
                <a:latin typeface="Cambria" panose="02040503050406030204" pitchFamily="18" charset="0"/>
              </a:rPr>
              <a:t/>
            </a:r>
            <a:br>
              <a:rPr lang="en-US" sz="2400" dirty="0" smtClean="0">
                <a:latin typeface="Cambria" panose="02040503050406030204" pitchFamily="18" charset="0"/>
              </a:rPr>
            </a:br>
            <a:r>
              <a:rPr lang="en-US" sz="2400" dirty="0" smtClean="0">
                <a:latin typeface="Cambria" panose="02040503050406030204" pitchFamily="18" charset="0"/>
              </a:rPr>
              <a:t>USING </a:t>
            </a:r>
            <a:r>
              <a:rPr lang="en-US" sz="2400" dirty="0">
                <a:latin typeface="Cambria" panose="02040503050406030204" pitchFamily="18" charset="0"/>
              </a:rPr>
              <a:t>ISO </a:t>
            </a:r>
            <a:r>
              <a:rPr lang="en-US" sz="2400" dirty="0" smtClean="0">
                <a:latin typeface="Cambria" panose="02040503050406030204" pitchFamily="18" charset="0"/>
              </a:rPr>
              <a:t>25010 QUALITY </a:t>
            </a:r>
            <a:r>
              <a:rPr lang="en-US" sz="2400" dirty="0">
                <a:latin typeface="Cambria" panose="02040503050406030204" pitchFamily="18" charset="0"/>
              </a:rPr>
              <a:t>MODEL </a:t>
            </a:r>
            <a:r>
              <a:rPr lang="en-US" sz="2400" dirty="0" smtClean="0">
                <a:latin typeface="Cambria" panose="02040503050406030204" pitchFamily="18" charset="0"/>
              </a:rPr>
              <a:t/>
            </a:r>
            <a:br>
              <a:rPr lang="en-US" sz="2400" dirty="0" smtClean="0">
                <a:latin typeface="Cambria" panose="02040503050406030204" pitchFamily="18" charset="0"/>
              </a:rPr>
            </a:br>
            <a:r>
              <a:rPr lang="en-US" sz="2400" dirty="0" smtClean="0">
                <a:latin typeface="Cambria" panose="02040503050406030204" pitchFamily="18" charset="0"/>
              </a:rPr>
              <a:t>(</a:t>
            </a:r>
            <a:r>
              <a:rPr lang="en-US" sz="2400" dirty="0">
                <a:latin typeface="Cambria" panose="02040503050406030204" pitchFamily="18" charset="0"/>
              </a:rPr>
              <a:t>CASE STUDI: GO-JEK)</a:t>
            </a:r>
            <a:endParaRPr lang="en-US" sz="2400"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6072" y="6419222"/>
            <a:ext cx="2970371" cy="427694"/>
          </a:xfrm>
          <a:prstGeom prst="rect">
            <a:avLst/>
          </a:prstGeom>
        </p:spPr>
      </p:pic>
    </p:spTree>
    <p:extLst>
      <p:ext uri="{BB962C8B-B14F-4D97-AF65-F5344CB8AC3E}">
        <p14:creationId xmlns:p14="http://schemas.microsoft.com/office/powerpoint/2010/main" val="6681628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Rockwell" panose="02060603020205020403" pitchFamily="18" charset="0"/>
              </a:rPr>
              <a:t>Research </a:t>
            </a:r>
            <a:r>
              <a:rPr lang="en-US" dirty="0" smtClean="0">
                <a:latin typeface="Rockwell" panose="02060603020205020403" pitchFamily="18" charset="0"/>
              </a:rPr>
              <a:t>B</a:t>
            </a:r>
            <a:r>
              <a:rPr lang="id-ID" dirty="0" smtClean="0">
                <a:latin typeface="Rockwell" panose="02060603020205020403" pitchFamily="18" charset="0"/>
              </a:rPr>
              <a:t>enefit</a:t>
            </a:r>
            <a:r>
              <a:rPr lang="en-US" dirty="0" smtClean="0">
                <a:latin typeface="Rockwell" panose="02060603020205020403" pitchFamily="18" charset="0"/>
              </a:rPr>
              <a:t>s</a:t>
            </a:r>
            <a:endParaRPr lang="en-US" dirty="0">
              <a:latin typeface="Rockwell" panose="02060603020205020403" pitchFamily="18" charset="0"/>
            </a:endParaRPr>
          </a:p>
        </p:txBody>
      </p:sp>
      <p:graphicFrame>
        <p:nvGraphicFramePr>
          <p:cNvPr id="3" name="Diagram 2"/>
          <p:cNvGraphicFramePr/>
          <p:nvPr>
            <p:extLst>
              <p:ext uri="{D42A27DB-BD31-4B8C-83A1-F6EECF244321}">
                <p14:modId xmlns:p14="http://schemas.microsoft.com/office/powerpoint/2010/main" val="1518523757"/>
              </p:ext>
            </p:extLst>
          </p:nvPr>
        </p:nvGraphicFramePr>
        <p:xfrm>
          <a:off x="142875" y="838200"/>
          <a:ext cx="10515600" cy="499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7217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ckwell" panose="02060603020205020403" pitchFamily="18" charset="0"/>
              </a:rPr>
              <a:t>QUALITY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6373918"/>
              </p:ext>
            </p:extLst>
          </p:nvPr>
        </p:nvGraphicFramePr>
        <p:xfrm>
          <a:off x="269875" y="1143000"/>
          <a:ext cx="10171113"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63613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id-ID" dirty="0" smtClean="0">
                <a:latin typeface="Rockwell" panose="02060603020205020403" pitchFamily="18" charset="0"/>
              </a:rPr>
              <a:t>I</a:t>
            </a:r>
            <a:r>
              <a:rPr lang="en-US" dirty="0" smtClean="0">
                <a:latin typeface="Rockwell" panose="02060603020205020403" pitchFamily="18" charset="0"/>
              </a:rPr>
              <a:t>SO </a:t>
            </a:r>
            <a:r>
              <a:rPr lang="id-ID" dirty="0" smtClean="0">
                <a:latin typeface="Rockwell" panose="02060603020205020403" pitchFamily="18" charset="0"/>
              </a:rPr>
              <a:t>2</a:t>
            </a:r>
            <a:r>
              <a:rPr lang="en-US" dirty="0" smtClean="0">
                <a:latin typeface="Rockwell" panose="02060603020205020403" pitchFamily="18" charset="0"/>
              </a:rPr>
              <a:t>5</a:t>
            </a:r>
            <a:r>
              <a:rPr lang="id-ID" dirty="0" smtClean="0">
                <a:latin typeface="Rockwell" panose="02060603020205020403" pitchFamily="18" charset="0"/>
              </a:rPr>
              <a:t>010 quality model</a:t>
            </a:r>
            <a:endParaRPr lang="id-ID" dirty="0">
              <a:latin typeface="Rockwell" panose="02060603020205020403" pitchFamily="18" charset="0"/>
            </a:endParaRPr>
          </a:p>
        </p:txBody>
      </p:sp>
      <p:sp>
        <p:nvSpPr>
          <p:cNvPr id="6" name="TextBox 5"/>
          <p:cNvSpPr txBox="1"/>
          <p:nvPr/>
        </p:nvSpPr>
        <p:spPr>
          <a:xfrm>
            <a:off x="828675" y="1371600"/>
            <a:ext cx="4114800" cy="2031325"/>
          </a:xfrm>
          <a:prstGeom prst="rect">
            <a:avLst/>
          </a:prstGeom>
          <a:noFill/>
        </p:spPr>
        <p:txBody>
          <a:bodyPr wrap="square" rtlCol="0">
            <a:spAutoFit/>
          </a:bodyPr>
          <a:lstStyle/>
          <a:p>
            <a:pPr marL="285750" indent="-285750">
              <a:buFont typeface="Wingdings" pitchFamily="2" charset="2"/>
              <a:buChar char="q"/>
            </a:pPr>
            <a:r>
              <a:rPr lang="en-US" dirty="0">
                <a:latin typeface="Cambria" panose="02040503050406030204" pitchFamily="18" charset="0"/>
              </a:rPr>
              <a:t>International Organization for Standardization (ISO) and International</a:t>
            </a:r>
            <a:r>
              <a:rPr lang="id-ID" dirty="0">
                <a:latin typeface="Cambria" panose="02040503050406030204" pitchFamily="18" charset="0"/>
              </a:rPr>
              <a:t> </a:t>
            </a:r>
            <a:r>
              <a:rPr lang="en-US" dirty="0" err="1">
                <a:latin typeface="Cambria" panose="02040503050406030204" pitchFamily="18" charset="0"/>
              </a:rPr>
              <a:t>Electrotechnical</a:t>
            </a:r>
            <a:r>
              <a:rPr lang="en-US" dirty="0">
                <a:latin typeface="Cambria" panose="02040503050406030204" pitchFamily="18" charset="0"/>
              </a:rPr>
              <a:t> Commission (IEC) has established ISO / IEC </a:t>
            </a:r>
            <a:r>
              <a:rPr lang="en-US" b="1" dirty="0">
                <a:latin typeface="Cambria" panose="02040503050406030204" pitchFamily="18" charset="0"/>
              </a:rPr>
              <a:t>standards related</a:t>
            </a:r>
            <a:r>
              <a:rPr lang="id-ID" b="1" dirty="0">
                <a:latin typeface="Cambria" panose="02040503050406030204" pitchFamily="18" charset="0"/>
              </a:rPr>
              <a:t> </a:t>
            </a:r>
            <a:r>
              <a:rPr lang="en-US" b="1" dirty="0">
                <a:latin typeface="Cambria" panose="02040503050406030204" pitchFamily="18" charset="0"/>
              </a:rPr>
              <a:t>to software quality. </a:t>
            </a:r>
            <a:endParaRPr lang="id-ID" b="1" dirty="0">
              <a:latin typeface="Cambria" panose="02040503050406030204" pitchFamily="18" charset="0"/>
            </a:endParaRPr>
          </a:p>
          <a:p>
            <a:pPr algn="ctr"/>
            <a:endParaRPr lang="id-ID" dirty="0">
              <a:latin typeface="Cambria" panose="02040503050406030204" pitchFamily="18" charset="0"/>
            </a:endParaRPr>
          </a:p>
        </p:txBody>
      </p:sp>
      <p:sp>
        <p:nvSpPr>
          <p:cNvPr id="8" name="TextBox 7"/>
          <p:cNvSpPr txBox="1"/>
          <p:nvPr/>
        </p:nvSpPr>
        <p:spPr>
          <a:xfrm>
            <a:off x="5781675" y="1371600"/>
            <a:ext cx="4097362" cy="1200329"/>
          </a:xfrm>
          <a:prstGeom prst="rect">
            <a:avLst/>
          </a:prstGeom>
          <a:noFill/>
        </p:spPr>
        <p:txBody>
          <a:bodyPr wrap="square" rtlCol="0">
            <a:spAutoFit/>
          </a:bodyPr>
          <a:lstStyle/>
          <a:p>
            <a:pPr marL="285750" indent="-285750">
              <a:buFont typeface="Wingdings" pitchFamily="2" charset="2"/>
              <a:buChar char="q"/>
            </a:pPr>
            <a:r>
              <a:rPr lang="en-US" dirty="0">
                <a:latin typeface="Cambria" panose="02040503050406030204" pitchFamily="18" charset="0"/>
              </a:rPr>
              <a:t>ISO / IEC 25010: 2010 (ISO 25010) is part of a series known as </a:t>
            </a:r>
            <a:r>
              <a:rPr lang="en-US" b="1" dirty="0">
                <a:latin typeface="Cambria" panose="02040503050406030204" pitchFamily="18" charset="0"/>
              </a:rPr>
              <a:t>Software</a:t>
            </a:r>
            <a:r>
              <a:rPr lang="id-ID" b="1" dirty="0">
                <a:latin typeface="Cambria" panose="02040503050406030204" pitchFamily="18" charset="0"/>
              </a:rPr>
              <a:t> </a:t>
            </a:r>
            <a:r>
              <a:rPr lang="en-US" b="1" dirty="0">
                <a:latin typeface="Cambria" panose="02040503050406030204" pitchFamily="18" charset="0"/>
              </a:rPr>
              <a:t>Quality Requirements and Evaluation (Square)</a:t>
            </a:r>
            <a:endParaRPr lang="id-ID" b="1" dirty="0">
              <a:latin typeface="Cambria" panose="02040503050406030204" pitchFamily="18" charset="0"/>
            </a:endParaRPr>
          </a:p>
        </p:txBody>
      </p:sp>
      <p:sp>
        <p:nvSpPr>
          <p:cNvPr id="10" name="TextBox 9"/>
          <p:cNvSpPr txBox="1"/>
          <p:nvPr/>
        </p:nvSpPr>
        <p:spPr>
          <a:xfrm>
            <a:off x="828675" y="3735398"/>
            <a:ext cx="4114800" cy="1200329"/>
          </a:xfrm>
          <a:prstGeom prst="rect">
            <a:avLst/>
          </a:prstGeom>
          <a:noFill/>
        </p:spPr>
        <p:txBody>
          <a:bodyPr wrap="square" rtlCol="0">
            <a:spAutoFit/>
          </a:bodyPr>
          <a:lstStyle/>
          <a:p>
            <a:pPr marL="285750" indent="-285750">
              <a:buFont typeface="Wingdings" pitchFamily="2" charset="2"/>
              <a:buChar char="q"/>
            </a:pPr>
            <a:r>
              <a:rPr lang="id-ID" dirty="0">
                <a:latin typeface="Cambria" panose="02040503050406030204" pitchFamily="18" charset="0"/>
              </a:rPr>
              <a:t>ISO 25010 is an </a:t>
            </a:r>
            <a:r>
              <a:rPr lang="en-US" b="1" dirty="0">
                <a:latin typeface="Cambria" panose="02040503050406030204" pitchFamily="18" charset="0"/>
              </a:rPr>
              <a:t>extension of ISO 9126</a:t>
            </a:r>
            <a:r>
              <a:rPr lang="en-US" dirty="0">
                <a:latin typeface="Cambria" panose="02040503050406030204" pitchFamily="18" charset="0"/>
              </a:rPr>
              <a:t>. ISO 25010 has two main dimensions: Product Quality </a:t>
            </a:r>
            <a:r>
              <a:rPr lang="en-US" dirty="0" smtClean="0">
                <a:latin typeface="Cambria" panose="02040503050406030204" pitchFamily="18" charset="0"/>
              </a:rPr>
              <a:t> and Quality</a:t>
            </a:r>
            <a:r>
              <a:rPr lang="id-ID" dirty="0" smtClean="0">
                <a:latin typeface="Cambria" panose="02040503050406030204" pitchFamily="18" charset="0"/>
              </a:rPr>
              <a:t> </a:t>
            </a:r>
            <a:r>
              <a:rPr lang="id-ID" dirty="0">
                <a:latin typeface="Cambria" panose="02040503050406030204" pitchFamily="18" charset="0"/>
              </a:rPr>
              <a:t>in U</a:t>
            </a:r>
            <a:r>
              <a:rPr lang="en-US" dirty="0" smtClean="0">
                <a:latin typeface="Cambria" panose="02040503050406030204" pitchFamily="18" charset="0"/>
              </a:rPr>
              <a:t>se</a:t>
            </a:r>
            <a:r>
              <a:rPr lang="id-ID" dirty="0" smtClean="0">
                <a:latin typeface="Cambria" panose="02040503050406030204" pitchFamily="18" charset="0"/>
              </a:rPr>
              <a:t> </a:t>
            </a:r>
            <a:r>
              <a:rPr lang="en-US" dirty="0" smtClean="0">
                <a:latin typeface="Cambria" panose="02040503050406030204" pitchFamily="18" charset="0"/>
              </a:rPr>
              <a:t>(</a:t>
            </a:r>
            <a:r>
              <a:rPr lang="en-US" dirty="0" err="1" smtClean="0">
                <a:latin typeface="Cambria" panose="02040503050406030204" pitchFamily="18" charset="0"/>
              </a:rPr>
              <a:t>QinU</a:t>
            </a:r>
            <a:r>
              <a:rPr lang="en-US" dirty="0" smtClean="0">
                <a:latin typeface="Cambria" panose="02040503050406030204" pitchFamily="18" charset="0"/>
              </a:rPr>
              <a:t>). </a:t>
            </a:r>
            <a:endParaRPr lang="id-ID" dirty="0">
              <a:latin typeface="Cambria" panose="02040503050406030204" pitchFamily="18" charset="0"/>
            </a:endParaRPr>
          </a:p>
        </p:txBody>
      </p:sp>
      <p:sp>
        <p:nvSpPr>
          <p:cNvPr id="11" name="TextBox 10"/>
          <p:cNvSpPr txBox="1"/>
          <p:nvPr/>
        </p:nvSpPr>
        <p:spPr>
          <a:xfrm>
            <a:off x="5732438" y="3691752"/>
            <a:ext cx="4114800" cy="1477328"/>
          </a:xfrm>
          <a:prstGeom prst="rect">
            <a:avLst/>
          </a:prstGeom>
          <a:noFill/>
        </p:spPr>
        <p:txBody>
          <a:bodyPr wrap="square" rtlCol="0">
            <a:spAutoFit/>
          </a:bodyPr>
          <a:lstStyle/>
          <a:p>
            <a:pPr marL="285750" indent="-285750">
              <a:buFont typeface="Wingdings" pitchFamily="2" charset="2"/>
              <a:buChar char="q"/>
            </a:pPr>
            <a:r>
              <a:rPr lang="id-ID" b="1" dirty="0">
                <a:latin typeface="Cambria" panose="02040503050406030204" pitchFamily="18" charset="0"/>
              </a:rPr>
              <a:t>P</a:t>
            </a:r>
            <a:r>
              <a:rPr lang="en-US" b="1" dirty="0" err="1">
                <a:latin typeface="Cambria" panose="02040503050406030204" pitchFamily="18" charset="0"/>
              </a:rPr>
              <a:t>roduct</a:t>
            </a:r>
            <a:r>
              <a:rPr lang="en-US" b="1" dirty="0">
                <a:latin typeface="Cambria" panose="02040503050406030204" pitchFamily="18" charset="0"/>
              </a:rPr>
              <a:t> </a:t>
            </a:r>
            <a:r>
              <a:rPr lang="id-ID" b="1" dirty="0">
                <a:latin typeface="Cambria" panose="02040503050406030204" pitchFamily="18" charset="0"/>
              </a:rPr>
              <a:t>Q</a:t>
            </a:r>
            <a:r>
              <a:rPr lang="en-US" b="1" dirty="0" err="1">
                <a:latin typeface="Cambria" panose="02040503050406030204" pitchFamily="18" charset="0"/>
              </a:rPr>
              <a:t>uality</a:t>
            </a:r>
            <a:r>
              <a:rPr lang="en-US" dirty="0">
                <a:latin typeface="Cambria" panose="02040503050406030204" pitchFamily="18" charset="0"/>
              </a:rPr>
              <a:t> defines the basic</a:t>
            </a:r>
            <a:r>
              <a:rPr lang="id-ID" dirty="0">
                <a:latin typeface="Cambria" panose="02040503050406030204" pitchFamily="18" charset="0"/>
              </a:rPr>
              <a:t> </a:t>
            </a:r>
            <a:r>
              <a:rPr lang="en-US" dirty="0">
                <a:latin typeface="Cambria" panose="02040503050406030204" pitchFamily="18" charset="0"/>
              </a:rPr>
              <a:t>characteristics of a product.</a:t>
            </a:r>
            <a:endParaRPr lang="en-US" b="1" dirty="0" smtClean="0">
              <a:latin typeface="Cambria" panose="02040503050406030204" pitchFamily="18" charset="0"/>
            </a:endParaRPr>
          </a:p>
          <a:p>
            <a:pPr marL="285750" indent="-285750">
              <a:buFont typeface="Wingdings" pitchFamily="2" charset="2"/>
              <a:buChar char="q"/>
            </a:pPr>
            <a:r>
              <a:rPr lang="en-US" b="1" dirty="0" smtClean="0">
                <a:latin typeface="Cambria" panose="02040503050406030204" pitchFamily="18" charset="0"/>
              </a:rPr>
              <a:t>Q</a:t>
            </a:r>
            <a:r>
              <a:rPr lang="id-ID" b="1" dirty="0" smtClean="0">
                <a:latin typeface="Cambria" panose="02040503050406030204" pitchFamily="18" charset="0"/>
              </a:rPr>
              <a:t>uality </a:t>
            </a:r>
            <a:r>
              <a:rPr lang="en-US" b="1" dirty="0" smtClean="0">
                <a:latin typeface="Cambria" panose="02040503050406030204" pitchFamily="18" charset="0"/>
              </a:rPr>
              <a:t>in</a:t>
            </a:r>
            <a:r>
              <a:rPr lang="id-ID" b="1" dirty="0" smtClean="0">
                <a:latin typeface="Cambria" panose="02040503050406030204" pitchFamily="18" charset="0"/>
              </a:rPr>
              <a:t> </a:t>
            </a:r>
            <a:r>
              <a:rPr lang="en-US" b="1" dirty="0" smtClean="0">
                <a:latin typeface="Cambria" panose="02040503050406030204" pitchFamily="18" charset="0"/>
              </a:rPr>
              <a:t>U</a:t>
            </a:r>
            <a:r>
              <a:rPr lang="id-ID" b="1" dirty="0" smtClean="0">
                <a:latin typeface="Cambria" panose="02040503050406030204" pitchFamily="18" charset="0"/>
              </a:rPr>
              <a:t>se</a:t>
            </a:r>
            <a:r>
              <a:rPr lang="en-US" dirty="0" smtClean="0">
                <a:latin typeface="Cambria" panose="02040503050406030204" pitchFamily="18" charset="0"/>
              </a:rPr>
              <a:t> </a:t>
            </a:r>
            <a:r>
              <a:rPr lang="en-US" dirty="0">
                <a:latin typeface="Cambria" panose="02040503050406030204" pitchFamily="18" charset="0"/>
              </a:rPr>
              <a:t>defining characteristics related to the</a:t>
            </a:r>
            <a:r>
              <a:rPr lang="id-ID" dirty="0">
                <a:latin typeface="Cambria" panose="02040503050406030204" pitchFamily="18" charset="0"/>
              </a:rPr>
              <a:t> </a:t>
            </a:r>
            <a:r>
              <a:rPr lang="en-US" dirty="0">
                <a:latin typeface="Cambria" panose="02040503050406030204" pitchFamily="18" charset="0"/>
              </a:rPr>
              <a:t>human interaction with the </a:t>
            </a:r>
            <a:r>
              <a:rPr lang="en-US" dirty="0" smtClean="0">
                <a:latin typeface="Cambria" panose="02040503050406030204" pitchFamily="18" charset="0"/>
              </a:rPr>
              <a:t>system</a:t>
            </a:r>
            <a:endParaRPr lang="id-ID" dirty="0">
              <a:latin typeface="Cambria" panose="02040503050406030204" pitchFamily="18" charset="0"/>
            </a:endParaRPr>
          </a:p>
        </p:txBody>
      </p:sp>
      <p:cxnSp>
        <p:nvCxnSpPr>
          <p:cNvPr id="13" name="Straight Connector 12"/>
          <p:cNvCxnSpPr/>
          <p:nvPr/>
        </p:nvCxnSpPr>
        <p:spPr>
          <a:xfrm>
            <a:off x="5400675" y="1160809"/>
            <a:ext cx="0" cy="426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8953" y="3429000"/>
            <a:ext cx="94161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351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latin typeface="Rockwell" panose="02060603020205020403" pitchFamily="18" charset="0"/>
              </a:rPr>
              <a:t>Product quality</a:t>
            </a:r>
            <a:endParaRPr lang="id-ID" dirty="0">
              <a:latin typeface="Rockwell" panose="02060603020205020403" pitchFamily="18" charset="0"/>
            </a:endParaRPr>
          </a:p>
        </p:txBody>
      </p:sp>
      <p:sp>
        <p:nvSpPr>
          <p:cNvPr id="2" name="TextBox 1"/>
          <p:cNvSpPr txBox="1"/>
          <p:nvPr/>
        </p:nvSpPr>
        <p:spPr>
          <a:xfrm>
            <a:off x="6772275" y="1500554"/>
            <a:ext cx="3657600" cy="3108543"/>
          </a:xfrm>
          <a:prstGeom prst="rect">
            <a:avLst/>
          </a:prstGeom>
          <a:noFill/>
        </p:spPr>
        <p:txBody>
          <a:bodyPr wrap="square" rtlCol="0">
            <a:spAutoFit/>
          </a:bodyPr>
          <a:lstStyle/>
          <a:p>
            <a:r>
              <a:rPr lang="en-US" sz="2800" b="1" dirty="0">
                <a:latin typeface="Cambria" panose="02040503050406030204" pitchFamily="18" charset="0"/>
              </a:rPr>
              <a:t>Product Quality </a:t>
            </a:r>
            <a:r>
              <a:rPr lang="en-US" sz="2800" dirty="0">
                <a:latin typeface="Cambria" panose="02040503050406030204" pitchFamily="18" charset="0"/>
              </a:rPr>
              <a:t>refers to the internal and external characteristics</a:t>
            </a:r>
          </a:p>
          <a:p>
            <a:r>
              <a:rPr lang="en-US" sz="2800" dirty="0">
                <a:latin typeface="Cambria" panose="02040503050406030204" pitchFamily="18" charset="0"/>
              </a:rPr>
              <a:t>of software that defines the quality of developer viewpoint</a:t>
            </a:r>
            <a:endParaRPr lang="id-ID" sz="2800" dirty="0">
              <a:latin typeface="Cambria" panose="02040503050406030204" pitchFamily="18" charset="0"/>
            </a:endParaRPr>
          </a:p>
        </p:txBody>
      </p:sp>
      <p:pic>
        <p:nvPicPr>
          <p:cNvPr id="5" name="Picture 2" descr="D:\THESIS\LYX\image\ISO 25010 product qual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80" y="762000"/>
            <a:ext cx="607984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9520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latin typeface="Rockwell" panose="02060603020205020403" pitchFamily="18" charset="0"/>
              </a:rPr>
              <a:t>Quality in use</a:t>
            </a:r>
            <a:endParaRPr lang="id-ID" dirty="0">
              <a:latin typeface="Rockwell" panose="02060603020205020403" pitchFamily="18" charset="0"/>
            </a:endParaRPr>
          </a:p>
        </p:txBody>
      </p:sp>
      <p:pic>
        <p:nvPicPr>
          <p:cNvPr id="1026" name="Picture 2" descr="D:\THESIS\LYX\image\ISO 25010 quality in u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03" y="984739"/>
            <a:ext cx="6549671" cy="48885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180091" y="1500554"/>
            <a:ext cx="2792584" cy="3539430"/>
          </a:xfrm>
          <a:prstGeom prst="rect">
            <a:avLst/>
          </a:prstGeom>
          <a:noFill/>
        </p:spPr>
        <p:txBody>
          <a:bodyPr wrap="square" rtlCol="0">
            <a:spAutoFit/>
          </a:bodyPr>
          <a:lstStyle/>
          <a:p>
            <a:r>
              <a:rPr lang="en-US" sz="2800" b="1" dirty="0" smtClean="0">
                <a:latin typeface="Cambria" panose="02040503050406030204" pitchFamily="18" charset="0"/>
              </a:rPr>
              <a:t>Quality in Use </a:t>
            </a:r>
            <a:r>
              <a:rPr lang="en-US" sz="2800" dirty="0" smtClean="0">
                <a:latin typeface="Cambria" panose="02040503050406030204" pitchFamily="18" charset="0"/>
              </a:rPr>
              <a:t>refers to the users</a:t>
            </a:r>
            <a:r>
              <a:rPr lang="id-ID" sz="2800" dirty="0" smtClean="0">
                <a:latin typeface="Cambria" panose="02040503050406030204" pitchFamily="18" charset="0"/>
              </a:rPr>
              <a:t> </a:t>
            </a:r>
            <a:r>
              <a:rPr lang="en-US" sz="2800" dirty="0" smtClean="0">
                <a:latin typeface="Cambria" panose="02040503050406030204" pitchFamily="18" charset="0"/>
              </a:rPr>
              <a:t>perspective to</a:t>
            </a:r>
            <a:r>
              <a:rPr lang="id-ID" sz="2800" dirty="0" smtClean="0">
                <a:latin typeface="Cambria" panose="02040503050406030204" pitchFamily="18" charset="0"/>
              </a:rPr>
              <a:t> </a:t>
            </a:r>
            <a:r>
              <a:rPr lang="en-US" sz="2800" dirty="0" smtClean="0">
                <a:latin typeface="Cambria" panose="02040503050406030204" pitchFamily="18" charset="0"/>
              </a:rPr>
              <a:t>evaluate the quality of</a:t>
            </a:r>
          </a:p>
          <a:p>
            <a:r>
              <a:rPr lang="id-ID" sz="2800" dirty="0" smtClean="0">
                <a:latin typeface="Cambria" panose="02040503050406030204" pitchFamily="18" charset="0"/>
              </a:rPr>
              <a:t>a system or software.</a:t>
            </a:r>
            <a:endParaRPr lang="id-ID" sz="2800" dirty="0">
              <a:latin typeface="Cambria" panose="02040503050406030204" pitchFamily="18" charset="0"/>
            </a:endParaRPr>
          </a:p>
        </p:txBody>
      </p:sp>
    </p:spTree>
    <p:extLst>
      <p:ext uri="{BB962C8B-B14F-4D97-AF65-F5344CB8AC3E}">
        <p14:creationId xmlns:p14="http://schemas.microsoft.com/office/powerpoint/2010/main" val="38927211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7636"/>
            <a:ext cx="8191024" cy="838654"/>
          </a:xfrm>
        </p:spPr>
        <p:txBody>
          <a:bodyPr>
            <a:normAutofit/>
          </a:bodyPr>
          <a:lstStyle/>
          <a:p>
            <a:r>
              <a:rPr lang="id-ID" dirty="0" smtClean="0">
                <a:latin typeface="Rockwell" panose="02060603020205020403" pitchFamily="18" charset="0"/>
              </a:rPr>
              <a:t>Research Object</a:t>
            </a:r>
            <a:endParaRPr lang="en-US" dirty="0">
              <a:latin typeface="Rockwell" panose="02060603020205020403" pitchFamily="18" charset="0"/>
            </a:endParaRPr>
          </a:p>
        </p:txBody>
      </p:sp>
      <p:sp>
        <p:nvSpPr>
          <p:cNvPr id="3" name="TextBox 2"/>
          <p:cNvSpPr txBox="1"/>
          <p:nvPr/>
        </p:nvSpPr>
        <p:spPr>
          <a:xfrm>
            <a:off x="1126485" y="3808274"/>
            <a:ext cx="8763000" cy="1754326"/>
          </a:xfrm>
          <a:prstGeom prst="rect">
            <a:avLst/>
          </a:prstGeom>
          <a:noFill/>
        </p:spPr>
        <p:txBody>
          <a:bodyPr wrap="square" rtlCol="0">
            <a:spAutoFit/>
          </a:bodyPr>
          <a:lstStyle/>
          <a:p>
            <a:pPr algn="ctr"/>
            <a:r>
              <a:rPr lang="en-US" sz="3600" b="1" dirty="0" smtClean="0">
                <a:latin typeface="Cambria" panose="02040503050406030204" pitchFamily="18" charset="0"/>
              </a:rPr>
              <a:t>Version 2.4 </a:t>
            </a:r>
          </a:p>
          <a:p>
            <a:pPr algn="ctr"/>
            <a:r>
              <a:rPr lang="en-US" sz="3600" dirty="0" err="1" smtClean="0">
                <a:latin typeface="Cambria" panose="02040503050406030204" pitchFamily="18" charset="0"/>
              </a:rPr>
              <a:t>wih</a:t>
            </a:r>
            <a:r>
              <a:rPr lang="en-US" sz="3600" dirty="0" smtClean="0">
                <a:latin typeface="Cambria" panose="02040503050406030204" pitchFamily="18" charset="0"/>
              </a:rPr>
              <a:t> </a:t>
            </a:r>
            <a:r>
              <a:rPr lang="en-US" sz="3600" dirty="0">
                <a:latin typeface="Cambria" panose="02040503050406030204" pitchFamily="18" charset="0"/>
              </a:rPr>
              <a:t>minimum </a:t>
            </a:r>
            <a:r>
              <a:rPr lang="en-US" sz="3600" dirty="0" smtClean="0">
                <a:latin typeface="Cambria" panose="02040503050406030204" pitchFamily="18" charset="0"/>
              </a:rPr>
              <a:t>Android 4.0 </a:t>
            </a:r>
          </a:p>
          <a:p>
            <a:pPr algn="ctr"/>
            <a:r>
              <a:rPr lang="en-US" sz="3600" dirty="0" smtClean="0">
                <a:latin typeface="Cambria" panose="02040503050406030204" pitchFamily="18" charset="0"/>
              </a:rPr>
              <a:t>and </a:t>
            </a:r>
            <a:r>
              <a:rPr lang="en-US" sz="3600" dirty="0">
                <a:latin typeface="Cambria" panose="02040503050406030204" pitchFamily="18" charset="0"/>
              </a:rPr>
              <a:t>minimum </a:t>
            </a:r>
            <a:r>
              <a:rPr lang="en-US" sz="3600" dirty="0" err="1">
                <a:latin typeface="Cambria" panose="02040503050406030204" pitchFamily="18" charset="0"/>
              </a:rPr>
              <a:t>iOS</a:t>
            </a:r>
            <a:r>
              <a:rPr lang="en-US" sz="3600" dirty="0">
                <a:latin typeface="Cambria" panose="02040503050406030204" pitchFamily="18" charset="0"/>
              </a:rPr>
              <a:t> </a:t>
            </a:r>
            <a:r>
              <a:rPr lang="en-US" sz="3600" dirty="0" smtClean="0">
                <a:latin typeface="Cambria" panose="02040503050406030204" pitchFamily="18" charset="0"/>
              </a:rPr>
              <a:t>7.0</a:t>
            </a:r>
            <a:endParaRPr lang="en-US" sz="3600" dirty="0">
              <a:latin typeface="Cambria" panose="02040503050406030204" pitchFamily="18" charset="0"/>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24889" b="32444"/>
          <a:stretch/>
        </p:blipFill>
        <p:spPr>
          <a:xfrm>
            <a:off x="2657475" y="765177"/>
            <a:ext cx="5998155" cy="2559214"/>
          </a:xfrm>
          <a:prstGeom prst="rect">
            <a:avLst/>
          </a:prstGeom>
        </p:spPr>
      </p:pic>
    </p:spTree>
    <p:extLst>
      <p:ext uri="{BB962C8B-B14F-4D97-AF65-F5344CB8AC3E}">
        <p14:creationId xmlns:p14="http://schemas.microsoft.com/office/powerpoint/2010/main" val="24831675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Rockwell" panose="02060603020205020403" pitchFamily="18" charset="0"/>
              </a:rPr>
              <a:t>Population and </a:t>
            </a:r>
            <a:r>
              <a:rPr lang="en-US" dirty="0" smtClean="0">
                <a:latin typeface="Rockwell" panose="02060603020205020403" pitchFamily="18" charset="0"/>
              </a:rPr>
              <a:t>S</a:t>
            </a:r>
            <a:r>
              <a:rPr lang="id-ID" dirty="0" smtClean="0">
                <a:latin typeface="Rockwell" panose="02060603020205020403" pitchFamily="18" charset="0"/>
              </a:rPr>
              <a:t>ample</a:t>
            </a:r>
            <a:endParaRPr lang="id-ID" dirty="0">
              <a:latin typeface="Rockwell" panose="02060603020205020403" pitchFamily="18" charset="0"/>
            </a:endParaRPr>
          </a:p>
        </p:txBody>
      </p:sp>
      <p:graphicFrame>
        <p:nvGraphicFramePr>
          <p:cNvPr id="3" name="Diagram 2"/>
          <p:cNvGraphicFramePr/>
          <p:nvPr>
            <p:extLst>
              <p:ext uri="{D42A27DB-BD31-4B8C-83A1-F6EECF244321}">
                <p14:modId xmlns:p14="http://schemas.microsoft.com/office/powerpoint/2010/main" val="1233187572"/>
              </p:ext>
            </p:extLst>
          </p:nvPr>
        </p:nvGraphicFramePr>
        <p:xfrm>
          <a:off x="1" y="838200"/>
          <a:ext cx="12525374" cy="499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7686675" y="2057400"/>
            <a:ext cx="2819400" cy="1938992"/>
          </a:xfrm>
          <a:prstGeom prst="rect">
            <a:avLst/>
          </a:prstGeom>
          <a:noFill/>
        </p:spPr>
        <p:txBody>
          <a:bodyPr wrap="square" rtlCol="0">
            <a:spAutoFit/>
          </a:bodyPr>
          <a:lstStyle/>
          <a:p>
            <a:pPr marL="571500" indent="-571500">
              <a:buFont typeface="Arial" panose="020B0604020202020204" pitchFamily="34" charset="0"/>
              <a:buChar char="•"/>
            </a:pPr>
            <a:r>
              <a:rPr lang="en-US" sz="2000" dirty="0" smtClean="0">
                <a:latin typeface="Cambria" panose="02040503050406030204" pitchFamily="18" charset="0"/>
              </a:rPr>
              <a:t>Purposive </a:t>
            </a:r>
            <a:r>
              <a:rPr lang="en-US" sz="2000" dirty="0">
                <a:latin typeface="Cambria" panose="02040503050406030204" pitchFamily="18" charset="0"/>
              </a:rPr>
              <a:t>sampling </a:t>
            </a:r>
            <a:r>
              <a:rPr lang="en-US" sz="2000" dirty="0" smtClean="0">
                <a:latin typeface="Cambria" panose="02040503050406030204" pitchFamily="18" charset="0"/>
              </a:rPr>
              <a:t>techniques</a:t>
            </a:r>
          </a:p>
          <a:p>
            <a:pPr marL="571500" indent="-571500">
              <a:buFont typeface="Arial" panose="020B0604020202020204" pitchFamily="34" charset="0"/>
              <a:buChar char="•"/>
            </a:pPr>
            <a:r>
              <a:rPr lang="en-US" sz="2000" dirty="0" smtClean="0">
                <a:latin typeface="Cambria" panose="02040503050406030204" pitchFamily="18" charset="0"/>
              </a:rPr>
              <a:t>100 respondents using </a:t>
            </a:r>
            <a:r>
              <a:rPr lang="en-US" sz="2000" dirty="0" err="1" smtClean="0">
                <a:latin typeface="Cambria" panose="02040503050406030204" pitchFamily="18" charset="0"/>
              </a:rPr>
              <a:t>Slovin</a:t>
            </a:r>
            <a:r>
              <a:rPr lang="en-US" sz="2000" dirty="0" smtClean="0">
                <a:latin typeface="Cambria" panose="02040503050406030204" pitchFamily="18" charset="0"/>
              </a:rPr>
              <a:t> Formula</a:t>
            </a:r>
            <a:endParaRPr lang="en-US" sz="2000" dirty="0">
              <a:latin typeface="Cambria" panose="02040503050406030204" pitchFamily="18" charset="0"/>
            </a:endParaRPr>
          </a:p>
        </p:txBody>
      </p:sp>
    </p:spTree>
    <p:extLst>
      <p:ext uri="{BB962C8B-B14F-4D97-AF65-F5344CB8AC3E}">
        <p14:creationId xmlns:p14="http://schemas.microsoft.com/office/powerpoint/2010/main" val="38468866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7636"/>
            <a:ext cx="8191024" cy="838654"/>
          </a:xfrm>
        </p:spPr>
        <p:txBody>
          <a:bodyPr>
            <a:normAutofit/>
          </a:bodyPr>
          <a:lstStyle/>
          <a:p>
            <a:r>
              <a:rPr lang="id-ID" dirty="0">
                <a:latin typeface="Rockwell" panose="02060603020205020403" pitchFamily="18" charset="0"/>
              </a:rPr>
              <a:t>Data Collecting Method</a:t>
            </a:r>
            <a:endParaRPr lang="en-US" dirty="0">
              <a:latin typeface="Rockwell" panose="02060603020205020403" pitchFamily="18" charset="0"/>
            </a:endParaRPr>
          </a:p>
        </p:txBody>
      </p:sp>
      <p:sp>
        <p:nvSpPr>
          <p:cNvPr id="4" name="TextBox 3"/>
          <p:cNvSpPr txBox="1"/>
          <p:nvPr/>
        </p:nvSpPr>
        <p:spPr>
          <a:xfrm>
            <a:off x="1319725" y="2872801"/>
            <a:ext cx="3166550" cy="523220"/>
          </a:xfrm>
          <a:prstGeom prst="rect">
            <a:avLst/>
          </a:prstGeom>
          <a:noFill/>
        </p:spPr>
        <p:txBody>
          <a:bodyPr wrap="square" rtlCol="0">
            <a:spAutoFit/>
          </a:bodyPr>
          <a:lstStyle/>
          <a:p>
            <a:pPr algn="ctr"/>
            <a:r>
              <a:rPr lang="id-ID" sz="2800" b="1" dirty="0" smtClean="0">
                <a:solidFill>
                  <a:srgbClr val="00B050"/>
                </a:solidFill>
                <a:latin typeface="Rockwell" panose="02060603020205020403" pitchFamily="18" charset="0"/>
              </a:rPr>
              <a:t>Primary Data</a:t>
            </a:r>
            <a:endParaRPr lang="id-ID" sz="2400" b="1" dirty="0">
              <a:solidFill>
                <a:srgbClr val="00B050"/>
              </a:solidFill>
              <a:latin typeface="Rockwell" panose="02060603020205020403" pitchFamily="18" charset="0"/>
            </a:endParaRPr>
          </a:p>
        </p:txBody>
      </p:sp>
      <p:sp>
        <p:nvSpPr>
          <p:cNvPr id="5" name="TextBox 4"/>
          <p:cNvSpPr txBox="1"/>
          <p:nvPr/>
        </p:nvSpPr>
        <p:spPr>
          <a:xfrm>
            <a:off x="6141500" y="2853751"/>
            <a:ext cx="3166550" cy="523220"/>
          </a:xfrm>
          <a:prstGeom prst="rect">
            <a:avLst/>
          </a:prstGeom>
          <a:noFill/>
        </p:spPr>
        <p:txBody>
          <a:bodyPr wrap="square" rtlCol="0">
            <a:spAutoFit/>
          </a:bodyPr>
          <a:lstStyle/>
          <a:p>
            <a:pPr algn="ctr"/>
            <a:r>
              <a:rPr lang="id-ID" sz="2800" b="1" dirty="0" smtClean="0">
                <a:solidFill>
                  <a:srgbClr val="00B050"/>
                </a:solidFill>
                <a:latin typeface="Rockwell" panose="02060603020205020403" pitchFamily="18" charset="0"/>
              </a:rPr>
              <a:t>Secondary Data</a:t>
            </a:r>
            <a:endParaRPr lang="id-ID" sz="2400" b="1" dirty="0">
              <a:solidFill>
                <a:srgbClr val="00B050"/>
              </a:solidFill>
              <a:latin typeface="Rockwell" panose="02060603020205020403" pitchFamily="18" charset="0"/>
            </a:endParaRPr>
          </a:p>
        </p:txBody>
      </p:sp>
      <p:sp>
        <p:nvSpPr>
          <p:cNvPr id="6" name="TextBox 5"/>
          <p:cNvSpPr txBox="1"/>
          <p:nvPr/>
        </p:nvSpPr>
        <p:spPr>
          <a:xfrm>
            <a:off x="1285875" y="4009847"/>
            <a:ext cx="3166550" cy="1200329"/>
          </a:xfrm>
          <a:prstGeom prst="rect">
            <a:avLst/>
          </a:prstGeom>
          <a:noFill/>
        </p:spPr>
        <p:txBody>
          <a:bodyPr wrap="square" rtlCol="0">
            <a:spAutoFit/>
          </a:bodyPr>
          <a:lstStyle/>
          <a:p>
            <a:pPr algn="ctr"/>
            <a:r>
              <a:rPr lang="id-ID" sz="2400" dirty="0" smtClean="0">
                <a:latin typeface="Cambria" panose="02040503050406030204" pitchFamily="18" charset="0"/>
              </a:rPr>
              <a:t>Questionnaires</a:t>
            </a:r>
          </a:p>
          <a:p>
            <a:pPr algn="ctr"/>
            <a:r>
              <a:rPr lang="id-ID" sz="2400" dirty="0" smtClean="0">
                <a:latin typeface="Cambria" panose="02040503050406030204" pitchFamily="18" charset="0"/>
              </a:rPr>
              <a:t>&amp;</a:t>
            </a:r>
          </a:p>
          <a:p>
            <a:pPr algn="ctr"/>
            <a:r>
              <a:rPr lang="id-ID" sz="2400" dirty="0" smtClean="0">
                <a:latin typeface="Cambria" panose="02040503050406030204" pitchFamily="18" charset="0"/>
              </a:rPr>
              <a:t>Observation</a:t>
            </a:r>
            <a:endParaRPr lang="id-ID" sz="2400" dirty="0">
              <a:latin typeface="Cambria" panose="02040503050406030204" pitchFamily="18" charset="0"/>
            </a:endParaRPr>
          </a:p>
        </p:txBody>
      </p:sp>
      <p:sp>
        <p:nvSpPr>
          <p:cNvPr id="9" name="Rounded Rectangle 8"/>
          <p:cNvSpPr/>
          <p:nvPr/>
        </p:nvSpPr>
        <p:spPr>
          <a:xfrm>
            <a:off x="1510225" y="3810000"/>
            <a:ext cx="2785550" cy="1524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Straight Connector 10"/>
          <p:cNvCxnSpPr/>
          <p:nvPr/>
        </p:nvCxnSpPr>
        <p:spPr>
          <a:xfrm>
            <a:off x="1666875" y="3429001"/>
            <a:ext cx="243840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03000" y="3438526"/>
            <a:ext cx="0" cy="3809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87025" y="3429001"/>
            <a:ext cx="26712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779800" y="3429001"/>
            <a:ext cx="0" cy="3809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387025" y="3810000"/>
            <a:ext cx="2785550" cy="1524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TextBox 26"/>
          <p:cNvSpPr txBox="1"/>
          <p:nvPr/>
        </p:nvSpPr>
        <p:spPr>
          <a:xfrm>
            <a:off x="6387025" y="4310390"/>
            <a:ext cx="2861750" cy="523220"/>
          </a:xfrm>
          <a:prstGeom prst="rect">
            <a:avLst/>
          </a:prstGeom>
          <a:noFill/>
        </p:spPr>
        <p:txBody>
          <a:bodyPr wrap="square" rtlCol="0">
            <a:spAutoFit/>
          </a:bodyPr>
          <a:lstStyle/>
          <a:p>
            <a:pPr algn="ctr"/>
            <a:r>
              <a:rPr lang="en-US" sz="2800" dirty="0">
                <a:latin typeface="Cambria" panose="02040503050406030204" pitchFamily="18" charset="0"/>
              </a:rPr>
              <a:t>Literature Study</a:t>
            </a:r>
            <a:endParaRPr lang="id-ID" sz="2800" dirty="0">
              <a:latin typeface="Cambria" panose="02040503050406030204" pitchFamily="18" charset="0"/>
            </a:endParaRPr>
          </a:p>
        </p:txBody>
      </p:sp>
      <p:sp>
        <p:nvSpPr>
          <p:cNvPr id="32" name="TextBox 31"/>
          <p:cNvSpPr txBox="1"/>
          <p:nvPr/>
        </p:nvSpPr>
        <p:spPr>
          <a:xfrm>
            <a:off x="219075" y="1219906"/>
            <a:ext cx="10210800" cy="954107"/>
          </a:xfrm>
          <a:prstGeom prst="rect">
            <a:avLst/>
          </a:prstGeom>
          <a:noFill/>
        </p:spPr>
        <p:txBody>
          <a:bodyPr wrap="square" rtlCol="0">
            <a:spAutoFit/>
          </a:bodyPr>
          <a:lstStyle/>
          <a:p>
            <a:pPr algn="ctr"/>
            <a:r>
              <a:rPr lang="id-ID" sz="2800" dirty="0" smtClean="0">
                <a:latin typeface="Cambria" panose="02040503050406030204" pitchFamily="18" charset="0"/>
              </a:rPr>
              <a:t>The </a:t>
            </a:r>
            <a:r>
              <a:rPr lang="en-US" sz="2800" dirty="0" smtClean="0">
                <a:latin typeface="Cambria" panose="02040503050406030204" pitchFamily="18" charset="0"/>
              </a:rPr>
              <a:t>requirement </a:t>
            </a:r>
            <a:r>
              <a:rPr lang="en-US" sz="2800" dirty="0">
                <a:latin typeface="Cambria" panose="02040503050406030204" pitchFamily="18" charset="0"/>
              </a:rPr>
              <a:t>of data collections were obtained in two ways, that is </a:t>
            </a:r>
            <a:r>
              <a:rPr lang="en-US" sz="2800" b="1" dirty="0" smtClean="0">
                <a:latin typeface="Cambria" panose="02040503050406030204" pitchFamily="18" charset="0"/>
              </a:rPr>
              <a:t>primary</a:t>
            </a:r>
            <a:r>
              <a:rPr lang="id-ID" sz="2800" dirty="0" smtClean="0">
                <a:latin typeface="Cambria" panose="02040503050406030204" pitchFamily="18" charset="0"/>
              </a:rPr>
              <a:t> and </a:t>
            </a:r>
            <a:r>
              <a:rPr lang="id-ID" sz="2800" b="1" dirty="0">
                <a:latin typeface="Cambria" panose="02040503050406030204" pitchFamily="18" charset="0"/>
              </a:rPr>
              <a:t>secondary</a:t>
            </a:r>
            <a:r>
              <a:rPr lang="id-ID" sz="2800" dirty="0">
                <a:latin typeface="Cambria" panose="02040503050406030204" pitchFamily="18" charset="0"/>
              </a:rPr>
              <a:t> data collection.</a:t>
            </a:r>
          </a:p>
        </p:txBody>
      </p:sp>
    </p:spTree>
    <p:extLst>
      <p:ext uri="{BB962C8B-B14F-4D97-AF65-F5344CB8AC3E}">
        <p14:creationId xmlns:p14="http://schemas.microsoft.com/office/powerpoint/2010/main" val="41807598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7" y="-76200"/>
            <a:ext cx="6171308" cy="6858000"/>
          </a:xfrm>
          <a:prstGeom prst="rect">
            <a:avLst/>
          </a:prstGeom>
        </p:spPr>
      </p:pic>
      <p:sp>
        <p:nvSpPr>
          <p:cNvPr id="2" name="Title 1"/>
          <p:cNvSpPr>
            <a:spLocks noGrp="1"/>
          </p:cNvSpPr>
          <p:nvPr>
            <p:ph type="title"/>
          </p:nvPr>
        </p:nvSpPr>
        <p:spPr>
          <a:xfrm>
            <a:off x="6467475" y="1600200"/>
            <a:ext cx="4201001" cy="984250"/>
          </a:xfrm>
        </p:spPr>
        <p:txBody>
          <a:bodyPr>
            <a:normAutofit fontScale="90000"/>
          </a:bodyPr>
          <a:lstStyle/>
          <a:p>
            <a:pPr algn="ctr"/>
            <a:r>
              <a:rPr lang="id-ID" dirty="0" smtClean="0">
                <a:solidFill>
                  <a:schemeClr val="tx1"/>
                </a:solidFill>
                <a:latin typeface="Rockwell" panose="02060603020205020403" pitchFamily="18" charset="0"/>
              </a:rPr>
              <a:t>Research</a:t>
            </a:r>
            <a:r>
              <a:rPr lang="en-US" dirty="0" smtClean="0">
                <a:solidFill>
                  <a:schemeClr val="tx1"/>
                </a:solidFill>
                <a:latin typeface="Rockwell" panose="02060603020205020403" pitchFamily="18" charset="0"/>
              </a:rPr>
              <a:t/>
            </a:r>
            <a:br>
              <a:rPr lang="en-US" dirty="0" smtClean="0">
                <a:solidFill>
                  <a:schemeClr val="tx1"/>
                </a:solidFill>
                <a:latin typeface="Rockwell" panose="02060603020205020403" pitchFamily="18" charset="0"/>
              </a:rPr>
            </a:br>
            <a:r>
              <a:rPr lang="id-ID" dirty="0" smtClean="0">
                <a:solidFill>
                  <a:schemeClr val="tx1"/>
                </a:solidFill>
                <a:latin typeface="Rockwell" panose="02060603020205020403" pitchFamily="18" charset="0"/>
              </a:rPr>
              <a:t> method</a:t>
            </a:r>
            <a:endParaRPr lang="id-ID" dirty="0">
              <a:solidFill>
                <a:schemeClr val="tx1"/>
              </a:solidFill>
              <a:latin typeface="Rockwell" panose="02060603020205020403" pitchFamily="18" charset="0"/>
            </a:endParaRPr>
          </a:p>
        </p:txBody>
      </p:sp>
    </p:spTree>
    <p:extLst>
      <p:ext uri="{BB962C8B-B14F-4D97-AF65-F5344CB8AC3E}">
        <p14:creationId xmlns:p14="http://schemas.microsoft.com/office/powerpoint/2010/main" val="32369891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latin typeface="Rockwell" panose="02060603020205020403" pitchFamily="18" charset="0"/>
              </a:rPr>
              <a:t>Adjustment of </a:t>
            </a:r>
            <a:r>
              <a:rPr lang="en-US" dirty="0" smtClean="0">
                <a:latin typeface="Rockwell" panose="02060603020205020403" pitchFamily="18" charset="0"/>
              </a:rPr>
              <a:t>ISO </a:t>
            </a:r>
            <a:r>
              <a:rPr lang="id-ID" dirty="0" smtClean="0">
                <a:latin typeface="Rockwell" panose="02060603020205020403" pitchFamily="18" charset="0"/>
              </a:rPr>
              <a:t>25010</a:t>
            </a:r>
            <a:endParaRPr lang="id-ID" dirty="0">
              <a:latin typeface="Rockwell" panose="02060603020205020403" pitchFamily="18" charset="0"/>
            </a:endParaRPr>
          </a:p>
        </p:txBody>
      </p:sp>
      <p:sp>
        <p:nvSpPr>
          <p:cNvPr id="6" name="TextBox 5"/>
          <p:cNvSpPr txBox="1"/>
          <p:nvPr/>
        </p:nvSpPr>
        <p:spPr>
          <a:xfrm>
            <a:off x="981075" y="1843951"/>
            <a:ext cx="8763000" cy="3170099"/>
          </a:xfrm>
          <a:prstGeom prst="rect">
            <a:avLst/>
          </a:prstGeom>
          <a:noFill/>
        </p:spPr>
        <p:txBody>
          <a:bodyPr wrap="square" rtlCol="0">
            <a:spAutoFit/>
          </a:bodyPr>
          <a:lstStyle/>
          <a:p>
            <a:pPr algn="ctr"/>
            <a:r>
              <a:rPr lang="en-US" sz="4000" dirty="0"/>
              <a:t>Adjustment of ISO/IEC 25010 is done by giving the </a:t>
            </a:r>
            <a:r>
              <a:rPr lang="en-US" sz="4000" b="1" dirty="0"/>
              <a:t>weighting of each</a:t>
            </a:r>
          </a:p>
          <a:p>
            <a:pPr algn="ctr"/>
            <a:r>
              <a:rPr lang="en-US" sz="4000" b="1" dirty="0"/>
              <a:t>sub-characteristics</a:t>
            </a:r>
            <a:r>
              <a:rPr lang="en-US" sz="4000" dirty="0"/>
              <a:t>, then </a:t>
            </a:r>
            <a:r>
              <a:rPr lang="en-US" sz="4000" b="1" dirty="0"/>
              <a:t>eliminating sub-characteristics</a:t>
            </a:r>
            <a:r>
              <a:rPr lang="en-US" sz="4000" dirty="0"/>
              <a:t> that are not relevant</a:t>
            </a:r>
          </a:p>
          <a:p>
            <a:pPr algn="ctr"/>
            <a:r>
              <a:rPr lang="en-US" sz="4000" dirty="0"/>
              <a:t>to the case studies in this research.</a:t>
            </a:r>
            <a:endParaRPr lang="id-ID" sz="4000" dirty="0"/>
          </a:p>
        </p:txBody>
      </p:sp>
    </p:spTree>
    <p:extLst>
      <p:ext uri="{BB962C8B-B14F-4D97-AF65-F5344CB8AC3E}">
        <p14:creationId xmlns:p14="http://schemas.microsoft.com/office/powerpoint/2010/main" val="24615962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ckwell" panose="02060603020205020403" pitchFamily="18" charset="0"/>
              </a:rPr>
              <a:t>Background</a:t>
            </a:r>
          </a:p>
        </p:txBody>
      </p:sp>
      <p:sp>
        <p:nvSpPr>
          <p:cNvPr id="5" name="TextBox 4"/>
          <p:cNvSpPr txBox="1"/>
          <p:nvPr/>
        </p:nvSpPr>
        <p:spPr>
          <a:xfrm>
            <a:off x="4314971" y="1099624"/>
            <a:ext cx="5638800" cy="4647426"/>
          </a:xfrm>
          <a:prstGeom prst="rect">
            <a:avLst/>
          </a:prstGeom>
          <a:noFill/>
        </p:spPr>
        <p:txBody>
          <a:bodyPr wrap="square" rtlCol="0">
            <a:spAutoFit/>
          </a:bodyPr>
          <a:lstStyle/>
          <a:p>
            <a:pPr marL="285750" indent="-285750">
              <a:buFont typeface="Wingdings" pitchFamily="2" charset="2"/>
              <a:buChar char="Ø"/>
            </a:pPr>
            <a:r>
              <a:rPr lang="en-US" sz="3200" b="1" dirty="0">
                <a:latin typeface="Cambria" panose="02040503050406030204" pitchFamily="18" charset="0"/>
              </a:rPr>
              <a:t>Indonesia</a:t>
            </a:r>
            <a:r>
              <a:rPr lang="en-US" sz="2800" dirty="0">
                <a:latin typeface="Cambria" panose="02040503050406030204" pitchFamily="18" charset="0"/>
              </a:rPr>
              <a:t> has become one of the countries which</a:t>
            </a:r>
            <a:r>
              <a:rPr lang="id-ID" sz="2800" dirty="0">
                <a:latin typeface="Cambria" panose="02040503050406030204" pitchFamily="18" charset="0"/>
              </a:rPr>
              <a:t> </a:t>
            </a:r>
            <a:r>
              <a:rPr lang="en-US" sz="3200" b="1" dirty="0">
                <a:latin typeface="Cambria" panose="02040503050406030204" pitchFamily="18" charset="0"/>
              </a:rPr>
              <a:t>encourage</a:t>
            </a:r>
            <a:r>
              <a:rPr lang="en-US" sz="2800" dirty="0">
                <a:latin typeface="Cambria" panose="02040503050406030204" pitchFamily="18" charset="0"/>
              </a:rPr>
              <a:t> the growth of </a:t>
            </a:r>
            <a:r>
              <a:rPr lang="en-US" sz="3200" b="1" dirty="0" smtClean="0">
                <a:latin typeface="Cambria" panose="02040503050406030204" pitchFamily="18" charset="0"/>
              </a:rPr>
              <a:t>mobile application.</a:t>
            </a:r>
            <a:endParaRPr lang="id-ID" sz="2800" i="1" dirty="0" smtClean="0">
              <a:latin typeface="Cambria" panose="02040503050406030204" pitchFamily="18" charset="0"/>
            </a:endParaRPr>
          </a:p>
          <a:p>
            <a:pPr marL="285750" indent="-285750">
              <a:buFont typeface="Wingdings" pitchFamily="2" charset="2"/>
              <a:buChar char="Ø"/>
            </a:pPr>
            <a:endParaRPr lang="id-ID" sz="2000" dirty="0" smtClean="0">
              <a:latin typeface="Cambria" panose="02040503050406030204" pitchFamily="18" charset="0"/>
            </a:endParaRPr>
          </a:p>
          <a:p>
            <a:pPr marL="285750" indent="-285750">
              <a:buFont typeface="Wingdings" pitchFamily="2" charset="2"/>
              <a:buChar char="Ø"/>
            </a:pPr>
            <a:r>
              <a:rPr lang="en-US" sz="2800" dirty="0" smtClean="0">
                <a:latin typeface="Cambria" panose="02040503050406030204" pitchFamily="18" charset="0"/>
              </a:rPr>
              <a:t>One of Mobile </a:t>
            </a:r>
            <a:r>
              <a:rPr lang="en-US" sz="2800" dirty="0">
                <a:latin typeface="Cambria" panose="02040503050406030204" pitchFamily="18" charset="0"/>
              </a:rPr>
              <a:t>apps </a:t>
            </a:r>
            <a:r>
              <a:rPr lang="en-US" sz="2800" dirty="0" smtClean="0">
                <a:latin typeface="Cambria" panose="02040503050406030204" pitchFamily="18" charset="0"/>
              </a:rPr>
              <a:t>is </a:t>
            </a:r>
            <a:r>
              <a:rPr lang="en-US" sz="2800" dirty="0">
                <a:latin typeface="Cambria" panose="02040503050406030204" pitchFamily="18" charset="0"/>
              </a:rPr>
              <a:t>most widely used in Indonesia </a:t>
            </a:r>
            <a:r>
              <a:rPr lang="en-US" sz="2800" dirty="0" smtClean="0">
                <a:latin typeface="Cambria" panose="02040503050406030204" pitchFamily="18" charset="0"/>
              </a:rPr>
              <a:t>is </a:t>
            </a:r>
            <a:r>
              <a:rPr lang="en-US" sz="2800" b="1" dirty="0" smtClean="0">
                <a:latin typeface="Cambria" panose="02040503050406030204" pitchFamily="18" charset="0"/>
              </a:rPr>
              <a:t>Transportation </a:t>
            </a:r>
            <a:r>
              <a:rPr lang="en-US" sz="2800" b="1" dirty="0">
                <a:latin typeface="Cambria" panose="02040503050406030204" pitchFamily="18" charset="0"/>
              </a:rPr>
              <a:t>service application</a:t>
            </a:r>
            <a:endParaRPr lang="id-ID" sz="2800" b="1" dirty="0">
              <a:latin typeface="Cambria" panose="02040503050406030204" pitchFamily="18" charset="0"/>
            </a:endParaRPr>
          </a:p>
          <a:p>
            <a:endParaRPr lang="id-ID" sz="2800" dirty="0">
              <a:latin typeface="Cambria" panose="020405030504060302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75" y="82148"/>
            <a:ext cx="3657600" cy="5937661"/>
          </a:xfrm>
          <a:prstGeom prst="rect">
            <a:avLst/>
          </a:prstGeom>
        </p:spPr>
      </p:pic>
      <p:sp>
        <p:nvSpPr>
          <p:cNvPr id="8" name="TextBox 7"/>
          <p:cNvSpPr txBox="1"/>
          <p:nvPr/>
        </p:nvSpPr>
        <p:spPr>
          <a:xfrm>
            <a:off x="936545" y="1752600"/>
            <a:ext cx="2177138" cy="2092881"/>
          </a:xfrm>
          <a:prstGeom prst="rect">
            <a:avLst/>
          </a:prstGeom>
          <a:noFill/>
        </p:spPr>
        <p:txBody>
          <a:bodyPr wrap="square" rtlCol="0">
            <a:spAutoFit/>
          </a:bodyPr>
          <a:lstStyle/>
          <a:p>
            <a:pPr algn="ctr"/>
            <a:r>
              <a:rPr lang="en-US" sz="2800" b="1" dirty="0" smtClean="0">
                <a:solidFill>
                  <a:srgbClr val="00B050"/>
                </a:solidFill>
                <a:latin typeface="Oswald" pitchFamily="2" charset="0"/>
              </a:rPr>
              <a:t>68%</a:t>
            </a:r>
          </a:p>
          <a:p>
            <a:pPr algn="ctr"/>
            <a:r>
              <a:rPr lang="en-US" sz="2800" b="1" dirty="0" smtClean="0">
                <a:latin typeface="Oswald" pitchFamily="2" charset="0"/>
              </a:rPr>
              <a:t>Mobile Apps</a:t>
            </a:r>
          </a:p>
          <a:p>
            <a:pPr algn="ctr"/>
            <a:r>
              <a:rPr lang="en-US" sz="2800" b="1" dirty="0" smtClean="0">
                <a:latin typeface="Oswald" pitchFamily="2" charset="0"/>
              </a:rPr>
              <a:t>Users in</a:t>
            </a:r>
          </a:p>
          <a:p>
            <a:pPr algn="ctr"/>
            <a:r>
              <a:rPr lang="en-US" sz="2800" b="1" dirty="0" smtClean="0">
                <a:latin typeface="Oswald" pitchFamily="2" charset="0"/>
              </a:rPr>
              <a:t>Indonesia</a:t>
            </a:r>
          </a:p>
          <a:p>
            <a:pPr algn="ctr"/>
            <a:r>
              <a:rPr lang="en-US" b="1" dirty="0" smtClean="0">
                <a:latin typeface="Oswald" pitchFamily="2" charset="0"/>
              </a:rPr>
              <a:t>Age: 20-40 years</a:t>
            </a:r>
          </a:p>
        </p:txBody>
      </p:sp>
      <p:sp>
        <p:nvSpPr>
          <p:cNvPr id="9" name="TextBox 8"/>
          <p:cNvSpPr txBox="1"/>
          <p:nvPr/>
        </p:nvSpPr>
        <p:spPr>
          <a:xfrm>
            <a:off x="1134466" y="4163203"/>
            <a:ext cx="1751609" cy="769441"/>
          </a:xfrm>
          <a:prstGeom prst="rect">
            <a:avLst/>
          </a:prstGeom>
          <a:noFill/>
        </p:spPr>
        <p:txBody>
          <a:bodyPr wrap="square" rtlCol="0">
            <a:spAutoFit/>
          </a:bodyPr>
          <a:lstStyle/>
          <a:p>
            <a:pPr algn="ctr"/>
            <a:r>
              <a:rPr lang="en-US" sz="1100" dirty="0">
                <a:latin typeface="Cambria" panose="02040503050406030204" pitchFamily="18" charset="0"/>
              </a:rPr>
              <a:t>Research results from Indonesia Growth for Knowledge</a:t>
            </a:r>
          </a:p>
          <a:p>
            <a:pPr algn="ctr"/>
            <a:r>
              <a:rPr lang="en-US" sz="1100" dirty="0">
                <a:latin typeface="Cambria" panose="02040503050406030204" pitchFamily="18" charset="0"/>
              </a:rPr>
              <a:t>(</a:t>
            </a:r>
            <a:r>
              <a:rPr lang="en-US" sz="1100" dirty="0" err="1">
                <a:latin typeface="Cambria" panose="02040503050406030204" pitchFamily="18" charset="0"/>
              </a:rPr>
              <a:t>GfK</a:t>
            </a:r>
            <a:r>
              <a:rPr lang="en-US" sz="1100" dirty="0">
                <a:latin typeface="Cambria" panose="02040503050406030204" pitchFamily="18" charset="0"/>
              </a:rPr>
              <a:t>)</a:t>
            </a:r>
            <a:endParaRPr lang="id-ID" sz="1100" dirty="0">
              <a:latin typeface="Cambria" panose="02040503050406030204" pitchFamily="18" charset="0"/>
            </a:endParaRPr>
          </a:p>
        </p:txBody>
      </p:sp>
    </p:spTree>
    <p:extLst>
      <p:ext uri="{BB962C8B-B14F-4D97-AF65-F5344CB8AC3E}">
        <p14:creationId xmlns:p14="http://schemas.microsoft.com/office/powerpoint/2010/main" val="42572617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Weighting </a:t>
            </a:r>
            <a:r>
              <a:rPr lang="en-US" sz="3200" dirty="0" smtClean="0">
                <a:latin typeface="Rockwell" panose="02060603020205020403" pitchFamily="18" charset="0"/>
              </a:rPr>
              <a:t>o</a:t>
            </a:r>
            <a:r>
              <a:rPr lang="id-ID" sz="3200" dirty="0" smtClean="0">
                <a:latin typeface="Rockwell" panose="02060603020205020403" pitchFamily="18" charset="0"/>
              </a:rPr>
              <a:t>f Product Quality </a:t>
            </a:r>
            <a:r>
              <a:rPr lang="en-US" sz="3200" dirty="0" smtClean="0">
                <a:latin typeface="Rockwell" panose="02060603020205020403" pitchFamily="18" charset="0"/>
              </a:rPr>
              <a:t>Dimension</a:t>
            </a:r>
            <a:endParaRPr lang="id-ID" sz="3200" dirty="0">
              <a:latin typeface="Rockwell" panose="02060603020205020403"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26532619"/>
              </p:ext>
            </p:extLst>
          </p:nvPr>
        </p:nvGraphicFramePr>
        <p:xfrm>
          <a:off x="828675" y="1022100"/>
          <a:ext cx="4368799" cy="4845300"/>
        </p:xfrm>
        <a:graphic>
          <a:graphicData uri="http://schemas.openxmlformats.org/drawingml/2006/table">
            <a:tbl>
              <a:tblPr firstRow="1" bandRow="1">
                <a:tableStyleId>{F2DE63D5-997A-4646-A377-4702673A728D}</a:tableStyleId>
              </a:tblPr>
              <a:tblGrid>
                <a:gridCol w="2590800"/>
                <a:gridCol w="1777999"/>
              </a:tblGrid>
              <a:tr h="685800">
                <a:tc>
                  <a:txBody>
                    <a:bodyPr/>
                    <a:lstStyle/>
                    <a:p>
                      <a:pPr algn="ctr"/>
                      <a:r>
                        <a:rPr lang="id-ID" dirty="0" smtClean="0"/>
                        <a:t>Quality Sub-characteristics</a:t>
                      </a:r>
                      <a:endParaRPr lang="id-ID" dirty="0">
                        <a:latin typeface="+mn-lt"/>
                      </a:endParaRPr>
                    </a:p>
                  </a:txBody>
                  <a:tcPr anchor="ctr"/>
                </a:tc>
                <a:tc>
                  <a:txBody>
                    <a:bodyPr/>
                    <a:lstStyle/>
                    <a:p>
                      <a:pPr algn="ctr"/>
                      <a:r>
                        <a:rPr lang="id-ID" dirty="0" smtClean="0"/>
                        <a:t>Quality characteristics relative weight</a:t>
                      </a:r>
                      <a:endParaRPr lang="id-ID" dirty="0">
                        <a:latin typeface="+mn-lt"/>
                      </a:endParaRPr>
                    </a:p>
                  </a:txBody>
                  <a:tcPr anchor="ctr"/>
                </a:tc>
              </a:tr>
              <a:tr h="250734">
                <a:tc>
                  <a:txBody>
                    <a:bodyPr/>
                    <a:lstStyle/>
                    <a:p>
                      <a:pPr marL="457200" algn="l">
                        <a:lnSpc>
                          <a:spcPct val="115000"/>
                        </a:lnSpc>
                        <a:spcAft>
                          <a:spcPts val="0"/>
                        </a:spcAft>
                      </a:pPr>
                      <a:r>
                        <a:rPr lang="id-ID" sz="1200" dirty="0">
                          <a:effectLst/>
                        </a:rPr>
                        <a:t>1.1 Functional completeness</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6.18%</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1.2 Functional correctness</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6.32%</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1.3 Functional appropriateness</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8.22%</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2.1 Time behaviour</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3.36%</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2.2 Resource Utilization</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5.70%</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2.3 Capacity</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3.51%</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3.1 Co-existence</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2.60%</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3.2 Interoperability</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2.52%</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smtClean="0">
                          <a:effectLst/>
                        </a:rPr>
                        <a:t>4.1</a:t>
                      </a:r>
                      <a:r>
                        <a:rPr lang="id-ID" sz="1200" baseline="0" dirty="0" smtClean="0">
                          <a:effectLst/>
                        </a:rPr>
                        <a:t> </a:t>
                      </a:r>
                      <a:r>
                        <a:rPr lang="id-ID" sz="1200" dirty="0" smtClean="0">
                          <a:effectLst/>
                        </a:rPr>
                        <a:t>Appropriateness </a:t>
                      </a:r>
                      <a:r>
                        <a:rPr lang="id-ID" sz="1200" dirty="0">
                          <a:effectLst/>
                        </a:rPr>
                        <a:t>recognizability</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7.42%</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4.2 Learnability</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3.07%</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4.3 Operability</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4.75%</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4.4 User error protection</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dirty="0">
                          <a:effectLst/>
                        </a:rPr>
                        <a:t>1.13%</a:t>
                      </a:r>
                      <a:endParaRPr lang="id-ID" sz="1100" dirty="0">
                        <a:effectLst/>
                        <a:latin typeface="+mn-lt"/>
                        <a:ea typeface="Calibri"/>
                        <a:cs typeface="Times New Roman"/>
                      </a:endParaRPr>
                    </a:p>
                  </a:txBody>
                  <a:tcPr marL="68580" marR="68580" marT="0" marB="0" anchor="ctr">
                    <a:solidFill>
                      <a:schemeClr val="accent6">
                        <a:lumMod val="60000"/>
                        <a:lumOff val="40000"/>
                      </a:schemeClr>
                    </a:solidFill>
                  </a:tcPr>
                </a:tc>
              </a:tr>
              <a:tr h="250734">
                <a:tc>
                  <a:txBody>
                    <a:bodyPr/>
                    <a:lstStyle/>
                    <a:p>
                      <a:pPr marL="457200" algn="l">
                        <a:lnSpc>
                          <a:spcPct val="115000"/>
                        </a:lnSpc>
                        <a:spcAft>
                          <a:spcPts val="0"/>
                        </a:spcAft>
                      </a:pPr>
                      <a:r>
                        <a:rPr lang="id-ID" sz="1200" dirty="0">
                          <a:effectLst/>
                        </a:rPr>
                        <a:t>4.5 User interface aesthetics</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5.59%</a:t>
                      </a:r>
                      <a:endParaRPr lang="id-ID" sz="1100" dirty="0">
                        <a:effectLst/>
                        <a:latin typeface="+mn-lt"/>
                        <a:ea typeface="Calibri"/>
                        <a:cs typeface="Times New Roman"/>
                      </a:endParaRPr>
                    </a:p>
                  </a:txBody>
                  <a:tcPr marL="68580" marR="68580" marT="0" marB="0" anchor="ctr"/>
                </a:tc>
              </a:tr>
              <a:tr h="250734">
                <a:tc>
                  <a:txBody>
                    <a:bodyPr/>
                    <a:lstStyle/>
                    <a:p>
                      <a:pPr marL="457200" algn="l">
                        <a:lnSpc>
                          <a:spcPct val="115000"/>
                        </a:lnSpc>
                        <a:spcAft>
                          <a:spcPts val="0"/>
                        </a:spcAft>
                      </a:pPr>
                      <a:r>
                        <a:rPr lang="id-ID" sz="1200" dirty="0">
                          <a:effectLst/>
                        </a:rPr>
                        <a:t>4.6 Accessibility</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2.27%</a:t>
                      </a:r>
                      <a:endParaRPr lang="id-ID" sz="1100" dirty="0">
                        <a:effectLst/>
                        <a:latin typeface="+mn-lt"/>
                        <a:ea typeface="Calibri"/>
                        <a:cs typeface="Times New Roman"/>
                      </a:endParaRPr>
                    </a:p>
                  </a:txBody>
                  <a:tcPr marL="68580" marR="68580" marT="0" marB="0"/>
                </a:tc>
              </a:tr>
              <a:tr h="250734">
                <a:tc>
                  <a:txBody>
                    <a:bodyPr/>
                    <a:lstStyle/>
                    <a:p>
                      <a:pPr marL="457200" algn="l">
                        <a:lnSpc>
                          <a:spcPct val="115000"/>
                        </a:lnSpc>
                        <a:spcAft>
                          <a:spcPts val="0"/>
                        </a:spcAft>
                      </a:pPr>
                      <a:r>
                        <a:rPr lang="id-ID" sz="1200" dirty="0">
                          <a:effectLst/>
                        </a:rPr>
                        <a:t>5.1 Maturity</a:t>
                      </a:r>
                      <a:endParaRPr lang="id-ID" sz="1100" dirty="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3.33%</a:t>
                      </a:r>
                      <a:endParaRPr lang="id-ID" sz="1100" dirty="0">
                        <a:effectLst/>
                        <a:latin typeface="+mn-lt"/>
                        <a:ea typeface="Calibri"/>
                        <a:cs typeface="Times New Roman"/>
                      </a:endParaRPr>
                    </a:p>
                  </a:txBody>
                  <a:tcPr marL="68580" marR="68580" marT="0" marB="0"/>
                </a:tc>
              </a:tr>
            </a:tbl>
          </a:graphicData>
        </a:graphic>
      </p:graphicFrame>
      <p:graphicFrame>
        <p:nvGraphicFramePr>
          <p:cNvPr id="4" name="Content Placeholder 5"/>
          <p:cNvGraphicFramePr>
            <a:graphicFrameLocks/>
          </p:cNvGraphicFramePr>
          <p:nvPr>
            <p:extLst>
              <p:ext uri="{D42A27DB-BD31-4B8C-83A1-F6EECF244321}">
                <p14:modId xmlns:p14="http://schemas.microsoft.com/office/powerpoint/2010/main" val="763432829"/>
              </p:ext>
            </p:extLst>
          </p:nvPr>
        </p:nvGraphicFramePr>
        <p:xfrm>
          <a:off x="5553075" y="990600"/>
          <a:ext cx="4368799" cy="4926144"/>
        </p:xfrm>
        <a:graphic>
          <a:graphicData uri="http://schemas.openxmlformats.org/drawingml/2006/table">
            <a:tbl>
              <a:tblPr firstRow="1" bandRow="1">
                <a:tableStyleId>{F2DE63D5-997A-4646-A377-4702673A728D}</a:tableStyleId>
              </a:tblPr>
              <a:tblGrid>
                <a:gridCol w="2692399"/>
                <a:gridCol w="1676400"/>
              </a:tblGrid>
              <a:tr h="914400">
                <a:tc>
                  <a:txBody>
                    <a:bodyPr/>
                    <a:lstStyle/>
                    <a:p>
                      <a:pPr algn="ctr"/>
                      <a:r>
                        <a:rPr lang="id-ID" dirty="0" smtClean="0"/>
                        <a:t>Quality Sub-characteristics</a:t>
                      </a:r>
                      <a:endParaRPr lang="id-ID" dirty="0">
                        <a:latin typeface="+mn-lt"/>
                      </a:endParaRPr>
                    </a:p>
                  </a:txBody>
                  <a:tcPr anchor="ctr"/>
                </a:tc>
                <a:tc>
                  <a:txBody>
                    <a:bodyPr/>
                    <a:lstStyle/>
                    <a:p>
                      <a:pPr algn="ctr"/>
                      <a:r>
                        <a:rPr lang="id-ID" dirty="0" smtClean="0"/>
                        <a:t>Quality characteristics relative weight</a:t>
                      </a:r>
                      <a:endParaRPr lang="id-ID" dirty="0">
                        <a:latin typeface="+mn-lt"/>
                      </a:endParaRPr>
                    </a:p>
                  </a:txBody>
                  <a:tcPr anchor="ctr"/>
                </a:tc>
              </a:tr>
              <a:tr h="250734">
                <a:tc>
                  <a:txBody>
                    <a:bodyPr/>
                    <a:lstStyle/>
                    <a:p>
                      <a:pPr marL="457200" algn="l" defTabSz="914282" rtl="0" eaLnBrk="1" latinLnBrk="0" hangingPunct="1">
                        <a:lnSpc>
                          <a:spcPct val="115000"/>
                        </a:lnSpc>
                        <a:spcAft>
                          <a:spcPts val="0"/>
                        </a:spcAft>
                      </a:pPr>
                      <a:r>
                        <a:rPr lang="id-ID" sz="1200" kern="1200" dirty="0">
                          <a:solidFill>
                            <a:schemeClr val="tx1"/>
                          </a:solidFill>
                          <a:effectLst/>
                          <a:latin typeface="+mn-lt"/>
                          <a:ea typeface="+mn-ea"/>
                          <a:cs typeface="+mn-cs"/>
                        </a:rPr>
                        <a:t>5.2 Availability</a:t>
                      </a:r>
                    </a:p>
                  </a:txBody>
                  <a:tcPr marL="68580" marR="68580" marT="0" marB="0">
                    <a:solidFill>
                      <a:schemeClr val="accent6">
                        <a:lumMod val="60000"/>
                        <a:lumOff val="40000"/>
                      </a:schemeClr>
                    </a:solidFill>
                  </a:tcPr>
                </a:tc>
                <a:tc>
                  <a:txBody>
                    <a:bodyPr/>
                    <a:lstStyle/>
                    <a:p>
                      <a:pPr marL="457200" algn="l" defTabSz="914282" rtl="0" eaLnBrk="1" latinLnBrk="0" hangingPunct="1">
                        <a:lnSpc>
                          <a:spcPct val="115000"/>
                        </a:lnSpc>
                        <a:spcAft>
                          <a:spcPts val="0"/>
                        </a:spcAft>
                      </a:pPr>
                      <a:r>
                        <a:rPr lang="id-ID" sz="1200" kern="1200" dirty="0">
                          <a:solidFill>
                            <a:schemeClr val="tx1"/>
                          </a:solidFill>
                          <a:effectLst/>
                          <a:latin typeface="+mn-lt"/>
                          <a:ea typeface="+mn-ea"/>
                          <a:cs typeface="+mn-cs"/>
                        </a:rPr>
                        <a:t>1.13%</a:t>
                      </a:r>
                    </a:p>
                  </a:txBody>
                  <a:tcPr marL="68580" marR="68580" marT="0" marB="0">
                    <a:solidFill>
                      <a:schemeClr val="accent6">
                        <a:lumMod val="60000"/>
                        <a:lumOff val="40000"/>
                      </a:schemeClr>
                    </a:solidFill>
                  </a:tcPr>
                </a:tc>
              </a:tr>
              <a:tr h="250734">
                <a:tc>
                  <a:txBody>
                    <a:bodyPr/>
                    <a:lstStyle/>
                    <a:p>
                      <a:pPr marL="457200" algn="l" defTabSz="914282" rtl="0" eaLnBrk="1" latinLnBrk="0" hangingPunct="1">
                        <a:lnSpc>
                          <a:spcPct val="115000"/>
                        </a:lnSpc>
                        <a:spcAft>
                          <a:spcPts val="0"/>
                        </a:spcAft>
                      </a:pPr>
                      <a:r>
                        <a:rPr lang="id-ID" sz="1200" kern="1200" dirty="0">
                          <a:solidFill>
                            <a:schemeClr val="tx1"/>
                          </a:solidFill>
                          <a:effectLst/>
                          <a:latin typeface="+mn-lt"/>
                          <a:ea typeface="+mn-ea"/>
                          <a:cs typeface="+mn-cs"/>
                        </a:rPr>
                        <a:t>5.3 Fault Tolerance</a:t>
                      </a:r>
                    </a:p>
                  </a:txBody>
                  <a:tcPr marL="68580" marR="68580" marT="0" marB="0">
                    <a:solidFill>
                      <a:schemeClr val="accent6">
                        <a:lumMod val="60000"/>
                        <a:lumOff val="40000"/>
                      </a:schemeClr>
                    </a:solidFill>
                  </a:tcPr>
                </a:tc>
                <a:tc>
                  <a:txBody>
                    <a:bodyPr/>
                    <a:lstStyle/>
                    <a:p>
                      <a:pPr marL="457200" algn="l" defTabSz="914282" rtl="0" eaLnBrk="1" latinLnBrk="0" hangingPunct="1">
                        <a:lnSpc>
                          <a:spcPct val="115000"/>
                        </a:lnSpc>
                        <a:spcAft>
                          <a:spcPts val="0"/>
                        </a:spcAft>
                      </a:pPr>
                      <a:r>
                        <a:rPr lang="id-ID" sz="1200" kern="1200" dirty="0">
                          <a:solidFill>
                            <a:schemeClr val="tx1"/>
                          </a:solidFill>
                          <a:effectLst/>
                          <a:latin typeface="+mn-lt"/>
                          <a:ea typeface="+mn-ea"/>
                          <a:cs typeface="+mn-cs"/>
                        </a:rPr>
                        <a:t>0.91%</a:t>
                      </a:r>
                    </a:p>
                  </a:txBody>
                  <a:tcPr marL="68580" marR="68580" marT="0" marB="0">
                    <a:solidFill>
                      <a:schemeClr val="accent6">
                        <a:lumMod val="60000"/>
                        <a:lumOff val="40000"/>
                      </a:schemeClr>
                    </a:solidFill>
                  </a:tcPr>
                </a:tc>
              </a:tr>
              <a:tr h="250734">
                <a:tc>
                  <a:txBody>
                    <a:bodyPr/>
                    <a:lstStyle/>
                    <a:p>
                      <a:pPr marL="457200" algn="l" defTabSz="914282" rtl="0" eaLnBrk="1" latinLnBrk="0" hangingPunct="1">
                        <a:lnSpc>
                          <a:spcPct val="115000"/>
                        </a:lnSpc>
                        <a:spcAft>
                          <a:spcPts val="0"/>
                        </a:spcAft>
                      </a:pPr>
                      <a:r>
                        <a:rPr lang="id-ID" sz="1200" kern="1200" dirty="0">
                          <a:solidFill>
                            <a:schemeClr val="tx1"/>
                          </a:solidFill>
                          <a:effectLst/>
                          <a:latin typeface="+mn-lt"/>
                          <a:ea typeface="+mn-ea"/>
                          <a:cs typeface="+mn-cs"/>
                        </a:rPr>
                        <a:t>5.4 Recoverability</a:t>
                      </a:r>
                    </a:p>
                  </a:txBody>
                  <a:tcPr marL="68580" marR="68580" marT="0" marB="0">
                    <a:solidFill>
                      <a:schemeClr val="accent6">
                        <a:lumMod val="60000"/>
                        <a:lumOff val="40000"/>
                      </a:schemeClr>
                    </a:solidFill>
                  </a:tcPr>
                </a:tc>
                <a:tc>
                  <a:txBody>
                    <a:bodyPr/>
                    <a:lstStyle/>
                    <a:p>
                      <a:pPr marL="457200" algn="l" defTabSz="914282" rtl="0" eaLnBrk="1" latinLnBrk="0" hangingPunct="1">
                        <a:lnSpc>
                          <a:spcPct val="115000"/>
                        </a:lnSpc>
                        <a:spcAft>
                          <a:spcPts val="0"/>
                        </a:spcAft>
                      </a:pPr>
                      <a:r>
                        <a:rPr lang="id-ID" sz="1200" kern="1200" dirty="0">
                          <a:solidFill>
                            <a:schemeClr val="tx1"/>
                          </a:solidFill>
                          <a:effectLst/>
                          <a:latin typeface="+mn-lt"/>
                          <a:ea typeface="+mn-ea"/>
                          <a:cs typeface="+mn-cs"/>
                        </a:rPr>
                        <a:t>1.50%</a:t>
                      </a:r>
                    </a:p>
                  </a:txBody>
                  <a:tcPr marL="68580" marR="68580" marT="0" marB="0">
                    <a:solidFill>
                      <a:schemeClr val="accent6">
                        <a:lumMod val="60000"/>
                        <a:lumOff val="40000"/>
                      </a:schemeClr>
                    </a:solidFill>
                  </a:tcPr>
                </a:tc>
              </a:tr>
              <a:tr h="250734">
                <a:tc>
                  <a:txBody>
                    <a:bodyPr/>
                    <a:lstStyle/>
                    <a:p>
                      <a:pPr marL="457200" algn="l">
                        <a:lnSpc>
                          <a:spcPct val="115000"/>
                        </a:lnSpc>
                        <a:spcAft>
                          <a:spcPts val="0"/>
                        </a:spcAft>
                      </a:pPr>
                      <a:r>
                        <a:rPr lang="id-ID" sz="1200">
                          <a:effectLst/>
                        </a:rPr>
                        <a:t>6.1 Confidentiality</a:t>
                      </a:r>
                      <a:endParaRPr lang="id-ID" sz="110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4.28%</a:t>
                      </a:r>
                      <a:endParaRPr lang="id-ID" sz="1100" dirty="0">
                        <a:effectLst/>
                        <a:latin typeface="+mn-lt"/>
                        <a:ea typeface="Calibri"/>
                        <a:cs typeface="Times New Roman"/>
                      </a:endParaRPr>
                    </a:p>
                  </a:txBody>
                  <a:tcPr marL="68580" marR="68580" marT="0" marB="0"/>
                </a:tc>
              </a:tr>
              <a:tr h="250734">
                <a:tc>
                  <a:txBody>
                    <a:bodyPr/>
                    <a:lstStyle/>
                    <a:p>
                      <a:pPr marL="457200" algn="l">
                        <a:lnSpc>
                          <a:spcPct val="115000"/>
                        </a:lnSpc>
                        <a:spcAft>
                          <a:spcPts val="0"/>
                        </a:spcAft>
                      </a:pPr>
                      <a:r>
                        <a:rPr lang="id-ID" sz="1200">
                          <a:effectLst/>
                        </a:rPr>
                        <a:t>6.2 Integrity</a:t>
                      </a:r>
                      <a:endParaRPr lang="id-ID" sz="110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a:effectLst/>
                        </a:rPr>
                        <a:t>4.46%</a:t>
                      </a:r>
                      <a:endParaRPr lang="id-ID" sz="1100">
                        <a:effectLst/>
                        <a:latin typeface="+mn-lt"/>
                        <a:ea typeface="Calibri"/>
                        <a:cs typeface="Times New Roman"/>
                      </a:endParaRPr>
                    </a:p>
                  </a:txBody>
                  <a:tcPr marL="68580" marR="68580" marT="0" marB="0"/>
                </a:tc>
              </a:tr>
              <a:tr h="250734">
                <a:tc>
                  <a:txBody>
                    <a:bodyPr/>
                    <a:lstStyle/>
                    <a:p>
                      <a:pPr marL="457200" algn="l">
                        <a:lnSpc>
                          <a:spcPct val="115000"/>
                        </a:lnSpc>
                        <a:spcAft>
                          <a:spcPts val="0"/>
                        </a:spcAft>
                      </a:pPr>
                      <a:r>
                        <a:rPr lang="id-ID" sz="1200">
                          <a:effectLst/>
                        </a:rPr>
                        <a:t>6.3 Non-repudiation</a:t>
                      </a:r>
                      <a:endParaRPr lang="id-ID" sz="110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a:effectLst/>
                        </a:rPr>
                        <a:t>8.00%</a:t>
                      </a:r>
                      <a:endParaRPr lang="id-ID" sz="1100">
                        <a:effectLst/>
                        <a:latin typeface="+mn-lt"/>
                        <a:ea typeface="Calibri"/>
                        <a:cs typeface="Times New Roman"/>
                      </a:endParaRPr>
                    </a:p>
                  </a:txBody>
                  <a:tcPr marL="68580" marR="68580" marT="0" marB="0"/>
                </a:tc>
              </a:tr>
              <a:tr h="250734">
                <a:tc>
                  <a:txBody>
                    <a:bodyPr/>
                    <a:lstStyle/>
                    <a:p>
                      <a:pPr marL="457200" algn="l">
                        <a:lnSpc>
                          <a:spcPct val="115000"/>
                        </a:lnSpc>
                        <a:spcAft>
                          <a:spcPts val="0"/>
                        </a:spcAft>
                      </a:pPr>
                      <a:r>
                        <a:rPr lang="id-ID" sz="1200">
                          <a:effectLst/>
                        </a:rPr>
                        <a:t>6.4 Accountability</a:t>
                      </a:r>
                      <a:endParaRPr lang="id-ID" sz="110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a:effectLst/>
                        </a:rPr>
                        <a:t>6.11%</a:t>
                      </a:r>
                      <a:endParaRPr lang="id-ID" sz="1100">
                        <a:effectLst/>
                        <a:latin typeface="+mn-lt"/>
                        <a:ea typeface="Calibri"/>
                        <a:cs typeface="Times New Roman"/>
                      </a:endParaRPr>
                    </a:p>
                  </a:txBody>
                  <a:tcPr marL="68580" marR="68580" marT="0" marB="0"/>
                </a:tc>
              </a:tr>
              <a:tr h="250734">
                <a:tc>
                  <a:txBody>
                    <a:bodyPr/>
                    <a:lstStyle/>
                    <a:p>
                      <a:pPr marL="457200" algn="l">
                        <a:lnSpc>
                          <a:spcPct val="115000"/>
                        </a:lnSpc>
                        <a:spcAft>
                          <a:spcPts val="0"/>
                        </a:spcAft>
                      </a:pPr>
                      <a:r>
                        <a:rPr lang="id-ID" sz="1200">
                          <a:effectLst/>
                        </a:rPr>
                        <a:t>6.5 Authenticity</a:t>
                      </a:r>
                      <a:endParaRPr lang="id-ID" sz="1100">
                        <a:effectLst/>
                        <a:latin typeface="+mn-lt"/>
                        <a:ea typeface="Calibri"/>
                        <a:cs typeface="Times New Roman"/>
                      </a:endParaRPr>
                    </a:p>
                  </a:txBody>
                  <a:tcPr marL="68580" marR="68580" marT="0" marB="0"/>
                </a:tc>
                <a:tc>
                  <a:txBody>
                    <a:bodyPr/>
                    <a:lstStyle/>
                    <a:p>
                      <a:pPr marL="457200" algn="l">
                        <a:lnSpc>
                          <a:spcPct val="115000"/>
                        </a:lnSpc>
                        <a:spcAft>
                          <a:spcPts val="0"/>
                        </a:spcAft>
                      </a:pPr>
                      <a:r>
                        <a:rPr lang="id-ID" sz="1200">
                          <a:effectLst/>
                        </a:rPr>
                        <a:t>3.65%</a:t>
                      </a:r>
                      <a:endParaRPr lang="id-ID" sz="1100">
                        <a:effectLst/>
                        <a:latin typeface="+mn-lt"/>
                        <a:ea typeface="Calibri"/>
                        <a:cs typeface="Times New Roman"/>
                      </a:endParaRPr>
                    </a:p>
                  </a:txBody>
                  <a:tcPr marL="68580" marR="68580" marT="0" marB="0"/>
                </a:tc>
              </a:tr>
              <a:tr h="250734">
                <a:tc>
                  <a:txBody>
                    <a:bodyPr/>
                    <a:lstStyle/>
                    <a:p>
                      <a:pPr marL="457200" algn="l">
                        <a:lnSpc>
                          <a:spcPct val="115000"/>
                        </a:lnSpc>
                        <a:spcAft>
                          <a:spcPts val="0"/>
                        </a:spcAft>
                      </a:pPr>
                      <a:r>
                        <a:rPr lang="id-ID" sz="1200" dirty="0">
                          <a:effectLst/>
                        </a:rPr>
                        <a:t>7.1 Modularity</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a:effectLst/>
                        </a:rPr>
                        <a:t>0.55%</a:t>
                      </a:r>
                      <a:endParaRPr lang="id-ID" sz="1100">
                        <a:effectLst/>
                        <a:latin typeface="+mn-lt"/>
                        <a:ea typeface="Calibri"/>
                        <a:cs typeface="Times New Roman"/>
                      </a:endParaRPr>
                    </a:p>
                  </a:txBody>
                  <a:tcPr marL="68580" marR="68580" marT="0" marB="0">
                    <a:solidFill>
                      <a:schemeClr val="accent6">
                        <a:lumMod val="60000"/>
                        <a:lumOff val="40000"/>
                      </a:schemeClr>
                    </a:solidFill>
                  </a:tcPr>
                </a:tc>
              </a:tr>
              <a:tr h="250734">
                <a:tc>
                  <a:txBody>
                    <a:bodyPr/>
                    <a:lstStyle/>
                    <a:p>
                      <a:pPr marL="457200" algn="l">
                        <a:lnSpc>
                          <a:spcPct val="115000"/>
                        </a:lnSpc>
                        <a:spcAft>
                          <a:spcPts val="0"/>
                        </a:spcAft>
                      </a:pPr>
                      <a:r>
                        <a:rPr lang="id-ID" sz="1200" dirty="0">
                          <a:effectLst/>
                        </a:rPr>
                        <a:t>7.2 Reusability</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dirty="0">
                          <a:effectLst/>
                        </a:rPr>
                        <a:t>0.55%</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r>
              <a:tr h="250734">
                <a:tc>
                  <a:txBody>
                    <a:bodyPr/>
                    <a:lstStyle/>
                    <a:p>
                      <a:pPr marL="457200" algn="l">
                        <a:lnSpc>
                          <a:spcPct val="115000"/>
                        </a:lnSpc>
                        <a:spcAft>
                          <a:spcPts val="0"/>
                        </a:spcAft>
                      </a:pPr>
                      <a:r>
                        <a:rPr lang="id-ID" sz="1200" dirty="0">
                          <a:effectLst/>
                        </a:rPr>
                        <a:t>7.3 Analyzability</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a:effectLst/>
                        </a:rPr>
                        <a:t>0.55%</a:t>
                      </a:r>
                      <a:endParaRPr lang="id-ID" sz="1100">
                        <a:effectLst/>
                        <a:latin typeface="+mn-lt"/>
                        <a:ea typeface="Calibri"/>
                        <a:cs typeface="Times New Roman"/>
                      </a:endParaRPr>
                    </a:p>
                  </a:txBody>
                  <a:tcPr marL="68580" marR="68580" marT="0" marB="0">
                    <a:solidFill>
                      <a:schemeClr val="accent6">
                        <a:lumMod val="60000"/>
                        <a:lumOff val="40000"/>
                      </a:schemeClr>
                    </a:solidFill>
                  </a:tcPr>
                </a:tc>
              </a:tr>
              <a:tr h="250734">
                <a:tc>
                  <a:txBody>
                    <a:bodyPr/>
                    <a:lstStyle/>
                    <a:p>
                      <a:pPr marL="457200" algn="l">
                        <a:lnSpc>
                          <a:spcPct val="115000"/>
                        </a:lnSpc>
                        <a:spcAft>
                          <a:spcPts val="0"/>
                        </a:spcAft>
                      </a:pPr>
                      <a:r>
                        <a:rPr lang="id-ID" sz="1200" dirty="0">
                          <a:effectLst/>
                        </a:rPr>
                        <a:t>7.4 Modifiability</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a:effectLst/>
                        </a:rPr>
                        <a:t>0.55%</a:t>
                      </a:r>
                      <a:endParaRPr lang="id-ID" sz="1100">
                        <a:effectLst/>
                        <a:latin typeface="+mn-lt"/>
                        <a:ea typeface="Calibri"/>
                        <a:cs typeface="Times New Roman"/>
                      </a:endParaRPr>
                    </a:p>
                  </a:txBody>
                  <a:tcPr marL="68580" marR="68580" marT="0" marB="0">
                    <a:solidFill>
                      <a:schemeClr val="accent6">
                        <a:lumMod val="60000"/>
                        <a:lumOff val="40000"/>
                      </a:schemeClr>
                    </a:solidFill>
                  </a:tcPr>
                </a:tc>
              </a:tr>
              <a:tr h="250734">
                <a:tc>
                  <a:txBody>
                    <a:bodyPr/>
                    <a:lstStyle/>
                    <a:p>
                      <a:pPr marL="457200" algn="l">
                        <a:lnSpc>
                          <a:spcPct val="115000"/>
                        </a:lnSpc>
                        <a:spcAft>
                          <a:spcPts val="0"/>
                        </a:spcAft>
                      </a:pPr>
                      <a:r>
                        <a:rPr lang="id-ID" sz="1200" dirty="0">
                          <a:effectLst/>
                        </a:rPr>
                        <a:t>7.5 Testability</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dirty="0">
                          <a:effectLst/>
                        </a:rPr>
                        <a:t>0.22%</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r>
              <a:tr h="250734">
                <a:tc>
                  <a:txBody>
                    <a:bodyPr/>
                    <a:lstStyle/>
                    <a:p>
                      <a:pPr marL="457200" algn="l">
                        <a:lnSpc>
                          <a:spcPct val="115000"/>
                        </a:lnSpc>
                        <a:spcAft>
                          <a:spcPts val="0"/>
                        </a:spcAft>
                      </a:pPr>
                      <a:r>
                        <a:rPr lang="id-ID" sz="1200">
                          <a:effectLst/>
                        </a:rPr>
                        <a:t>8.1 Adatability</a:t>
                      </a:r>
                      <a:endParaRPr lang="id-ID" sz="1100">
                        <a:effectLst/>
                        <a:latin typeface="+mn-lt"/>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dirty="0">
                          <a:effectLst/>
                        </a:rPr>
                        <a:t>0.55%</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r>
              <a:tr h="250734">
                <a:tc>
                  <a:txBody>
                    <a:bodyPr/>
                    <a:lstStyle/>
                    <a:p>
                      <a:pPr marL="457200" algn="l">
                        <a:lnSpc>
                          <a:spcPct val="115000"/>
                        </a:lnSpc>
                        <a:spcAft>
                          <a:spcPts val="0"/>
                        </a:spcAft>
                      </a:pPr>
                      <a:r>
                        <a:rPr lang="id-ID" sz="1200">
                          <a:effectLst/>
                        </a:rPr>
                        <a:t>8.2 Installability</a:t>
                      </a:r>
                      <a:endParaRPr lang="id-ID" sz="1100">
                        <a:effectLst/>
                        <a:latin typeface="+mn-lt"/>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dirty="0">
                          <a:effectLst/>
                        </a:rPr>
                        <a:t>0.66%</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r>
              <a:tr h="250734">
                <a:tc>
                  <a:txBody>
                    <a:bodyPr/>
                    <a:lstStyle/>
                    <a:p>
                      <a:pPr marL="457200" algn="l">
                        <a:lnSpc>
                          <a:spcPct val="115000"/>
                        </a:lnSpc>
                        <a:spcAft>
                          <a:spcPts val="0"/>
                        </a:spcAft>
                      </a:pPr>
                      <a:r>
                        <a:rPr lang="id-ID" sz="1200">
                          <a:effectLst/>
                        </a:rPr>
                        <a:t>8.3 Replaceability</a:t>
                      </a:r>
                      <a:endParaRPr lang="id-ID" sz="1100">
                        <a:effectLst/>
                        <a:latin typeface="+mn-lt"/>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dirty="0">
                          <a:effectLst/>
                        </a:rPr>
                        <a:t>0.33%</a:t>
                      </a:r>
                      <a:endParaRPr lang="id-ID" sz="1100" dirty="0">
                        <a:effectLst/>
                        <a:latin typeface="+mn-lt"/>
                        <a:ea typeface="Calibri"/>
                        <a:cs typeface="Times New Roman"/>
                      </a:endParaRPr>
                    </a:p>
                  </a:txBody>
                  <a:tcPr marL="68580" marR="68580" marT="0" marB="0">
                    <a:solidFill>
                      <a:schemeClr val="accent6">
                        <a:lumMod val="60000"/>
                        <a:lumOff val="40000"/>
                      </a:schemeClr>
                    </a:solidFill>
                  </a:tcPr>
                </a:tc>
              </a:tr>
            </a:tbl>
          </a:graphicData>
        </a:graphic>
      </p:graphicFrame>
    </p:spTree>
    <p:extLst>
      <p:ext uri="{BB962C8B-B14F-4D97-AF65-F5344CB8AC3E}">
        <p14:creationId xmlns:p14="http://schemas.microsoft.com/office/powerpoint/2010/main" val="19262946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Weighting of Quality In Use </a:t>
            </a:r>
            <a:r>
              <a:rPr lang="en-US" sz="3200" dirty="0" smtClean="0">
                <a:latin typeface="Rockwell" panose="02060603020205020403" pitchFamily="18" charset="0"/>
              </a:rPr>
              <a:t>Dimension</a:t>
            </a:r>
            <a:endParaRPr lang="id-ID" sz="3200" dirty="0">
              <a:latin typeface="Rockwell" panose="02060603020205020403"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35497757"/>
              </p:ext>
            </p:extLst>
          </p:nvPr>
        </p:nvGraphicFramePr>
        <p:xfrm>
          <a:off x="2886076" y="990596"/>
          <a:ext cx="4699000" cy="4299568"/>
        </p:xfrm>
        <a:graphic>
          <a:graphicData uri="http://schemas.openxmlformats.org/drawingml/2006/table">
            <a:tbl>
              <a:tblPr firstRow="1" bandRow="1">
                <a:tableStyleId>{F2DE63D5-997A-4646-A377-4702673A728D}</a:tableStyleId>
              </a:tblPr>
              <a:tblGrid>
                <a:gridCol w="2895895"/>
                <a:gridCol w="1803105"/>
              </a:tblGrid>
              <a:tr h="1023204">
                <a:tc>
                  <a:txBody>
                    <a:bodyPr/>
                    <a:lstStyle/>
                    <a:p>
                      <a:pPr algn="ctr"/>
                      <a:r>
                        <a:rPr lang="id-ID" dirty="0" smtClean="0"/>
                        <a:t>Quality Sub-characteristics</a:t>
                      </a:r>
                      <a:endParaRPr lang="id-ID" dirty="0">
                        <a:latin typeface="+mn-lt"/>
                      </a:endParaRPr>
                    </a:p>
                  </a:txBody>
                  <a:tcPr anchor="ctr"/>
                </a:tc>
                <a:tc>
                  <a:txBody>
                    <a:bodyPr/>
                    <a:lstStyle/>
                    <a:p>
                      <a:pPr algn="ctr"/>
                      <a:r>
                        <a:rPr lang="id-ID" dirty="0" smtClean="0"/>
                        <a:t>Quality characteristics relative weight</a:t>
                      </a:r>
                      <a:endParaRPr lang="id-ID" dirty="0">
                        <a:latin typeface="+mn-lt"/>
                      </a:endParaRPr>
                    </a:p>
                  </a:txBody>
                  <a:tcPr anchor="ctr"/>
                </a:tc>
              </a:tr>
              <a:tr h="280569">
                <a:tc>
                  <a:txBody>
                    <a:bodyPr/>
                    <a:lstStyle/>
                    <a:p>
                      <a:pPr marL="457200" algn="l">
                        <a:lnSpc>
                          <a:spcPct val="115000"/>
                        </a:lnSpc>
                        <a:spcAft>
                          <a:spcPts val="0"/>
                        </a:spcAft>
                      </a:pPr>
                      <a:r>
                        <a:rPr lang="id-ID" sz="1200" dirty="0">
                          <a:effectLst/>
                        </a:rPr>
                        <a:t>1. Effectiveness</a:t>
                      </a:r>
                      <a:endParaRPr lang="id-ID" sz="1100" dirty="0">
                        <a:effectLst/>
                        <a:latin typeface="Calibri"/>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9.54%</a:t>
                      </a:r>
                      <a:endParaRPr lang="id-ID" sz="1100" dirty="0">
                        <a:effectLst/>
                        <a:latin typeface="Calibri"/>
                        <a:ea typeface="Calibri"/>
                        <a:cs typeface="Times New Roman"/>
                      </a:endParaRPr>
                    </a:p>
                  </a:txBody>
                  <a:tcPr marL="68580" marR="68580" marT="0" marB="0"/>
                </a:tc>
              </a:tr>
              <a:tr h="280569">
                <a:tc>
                  <a:txBody>
                    <a:bodyPr/>
                    <a:lstStyle/>
                    <a:p>
                      <a:pPr marL="457200" algn="l">
                        <a:lnSpc>
                          <a:spcPct val="115000"/>
                        </a:lnSpc>
                        <a:spcAft>
                          <a:spcPts val="0"/>
                        </a:spcAft>
                      </a:pPr>
                      <a:r>
                        <a:rPr lang="id-ID" sz="1200" dirty="0">
                          <a:effectLst/>
                        </a:rPr>
                        <a:t>2. Efficiency</a:t>
                      </a:r>
                      <a:endParaRPr lang="id-ID" sz="1100" dirty="0">
                        <a:effectLst/>
                        <a:latin typeface="Calibri"/>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9.54%</a:t>
                      </a:r>
                      <a:endParaRPr lang="id-ID" sz="1100" dirty="0">
                        <a:effectLst/>
                        <a:latin typeface="Calibri"/>
                        <a:ea typeface="Calibri"/>
                        <a:cs typeface="Times New Roman"/>
                      </a:endParaRPr>
                    </a:p>
                  </a:txBody>
                  <a:tcPr marL="68580" marR="68580" marT="0" marB="0"/>
                </a:tc>
              </a:tr>
              <a:tr h="280569">
                <a:tc>
                  <a:txBody>
                    <a:bodyPr/>
                    <a:lstStyle/>
                    <a:p>
                      <a:pPr marL="457200" algn="l">
                        <a:lnSpc>
                          <a:spcPct val="115000"/>
                        </a:lnSpc>
                        <a:spcAft>
                          <a:spcPts val="0"/>
                        </a:spcAft>
                      </a:pPr>
                      <a:r>
                        <a:rPr lang="id-ID" sz="1200" dirty="0">
                          <a:effectLst/>
                        </a:rPr>
                        <a:t>3.1 Usefulness</a:t>
                      </a:r>
                      <a:endParaRPr lang="id-ID" sz="1100" dirty="0">
                        <a:effectLst/>
                        <a:latin typeface="Calibri"/>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10.15%</a:t>
                      </a:r>
                      <a:endParaRPr lang="id-ID" sz="1100" dirty="0">
                        <a:effectLst/>
                        <a:latin typeface="Calibri"/>
                        <a:ea typeface="Calibri"/>
                        <a:cs typeface="Times New Roman"/>
                      </a:endParaRPr>
                    </a:p>
                  </a:txBody>
                  <a:tcPr marL="68580" marR="68580" marT="0" marB="0"/>
                </a:tc>
              </a:tr>
              <a:tr h="280569">
                <a:tc>
                  <a:txBody>
                    <a:bodyPr/>
                    <a:lstStyle/>
                    <a:p>
                      <a:pPr marL="457200" algn="l">
                        <a:lnSpc>
                          <a:spcPct val="115000"/>
                        </a:lnSpc>
                        <a:spcAft>
                          <a:spcPts val="0"/>
                        </a:spcAft>
                      </a:pPr>
                      <a:r>
                        <a:rPr lang="id-ID" sz="1200" dirty="0">
                          <a:effectLst/>
                        </a:rPr>
                        <a:t>3.2 Trust</a:t>
                      </a:r>
                      <a:endParaRPr lang="id-ID" sz="1100" dirty="0">
                        <a:effectLst/>
                        <a:latin typeface="Calibri"/>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15.70%</a:t>
                      </a:r>
                      <a:endParaRPr lang="id-ID" sz="1100" dirty="0">
                        <a:effectLst/>
                        <a:latin typeface="Calibri"/>
                        <a:ea typeface="Calibri"/>
                        <a:cs typeface="Times New Roman"/>
                      </a:endParaRPr>
                    </a:p>
                  </a:txBody>
                  <a:tcPr marL="68580" marR="68580" marT="0" marB="0"/>
                </a:tc>
              </a:tr>
              <a:tr h="280569">
                <a:tc>
                  <a:txBody>
                    <a:bodyPr/>
                    <a:lstStyle/>
                    <a:p>
                      <a:pPr marL="457200" algn="l">
                        <a:lnSpc>
                          <a:spcPct val="115000"/>
                        </a:lnSpc>
                        <a:spcAft>
                          <a:spcPts val="0"/>
                        </a:spcAft>
                      </a:pPr>
                      <a:r>
                        <a:rPr lang="id-ID" sz="1200" dirty="0">
                          <a:effectLst/>
                        </a:rPr>
                        <a:t>3.3 Pleasure </a:t>
                      </a:r>
                      <a:endParaRPr lang="id-ID" sz="1100" dirty="0">
                        <a:effectLst/>
                        <a:latin typeface="Calibri"/>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11.61%</a:t>
                      </a:r>
                      <a:endParaRPr lang="id-ID" sz="1100" dirty="0">
                        <a:effectLst/>
                        <a:latin typeface="Calibri"/>
                        <a:ea typeface="Calibri"/>
                        <a:cs typeface="Times New Roman"/>
                      </a:endParaRPr>
                    </a:p>
                  </a:txBody>
                  <a:tcPr marL="68580" marR="68580" marT="0" marB="0"/>
                </a:tc>
              </a:tr>
              <a:tr h="280569">
                <a:tc>
                  <a:txBody>
                    <a:bodyPr/>
                    <a:lstStyle/>
                    <a:p>
                      <a:pPr marL="457200" algn="l">
                        <a:lnSpc>
                          <a:spcPct val="115000"/>
                        </a:lnSpc>
                        <a:spcAft>
                          <a:spcPts val="0"/>
                        </a:spcAft>
                      </a:pPr>
                      <a:r>
                        <a:rPr lang="id-ID" sz="1200" dirty="0">
                          <a:effectLst/>
                        </a:rPr>
                        <a:t>3.4 Comfort</a:t>
                      </a:r>
                      <a:endParaRPr lang="id-ID" sz="1100" dirty="0">
                        <a:effectLst/>
                        <a:latin typeface="Calibri"/>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10.06%</a:t>
                      </a:r>
                      <a:endParaRPr lang="id-ID" sz="1100" dirty="0">
                        <a:effectLst/>
                        <a:latin typeface="Calibri"/>
                        <a:ea typeface="Calibri"/>
                        <a:cs typeface="Times New Roman"/>
                      </a:endParaRPr>
                    </a:p>
                  </a:txBody>
                  <a:tcPr marL="68580" marR="68580" marT="0" marB="0"/>
                </a:tc>
              </a:tr>
              <a:tr h="280569">
                <a:tc>
                  <a:txBody>
                    <a:bodyPr/>
                    <a:lstStyle/>
                    <a:p>
                      <a:pPr marL="457200" algn="l">
                        <a:lnSpc>
                          <a:spcPct val="115000"/>
                        </a:lnSpc>
                        <a:spcAft>
                          <a:spcPts val="0"/>
                        </a:spcAft>
                      </a:pPr>
                      <a:r>
                        <a:rPr lang="id-ID" sz="1200" dirty="0">
                          <a:effectLst/>
                        </a:rPr>
                        <a:t>4.1 Economic risk mitigation</a:t>
                      </a:r>
                      <a:endParaRPr lang="id-ID" sz="1100" dirty="0">
                        <a:effectLst/>
                        <a:latin typeface="Calibri"/>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8.60%</a:t>
                      </a:r>
                      <a:endParaRPr lang="id-ID" sz="1100" dirty="0">
                        <a:effectLst/>
                        <a:latin typeface="Calibri"/>
                        <a:ea typeface="Calibri"/>
                        <a:cs typeface="Times New Roman"/>
                      </a:endParaRPr>
                    </a:p>
                  </a:txBody>
                  <a:tcPr marL="68580" marR="68580" marT="0" marB="0"/>
                </a:tc>
              </a:tr>
              <a:tr h="470674">
                <a:tc>
                  <a:txBody>
                    <a:bodyPr/>
                    <a:lstStyle/>
                    <a:p>
                      <a:pPr marL="457200" algn="l">
                        <a:lnSpc>
                          <a:spcPct val="115000"/>
                        </a:lnSpc>
                        <a:spcAft>
                          <a:spcPts val="0"/>
                        </a:spcAft>
                      </a:pPr>
                      <a:r>
                        <a:rPr lang="id-ID" sz="1200" dirty="0">
                          <a:effectLst/>
                        </a:rPr>
                        <a:t>4.2 Health and safety risk mitigation</a:t>
                      </a:r>
                      <a:endParaRPr lang="id-ID" sz="1100" dirty="0">
                        <a:effectLst/>
                        <a:latin typeface="Calibri"/>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8.04%</a:t>
                      </a:r>
                      <a:endParaRPr lang="id-ID" sz="1100" dirty="0">
                        <a:effectLst/>
                        <a:latin typeface="Calibri"/>
                        <a:ea typeface="Calibri"/>
                        <a:cs typeface="Times New Roman"/>
                      </a:endParaRPr>
                    </a:p>
                  </a:txBody>
                  <a:tcPr marL="68580" marR="68580" marT="0" marB="0"/>
                </a:tc>
              </a:tr>
              <a:tr h="280569">
                <a:tc>
                  <a:txBody>
                    <a:bodyPr/>
                    <a:lstStyle/>
                    <a:p>
                      <a:pPr marL="457200" algn="l">
                        <a:lnSpc>
                          <a:spcPct val="115000"/>
                        </a:lnSpc>
                        <a:spcAft>
                          <a:spcPts val="0"/>
                        </a:spcAft>
                      </a:pPr>
                      <a:r>
                        <a:rPr lang="id-ID" sz="1200" dirty="0">
                          <a:effectLst/>
                        </a:rPr>
                        <a:t>4.3 Environmental risk mitigation</a:t>
                      </a:r>
                      <a:endParaRPr lang="id-ID" sz="1100" dirty="0">
                        <a:effectLst/>
                        <a:latin typeface="Calibri"/>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dirty="0">
                          <a:effectLst/>
                        </a:rPr>
                        <a:t>3.90%</a:t>
                      </a:r>
                      <a:endParaRPr lang="id-ID" sz="1100" dirty="0">
                        <a:effectLst/>
                        <a:latin typeface="Calibri"/>
                        <a:ea typeface="Calibri"/>
                        <a:cs typeface="Times New Roman"/>
                      </a:endParaRPr>
                    </a:p>
                  </a:txBody>
                  <a:tcPr marL="68580" marR="68580" marT="0" marB="0">
                    <a:solidFill>
                      <a:schemeClr val="accent6">
                        <a:lumMod val="60000"/>
                        <a:lumOff val="40000"/>
                      </a:schemeClr>
                    </a:solidFill>
                  </a:tcPr>
                </a:tc>
              </a:tr>
              <a:tr h="280569">
                <a:tc>
                  <a:txBody>
                    <a:bodyPr/>
                    <a:lstStyle/>
                    <a:p>
                      <a:pPr marL="457200" algn="l">
                        <a:lnSpc>
                          <a:spcPct val="115000"/>
                        </a:lnSpc>
                        <a:spcAft>
                          <a:spcPts val="0"/>
                        </a:spcAft>
                      </a:pPr>
                      <a:r>
                        <a:rPr lang="id-ID" sz="1200" dirty="0">
                          <a:effectLst/>
                        </a:rPr>
                        <a:t>5.1 Context completeness</a:t>
                      </a:r>
                      <a:endParaRPr lang="id-ID" sz="1100" dirty="0">
                        <a:effectLst/>
                        <a:latin typeface="Calibri"/>
                        <a:ea typeface="Calibri"/>
                        <a:cs typeface="Times New Roman"/>
                      </a:endParaRPr>
                    </a:p>
                  </a:txBody>
                  <a:tcPr marL="68580" marR="68580" marT="0" marB="0"/>
                </a:tc>
                <a:tc>
                  <a:txBody>
                    <a:bodyPr/>
                    <a:lstStyle/>
                    <a:p>
                      <a:pPr marL="457200" algn="l">
                        <a:lnSpc>
                          <a:spcPct val="115000"/>
                        </a:lnSpc>
                        <a:spcAft>
                          <a:spcPts val="0"/>
                        </a:spcAft>
                      </a:pPr>
                      <a:r>
                        <a:rPr lang="id-ID" sz="1200" dirty="0">
                          <a:effectLst/>
                        </a:rPr>
                        <a:t>11.51%</a:t>
                      </a:r>
                      <a:endParaRPr lang="id-ID" sz="1100" dirty="0">
                        <a:effectLst/>
                        <a:latin typeface="Calibri"/>
                        <a:ea typeface="Calibri"/>
                        <a:cs typeface="Times New Roman"/>
                      </a:endParaRPr>
                    </a:p>
                  </a:txBody>
                  <a:tcPr marL="68580" marR="68580" marT="0" marB="0"/>
                </a:tc>
              </a:tr>
              <a:tr h="280569">
                <a:tc>
                  <a:txBody>
                    <a:bodyPr/>
                    <a:lstStyle/>
                    <a:p>
                      <a:pPr marL="457200" algn="l">
                        <a:lnSpc>
                          <a:spcPct val="115000"/>
                        </a:lnSpc>
                        <a:spcAft>
                          <a:spcPts val="0"/>
                        </a:spcAft>
                      </a:pPr>
                      <a:r>
                        <a:rPr lang="id-ID" sz="1200" dirty="0">
                          <a:effectLst/>
                        </a:rPr>
                        <a:t>5.2 Flexibility</a:t>
                      </a:r>
                      <a:endParaRPr lang="id-ID" sz="1100" dirty="0">
                        <a:effectLst/>
                        <a:latin typeface="Calibri"/>
                        <a:ea typeface="Calibri"/>
                        <a:cs typeface="Times New Roman"/>
                      </a:endParaRPr>
                    </a:p>
                  </a:txBody>
                  <a:tcPr marL="68580" marR="68580" marT="0" marB="0">
                    <a:solidFill>
                      <a:schemeClr val="accent6">
                        <a:lumMod val="60000"/>
                        <a:lumOff val="40000"/>
                      </a:schemeClr>
                    </a:solidFill>
                  </a:tcPr>
                </a:tc>
                <a:tc>
                  <a:txBody>
                    <a:bodyPr/>
                    <a:lstStyle/>
                    <a:p>
                      <a:pPr marL="457200" algn="l">
                        <a:lnSpc>
                          <a:spcPct val="115000"/>
                        </a:lnSpc>
                        <a:spcAft>
                          <a:spcPts val="0"/>
                        </a:spcAft>
                      </a:pPr>
                      <a:r>
                        <a:rPr lang="id-ID" sz="1200" dirty="0">
                          <a:effectLst/>
                        </a:rPr>
                        <a:t>1.36%</a:t>
                      </a:r>
                      <a:endParaRPr lang="id-ID" sz="1100" dirty="0">
                        <a:effectLst/>
                        <a:latin typeface="Calibri"/>
                        <a:ea typeface="Calibri"/>
                        <a:cs typeface="Times New Roman"/>
                      </a:endParaRPr>
                    </a:p>
                  </a:txBody>
                  <a:tcPr marL="68580" marR="68580" marT="0" marB="0">
                    <a:solidFill>
                      <a:schemeClr val="accent6">
                        <a:lumMod val="60000"/>
                        <a:lumOff val="40000"/>
                      </a:schemeClr>
                    </a:solidFill>
                  </a:tcPr>
                </a:tc>
              </a:tr>
            </a:tbl>
          </a:graphicData>
        </a:graphic>
      </p:graphicFrame>
    </p:spTree>
    <p:extLst>
      <p:ext uri="{BB962C8B-B14F-4D97-AF65-F5344CB8AC3E}">
        <p14:creationId xmlns:p14="http://schemas.microsoft.com/office/powerpoint/2010/main" val="42500751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Ranking Result </a:t>
            </a:r>
            <a:r>
              <a:rPr lang="en-US" sz="3200" dirty="0" smtClean="0">
                <a:latin typeface="Rockwell" panose="02060603020205020403" pitchFamily="18" charset="0"/>
              </a:rPr>
              <a:t>o</a:t>
            </a:r>
            <a:r>
              <a:rPr lang="id-ID" sz="3200" dirty="0" smtClean="0">
                <a:latin typeface="Rockwell" panose="02060603020205020403" pitchFamily="18" charset="0"/>
              </a:rPr>
              <a:t>f Product Quality</a:t>
            </a:r>
            <a:endParaRPr lang="id-ID" sz="3200" dirty="0">
              <a:latin typeface="Rockwell" panose="02060603020205020403" pitchFamily="18" charset="0"/>
            </a:endParaRPr>
          </a:p>
        </p:txBody>
      </p:sp>
      <p:pic>
        <p:nvPicPr>
          <p:cNvPr id="6146" name="Picture 2" descr="D:\THESIS\LYX\image\rangking produck qual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876300"/>
            <a:ext cx="6477000" cy="49378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05675" y="1828800"/>
            <a:ext cx="3048000" cy="3139321"/>
          </a:xfrm>
          <a:prstGeom prst="rect">
            <a:avLst/>
          </a:prstGeom>
          <a:noFill/>
        </p:spPr>
        <p:txBody>
          <a:bodyPr wrap="square" rtlCol="0">
            <a:spAutoFit/>
          </a:bodyPr>
          <a:lstStyle/>
          <a:p>
            <a:r>
              <a:rPr lang="en-US" b="1" dirty="0"/>
              <a:t>Functional </a:t>
            </a:r>
            <a:r>
              <a:rPr lang="en-US" b="1" dirty="0" smtClean="0"/>
              <a:t>suitability</a:t>
            </a:r>
            <a:r>
              <a:rPr lang="id-ID" b="1" dirty="0" smtClean="0"/>
              <a:t> </a:t>
            </a:r>
            <a:r>
              <a:rPr lang="en-US" dirty="0" smtClean="0"/>
              <a:t>characteristics </a:t>
            </a:r>
            <a:r>
              <a:rPr lang="en-US" dirty="0"/>
              <a:t>can </a:t>
            </a:r>
            <a:r>
              <a:rPr lang="en-US" dirty="0" smtClean="0"/>
              <a:t>be</a:t>
            </a:r>
            <a:r>
              <a:rPr lang="id-ID" dirty="0" smtClean="0"/>
              <a:t> </a:t>
            </a:r>
            <a:r>
              <a:rPr lang="en-US" dirty="0" smtClean="0"/>
              <a:t>considered</a:t>
            </a:r>
            <a:r>
              <a:rPr lang="id-ID" dirty="0"/>
              <a:t> </a:t>
            </a:r>
            <a:r>
              <a:rPr lang="en-US" dirty="0" smtClean="0"/>
              <a:t>as </a:t>
            </a:r>
            <a:r>
              <a:rPr lang="en-US" dirty="0"/>
              <a:t>the</a:t>
            </a:r>
            <a:r>
              <a:rPr lang="en-US" b="1" dirty="0"/>
              <a:t> most </a:t>
            </a:r>
            <a:r>
              <a:rPr lang="en-US" b="1" dirty="0" smtClean="0"/>
              <a:t>relevant</a:t>
            </a:r>
            <a:r>
              <a:rPr lang="id-ID" b="1" dirty="0" smtClean="0"/>
              <a:t> </a:t>
            </a:r>
            <a:r>
              <a:rPr lang="id-ID" dirty="0" smtClean="0"/>
              <a:t>characteristics</a:t>
            </a:r>
            <a:r>
              <a:rPr lang="en-US" dirty="0" smtClean="0"/>
              <a:t>, </a:t>
            </a:r>
            <a:r>
              <a:rPr lang="en-US" dirty="0"/>
              <a:t>as seen from all sub-characteristics of Functional</a:t>
            </a:r>
          </a:p>
          <a:p>
            <a:r>
              <a:rPr lang="en-US" dirty="0"/>
              <a:t>suitability, such as </a:t>
            </a:r>
            <a:r>
              <a:rPr lang="en-US" b="1" dirty="0"/>
              <a:t>Functional appropriateness, Functional </a:t>
            </a:r>
            <a:r>
              <a:rPr lang="en-US" b="1" dirty="0" smtClean="0"/>
              <a:t>correctness,</a:t>
            </a:r>
            <a:r>
              <a:rPr lang="id-ID" b="1" dirty="0" smtClean="0"/>
              <a:t> </a:t>
            </a:r>
            <a:r>
              <a:rPr lang="en-US" b="1" dirty="0" smtClean="0"/>
              <a:t>and </a:t>
            </a:r>
            <a:r>
              <a:rPr lang="en-US" b="1" dirty="0"/>
              <a:t>Functional completeness </a:t>
            </a:r>
            <a:r>
              <a:rPr lang="en-US" dirty="0"/>
              <a:t>dominant get a high </a:t>
            </a:r>
            <a:r>
              <a:rPr lang="en-US" dirty="0" smtClean="0"/>
              <a:t>ranking</a:t>
            </a:r>
            <a:r>
              <a:rPr lang="id-ID" b="1" dirty="0" smtClean="0"/>
              <a:t>.</a:t>
            </a:r>
            <a:endParaRPr lang="id-ID" b="1" dirty="0"/>
          </a:p>
        </p:txBody>
      </p:sp>
    </p:spTree>
    <p:extLst>
      <p:ext uri="{BB962C8B-B14F-4D97-AF65-F5344CB8AC3E}">
        <p14:creationId xmlns:p14="http://schemas.microsoft.com/office/powerpoint/2010/main" val="40381984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Ranking Result </a:t>
            </a:r>
            <a:r>
              <a:rPr lang="en-US" sz="3200" dirty="0" smtClean="0">
                <a:latin typeface="Rockwell" panose="02060603020205020403" pitchFamily="18" charset="0"/>
              </a:rPr>
              <a:t>o</a:t>
            </a:r>
            <a:r>
              <a:rPr lang="id-ID" sz="3200" dirty="0" smtClean="0">
                <a:latin typeface="Rockwell" panose="02060603020205020403" pitchFamily="18" charset="0"/>
              </a:rPr>
              <a:t>f Quality In Use</a:t>
            </a:r>
            <a:endParaRPr lang="id-ID" sz="3200" dirty="0">
              <a:latin typeface="Rockwell" panose="02060603020205020403" pitchFamily="18" charset="0"/>
            </a:endParaRPr>
          </a:p>
        </p:txBody>
      </p:sp>
      <p:pic>
        <p:nvPicPr>
          <p:cNvPr id="7170" name="Picture 2" descr="D:\THESIS\LYX\image\rangking quality in u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 y="1270000"/>
            <a:ext cx="7010400" cy="42959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05675" y="1828800"/>
            <a:ext cx="3048000" cy="2554545"/>
          </a:xfrm>
          <a:prstGeom prst="rect">
            <a:avLst/>
          </a:prstGeom>
          <a:noFill/>
        </p:spPr>
        <p:txBody>
          <a:bodyPr wrap="square" rtlCol="0">
            <a:spAutoFit/>
          </a:bodyPr>
          <a:lstStyle/>
          <a:p>
            <a:r>
              <a:rPr lang="id-ID" sz="2000" b="1" dirty="0"/>
              <a:t>Satisfaction</a:t>
            </a:r>
            <a:r>
              <a:rPr lang="id-ID" sz="2000" dirty="0"/>
              <a:t> </a:t>
            </a:r>
            <a:r>
              <a:rPr lang="id-ID" sz="2000" dirty="0" smtClean="0"/>
              <a:t>characteristics </a:t>
            </a:r>
            <a:r>
              <a:rPr lang="en-US" sz="2000" dirty="0" smtClean="0"/>
              <a:t>can </a:t>
            </a:r>
            <a:r>
              <a:rPr lang="en-US" sz="2000" dirty="0"/>
              <a:t>be considered as </a:t>
            </a:r>
            <a:r>
              <a:rPr lang="en-US" sz="2000" dirty="0" smtClean="0"/>
              <a:t>the</a:t>
            </a:r>
            <a:r>
              <a:rPr lang="id-ID" sz="2000" dirty="0" smtClean="0"/>
              <a:t> </a:t>
            </a:r>
            <a:r>
              <a:rPr lang="en-US" sz="2000" b="1" dirty="0" smtClean="0"/>
              <a:t>most </a:t>
            </a:r>
            <a:r>
              <a:rPr lang="en-US" sz="2000" b="1" dirty="0"/>
              <a:t>relevant</a:t>
            </a:r>
            <a:r>
              <a:rPr lang="en-US" sz="2000" dirty="0"/>
              <a:t>, as seen from all </a:t>
            </a:r>
            <a:r>
              <a:rPr lang="en-US" sz="2000" dirty="0" smtClean="0"/>
              <a:t>sub-characteristics</a:t>
            </a:r>
            <a:r>
              <a:rPr lang="id-ID" sz="2000" dirty="0" smtClean="0"/>
              <a:t> </a:t>
            </a:r>
            <a:r>
              <a:rPr lang="en-US" sz="2000" dirty="0" smtClean="0"/>
              <a:t>of </a:t>
            </a:r>
            <a:r>
              <a:rPr lang="en-US" sz="2000" dirty="0"/>
              <a:t>Satisfaction, such as </a:t>
            </a:r>
            <a:r>
              <a:rPr lang="en-US" sz="2000" b="1" dirty="0"/>
              <a:t>Usefulness, Trust, Pleasure and Comfort </a:t>
            </a:r>
            <a:r>
              <a:rPr lang="en-US" sz="2000" dirty="0"/>
              <a:t>dominant</a:t>
            </a:r>
          </a:p>
          <a:p>
            <a:r>
              <a:rPr lang="id-ID" sz="2000" dirty="0"/>
              <a:t>get high ranking.</a:t>
            </a:r>
          </a:p>
        </p:txBody>
      </p:sp>
    </p:spTree>
    <p:extLst>
      <p:ext uri="{BB962C8B-B14F-4D97-AF65-F5344CB8AC3E}">
        <p14:creationId xmlns:p14="http://schemas.microsoft.com/office/powerpoint/2010/main" val="24237468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82550"/>
            <a:ext cx="8011001" cy="768350"/>
          </a:xfrm>
        </p:spPr>
        <p:txBody>
          <a:bodyPr>
            <a:normAutofit/>
          </a:bodyPr>
          <a:lstStyle/>
          <a:p>
            <a:r>
              <a:rPr lang="id-ID" sz="3600" dirty="0" smtClean="0">
                <a:latin typeface="Rockwell" panose="02060603020205020403" pitchFamily="18" charset="0"/>
              </a:rPr>
              <a:t>Elimination </a:t>
            </a:r>
            <a:r>
              <a:rPr lang="en-US" sz="3600" dirty="0" smtClean="0">
                <a:latin typeface="Rockwell" panose="02060603020205020403" pitchFamily="18" charset="0"/>
              </a:rPr>
              <a:t>Result</a:t>
            </a:r>
            <a:endParaRPr lang="id-ID" sz="3600" dirty="0">
              <a:latin typeface="Rockwell" panose="02060603020205020403" pitchFamily="18" charset="0"/>
            </a:endParaRPr>
          </a:p>
        </p:txBody>
      </p:sp>
      <p:graphicFrame>
        <p:nvGraphicFramePr>
          <p:cNvPr id="3" name="Diagram 2"/>
          <p:cNvGraphicFramePr/>
          <p:nvPr>
            <p:extLst>
              <p:ext uri="{D42A27DB-BD31-4B8C-83A1-F6EECF244321}">
                <p14:modId xmlns:p14="http://schemas.microsoft.com/office/powerpoint/2010/main" val="1789904282"/>
              </p:ext>
            </p:extLst>
          </p:nvPr>
        </p:nvGraphicFramePr>
        <p:xfrm>
          <a:off x="1150883" y="1066800"/>
          <a:ext cx="8516992"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82042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latin typeface="Rockwell" panose="02060603020205020403" pitchFamily="18" charset="0"/>
              </a:rPr>
              <a:t>Research Instruments</a:t>
            </a:r>
            <a:endParaRPr lang="id-ID" dirty="0">
              <a:latin typeface="Rockwell" panose="02060603020205020403" pitchFamily="18" charset="0"/>
            </a:endParaRPr>
          </a:p>
        </p:txBody>
      </p:sp>
      <p:sp>
        <p:nvSpPr>
          <p:cNvPr id="4" name="TextBox 3"/>
          <p:cNvSpPr txBox="1"/>
          <p:nvPr/>
        </p:nvSpPr>
        <p:spPr>
          <a:xfrm>
            <a:off x="828675" y="1219200"/>
            <a:ext cx="9067800" cy="4031873"/>
          </a:xfrm>
          <a:prstGeom prst="rect">
            <a:avLst/>
          </a:prstGeom>
          <a:noFill/>
        </p:spPr>
        <p:txBody>
          <a:bodyPr wrap="square" rtlCol="0">
            <a:spAutoFit/>
          </a:bodyPr>
          <a:lstStyle/>
          <a:p>
            <a:pPr algn="just"/>
            <a:r>
              <a:rPr lang="en-US" sz="3200" dirty="0">
                <a:latin typeface="Cambria" panose="02040503050406030204" pitchFamily="18" charset="0"/>
              </a:rPr>
              <a:t>The research instrument consists of instruments </a:t>
            </a:r>
            <a:r>
              <a:rPr lang="en-US" sz="3200" dirty="0" smtClean="0">
                <a:latin typeface="Cambria" panose="02040503050406030204" pitchFamily="18" charset="0"/>
              </a:rPr>
              <a:t>to test </a:t>
            </a:r>
            <a:r>
              <a:rPr lang="en-US" sz="3200" dirty="0">
                <a:latin typeface="Cambria" panose="02040503050406030204" pitchFamily="18" charset="0"/>
              </a:rPr>
              <a:t>software </a:t>
            </a:r>
            <a:r>
              <a:rPr lang="en-US" sz="3200" dirty="0" smtClean="0">
                <a:latin typeface="Cambria" panose="02040503050406030204" pitchFamily="18" charset="0"/>
              </a:rPr>
              <a:t>based on </a:t>
            </a:r>
            <a:r>
              <a:rPr lang="en-US" sz="3200" b="1" dirty="0">
                <a:latin typeface="Cambria" panose="02040503050406030204" pitchFamily="18" charset="0"/>
              </a:rPr>
              <a:t>any characteristics</a:t>
            </a:r>
            <a:r>
              <a:rPr lang="en-US" sz="3200" dirty="0">
                <a:latin typeface="Cambria" panose="02040503050406030204" pitchFamily="18" charset="0"/>
              </a:rPr>
              <a:t> of the ISO 25010 Quality Model in Product </a:t>
            </a:r>
            <a:r>
              <a:rPr lang="en-US" sz="3200" dirty="0" smtClean="0">
                <a:latin typeface="Cambria" panose="02040503050406030204" pitchFamily="18" charset="0"/>
              </a:rPr>
              <a:t>Quality dimension </a:t>
            </a:r>
            <a:r>
              <a:rPr lang="en-US" sz="3200" dirty="0">
                <a:latin typeface="Cambria" panose="02040503050406030204" pitchFamily="18" charset="0"/>
              </a:rPr>
              <a:t>and Quality in Use dimension. The </a:t>
            </a:r>
            <a:r>
              <a:rPr lang="en-US" sz="3200" dirty="0" smtClean="0">
                <a:latin typeface="Cambria" panose="02040503050406030204" pitchFamily="18" charset="0"/>
              </a:rPr>
              <a:t>research instrument designed to </a:t>
            </a:r>
            <a:r>
              <a:rPr lang="en-US" sz="3200" dirty="0">
                <a:latin typeface="Cambria" panose="02040503050406030204" pitchFamily="18" charset="0"/>
              </a:rPr>
              <a:t>measure the quality </a:t>
            </a:r>
            <a:r>
              <a:rPr lang="en-US" sz="3200" dirty="0" smtClean="0">
                <a:latin typeface="Cambria" panose="02040503050406030204" pitchFamily="18" charset="0"/>
              </a:rPr>
              <a:t>of transportation </a:t>
            </a:r>
            <a:r>
              <a:rPr lang="en-US" sz="3200" dirty="0">
                <a:latin typeface="Cambria" panose="02040503050406030204" pitchFamily="18" charset="0"/>
              </a:rPr>
              <a:t>service application GO-JEK </a:t>
            </a:r>
            <a:r>
              <a:rPr lang="en-US" sz="3200" dirty="0" smtClean="0">
                <a:latin typeface="Cambria" panose="02040503050406030204" pitchFamily="18" charset="0"/>
              </a:rPr>
              <a:t>based on </a:t>
            </a:r>
            <a:r>
              <a:rPr lang="en-US" sz="3200" dirty="0">
                <a:latin typeface="Cambria" panose="02040503050406030204" pitchFamily="18" charset="0"/>
              </a:rPr>
              <a:t>any characteristics with </a:t>
            </a:r>
            <a:r>
              <a:rPr lang="en-US" sz="3200" b="1" dirty="0">
                <a:latin typeface="Cambria" panose="02040503050406030204" pitchFamily="18" charset="0"/>
              </a:rPr>
              <a:t>quantitative assessment</a:t>
            </a:r>
            <a:r>
              <a:rPr lang="en-US" sz="3200" dirty="0">
                <a:latin typeface="Cambria" panose="02040503050406030204" pitchFamily="18" charset="0"/>
              </a:rPr>
              <a:t>.</a:t>
            </a:r>
            <a:endParaRPr lang="id-ID" sz="3200" dirty="0">
              <a:latin typeface="Cambria" panose="02040503050406030204" pitchFamily="18" charset="0"/>
            </a:endParaRPr>
          </a:p>
        </p:txBody>
      </p:sp>
    </p:spTree>
    <p:extLst>
      <p:ext uri="{BB962C8B-B14F-4D97-AF65-F5344CB8AC3E}">
        <p14:creationId xmlns:p14="http://schemas.microsoft.com/office/powerpoint/2010/main" val="31503888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Research Instruments </a:t>
            </a:r>
            <a:r>
              <a:rPr lang="en-US" sz="3200" dirty="0" smtClean="0">
                <a:latin typeface="Rockwell" panose="02060603020205020403" pitchFamily="18" charset="0"/>
              </a:rPr>
              <a:t>o</a:t>
            </a:r>
            <a:r>
              <a:rPr lang="id-ID" sz="3200" dirty="0" smtClean="0">
                <a:latin typeface="Rockwell" panose="02060603020205020403" pitchFamily="18" charset="0"/>
              </a:rPr>
              <a:t>n Product Quality</a:t>
            </a:r>
            <a:endParaRPr lang="id-ID" sz="3200" dirty="0">
              <a:latin typeface="Rockwell" panose="02060603020205020403" pitchFamily="18" charset="0"/>
            </a:endParaRPr>
          </a:p>
        </p:txBody>
      </p:sp>
      <p:graphicFrame>
        <p:nvGraphicFramePr>
          <p:cNvPr id="6" name="Diagram 5"/>
          <p:cNvGraphicFramePr/>
          <p:nvPr>
            <p:extLst>
              <p:ext uri="{D42A27DB-BD31-4B8C-83A1-F6EECF244321}">
                <p14:modId xmlns:p14="http://schemas.microsoft.com/office/powerpoint/2010/main" val="1139873112"/>
              </p:ext>
            </p:extLst>
          </p:nvPr>
        </p:nvGraphicFramePr>
        <p:xfrm>
          <a:off x="828675" y="838200"/>
          <a:ext cx="8991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7086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a:latin typeface="Rockwell" panose="02060603020205020403" pitchFamily="18" charset="0"/>
              </a:rPr>
              <a:t>Research Instruments </a:t>
            </a:r>
            <a:r>
              <a:rPr lang="en-US" sz="3200" dirty="0">
                <a:latin typeface="Rockwell" panose="02060603020205020403" pitchFamily="18" charset="0"/>
              </a:rPr>
              <a:t>o</a:t>
            </a:r>
            <a:r>
              <a:rPr lang="id-ID" sz="3200" dirty="0">
                <a:latin typeface="Rockwell" panose="02060603020205020403" pitchFamily="18" charset="0"/>
              </a:rPr>
              <a:t>n Product Quality</a:t>
            </a:r>
            <a:endParaRPr lang="id-ID" sz="3200" dirty="0"/>
          </a:p>
        </p:txBody>
      </p:sp>
      <p:graphicFrame>
        <p:nvGraphicFramePr>
          <p:cNvPr id="6" name="Diagram 5"/>
          <p:cNvGraphicFramePr/>
          <p:nvPr>
            <p:extLst>
              <p:ext uri="{D42A27DB-BD31-4B8C-83A1-F6EECF244321}">
                <p14:modId xmlns:p14="http://schemas.microsoft.com/office/powerpoint/2010/main" val="51551937"/>
              </p:ext>
            </p:extLst>
          </p:nvPr>
        </p:nvGraphicFramePr>
        <p:xfrm>
          <a:off x="828675" y="838200"/>
          <a:ext cx="8991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62254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Research Instruments </a:t>
            </a:r>
            <a:r>
              <a:rPr lang="en-US" sz="3200" dirty="0" smtClean="0">
                <a:latin typeface="Rockwell" panose="02060603020205020403" pitchFamily="18" charset="0"/>
              </a:rPr>
              <a:t>o</a:t>
            </a:r>
            <a:r>
              <a:rPr lang="id-ID" sz="3200" dirty="0" smtClean="0">
                <a:latin typeface="Rockwell" panose="02060603020205020403" pitchFamily="18" charset="0"/>
              </a:rPr>
              <a:t>n Product Quality</a:t>
            </a:r>
            <a:endParaRPr lang="id-ID" sz="3200" dirty="0">
              <a:latin typeface="Rockwell" panose="02060603020205020403" pitchFamily="18" charset="0"/>
            </a:endParaRPr>
          </a:p>
        </p:txBody>
      </p:sp>
      <p:graphicFrame>
        <p:nvGraphicFramePr>
          <p:cNvPr id="6" name="Diagram 5"/>
          <p:cNvGraphicFramePr/>
          <p:nvPr>
            <p:extLst>
              <p:ext uri="{D42A27DB-BD31-4B8C-83A1-F6EECF244321}">
                <p14:modId xmlns:p14="http://schemas.microsoft.com/office/powerpoint/2010/main" val="808782409"/>
              </p:ext>
            </p:extLst>
          </p:nvPr>
        </p:nvGraphicFramePr>
        <p:xfrm>
          <a:off x="2695575" y="1295400"/>
          <a:ext cx="54102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206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Research Instruments </a:t>
            </a:r>
            <a:r>
              <a:rPr lang="en-US" sz="3200" dirty="0" smtClean="0">
                <a:latin typeface="Rockwell" panose="02060603020205020403" pitchFamily="18" charset="0"/>
              </a:rPr>
              <a:t>o</a:t>
            </a:r>
            <a:r>
              <a:rPr lang="id-ID" sz="3200" dirty="0" smtClean="0">
                <a:latin typeface="Rockwell" panose="02060603020205020403" pitchFamily="18" charset="0"/>
              </a:rPr>
              <a:t>n Product Quality</a:t>
            </a:r>
            <a:endParaRPr lang="id-ID" sz="3200" dirty="0">
              <a:latin typeface="Rockwell" panose="02060603020205020403" pitchFamily="18" charset="0"/>
            </a:endParaRPr>
          </a:p>
        </p:txBody>
      </p:sp>
      <p:graphicFrame>
        <p:nvGraphicFramePr>
          <p:cNvPr id="6" name="Diagram 5"/>
          <p:cNvGraphicFramePr/>
          <p:nvPr>
            <p:extLst>
              <p:ext uri="{D42A27DB-BD31-4B8C-83A1-F6EECF244321}">
                <p14:modId xmlns:p14="http://schemas.microsoft.com/office/powerpoint/2010/main" val="3855581385"/>
              </p:ext>
            </p:extLst>
          </p:nvPr>
        </p:nvGraphicFramePr>
        <p:xfrm>
          <a:off x="371475" y="990600"/>
          <a:ext cx="9982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5322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ckwell" panose="02060603020205020403" pitchFamily="18" charset="0"/>
              </a:rPr>
              <a:t>Background</a:t>
            </a:r>
            <a:endParaRPr lang="en-US" dirty="0"/>
          </a:p>
        </p:txBody>
      </p:sp>
      <p:graphicFrame>
        <p:nvGraphicFramePr>
          <p:cNvPr id="11" name="Chart 10"/>
          <p:cNvGraphicFramePr/>
          <p:nvPr>
            <p:extLst>
              <p:ext uri="{D42A27DB-BD31-4B8C-83A1-F6EECF244321}">
                <p14:modId xmlns:p14="http://schemas.microsoft.com/office/powerpoint/2010/main" val="2770928616"/>
              </p:ext>
            </p:extLst>
          </p:nvPr>
        </p:nvGraphicFramePr>
        <p:xfrm>
          <a:off x="1819275" y="713066"/>
          <a:ext cx="7200900" cy="4800600"/>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p:cNvSpPr/>
          <p:nvPr/>
        </p:nvSpPr>
        <p:spPr>
          <a:xfrm>
            <a:off x="2886075" y="5105400"/>
            <a:ext cx="5400675" cy="584775"/>
          </a:xfrm>
          <a:prstGeom prst="rect">
            <a:avLst/>
          </a:prstGeom>
        </p:spPr>
        <p:txBody>
          <a:bodyPr>
            <a:spAutoFit/>
          </a:bodyPr>
          <a:lstStyle/>
          <a:p>
            <a:pPr algn="ctr"/>
            <a:r>
              <a:rPr lang="en-US" sz="1600" dirty="0">
                <a:latin typeface="Cambria" panose="02040503050406030204" pitchFamily="18" charset="0"/>
              </a:rPr>
              <a:t>Research results from Indonesia Growth for Knowledge (</a:t>
            </a:r>
            <a:r>
              <a:rPr lang="en-US" sz="1600" dirty="0" err="1">
                <a:latin typeface="Cambria" panose="02040503050406030204" pitchFamily="18" charset="0"/>
              </a:rPr>
              <a:t>GfK</a:t>
            </a:r>
            <a:r>
              <a:rPr lang="en-US" sz="1600" dirty="0">
                <a:latin typeface="Cambria" panose="02040503050406030204" pitchFamily="18" charset="0"/>
              </a:rPr>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179" y="1953206"/>
            <a:ext cx="608753" cy="23482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179" y="3411852"/>
            <a:ext cx="674977" cy="354697"/>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588" y="4041413"/>
            <a:ext cx="453303" cy="454387"/>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2947" y="2591907"/>
            <a:ext cx="438944" cy="438944"/>
          </a:xfrm>
          <a:prstGeom prst="rect">
            <a:avLst/>
          </a:prstGeom>
        </p:spPr>
      </p:pic>
      <p:pic>
        <p:nvPicPr>
          <p:cNvPr id="8" name="Picture 7"/>
          <p:cNvPicPr>
            <a:picLocks noChangeAspect="1"/>
          </p:cNvPicPr>
          <p:nvPr/>
        </p:nvPicPr>
        <p:blipFill rotWithShape="1">
          <a:blip r:embed="rId8" cstate="print">
            <a:extLst>
              <a:ext uri="{28A0092B-C50C-407E-A947-70E740481C1C}">
                <a14:useLocalDpi xmlns:a14="http://schemas.microsoft.com/office/drawing/2010/main" val="0"/>
              </a:ext>
            </a:extLst>
          </a:blip>
          <a:srcRect t="24889" b="32444"/>
          <a:stretch/>
        </p:blipFill>
        <p:spPr>
          <a:xfrm>
            <a:off x="511819" y="1154044"/>
            <a:ext cx="926456" cy="395288"/>
          </a:xfrm>
          <a:prstGeom prst="rect">
            <a:avLst/>
          </a:prstGeom>
        </p:spPr>
      </p:pic>
      <p:sp>
        <p:nvSpPr>
          <p:cNvPr id="13" name="Rectangle 12"/>
          <p:cNvSpPr/>
          <p:nvPr/>
        </p:nvSpPr>
        <p:spPr>
          <a:xfrm>
            <a:off x="5587123" y="1210778"/>
            <a:ext cx="5400675" cy="338554"/>
          </a:xfrm>
          <a:prstGeom prst="rect">
            <a:avLst/>
          </a:prstGeom>
        </p:spPr>
        <p:txBody>
          <a:bodyPr>
            <a:spAutoFit/>
          </a:bodyPr>
          <a:lstStyle/>
          <a:p>
            <a:pPr algn="ctr"/>
            <a:r>
              <a:rPr lang="en-US" sz="1600" dirty="0" smtClean="0">
                <a:latin typeface="Cambria" panose="02040503050406030204" pitchFamily="18" charset="0"/>
              </a:rPr>
              <a:t>21.60%</a:t>
            </a:r>
            <a:endParaRPr lang="en-US" sz="1600" dirty="0">
              <a:latin typeface="Cambria" panose="02040503050406030204" pitchFamily="18" charset="0"/>
            </a:endParaRPr>
          </a:p>
        </p:txBody>
      </p:sp>
      <p:sp>
        <p:nvSpPr>
          <p:cNvPr id="14" name="Rectangle 13"/>
          <p:cNvSpPr/>
          <p:nvPr/>
        </p:nvSpPr>
        <p:spPr>
          <a:xfrm>
            <a:off x="5587123" y="1849478"/>
            <a:ext cx="5400675" cy="338554"/>
          </a:xfrm>
          <a:prstGeom prst="rect">
            <a:avLst/>
          </a:prstGeom>
        </p:spPr>
        <p:txBody>
          <a:bodyPr>
            <a:spAutoFit/>
          </a:bodyPr>
          <a:lstStyle/>
          <a:p>
            <a:pPr algn="ctr"/>
            <a:r>
              <a:rPr lang="en-US" sz="1600" dirty="0" smtClean="0">
                <a:latin typeface="Cambria" panose="02040503050406030204" pitchFamily="18" charset="0"/>
              </a:rPr>
              <a:t>6.04%</a:t>
            </a:r>
            <a:endParaRPr lang="en-US" sz="1600" dirty="0">
              <a:latin typeface="Cambria" panose="02040503050406030204" pitchFamily="18" charset="0"/>
            </a:endParaRPr>
          </a:p>
        </p:txBody>
      </p:sp>
      <p:sp>
        <p:nvSpPr>
          <p:cNvPr id="15" name="Rectangle 14"/>
          <p:cNvSpPr/>
          <p:nvPr/>
        </p:nvSpPr>
        <p:spPr>
          <a:xfrm>
            <a:off x="5586412" y="2619762"/>
            <a:ext cx="5400675" cy="338554"/>
          </a:xfrm>
          <a:prstGeom prst="rect">
            <a:avLst/>
          </a:prstGeom>
        </p:spPr>
        <p:txBody>
          <a:bodyPr>
            <a:spAutoFit/>
          </a:bodyPr>
          <a:lstStyle/>
          <a:p>
            <a:pPr algn="ctr"/>
            <a:r>
              <a:rPr lang="en-US" sz="1600" dirty="0" smtClean="0">
                <a:latin typeface="Cambria" panose="02040503050406030204" pitchFamily="18" charset="0"/>
              </a:rPr>
              <a:t>0.97%</a:t>
            </a:r>
            <a:endParaRPr lang="en-US" sz="1600" dirty="0">
              <a:latin typeface="Cambria" panose="02040503050406030204" pitchFamily="18" charset="0"/>
            </a:endParaRPr>
          </a:p>
        </p:txBody>
      </p:sp>
      <p:sp>
        <p:nvSpPr>
          <p:cNvPr id="16" name="Rectangle 15"/>
          <p:cNvSpPr/>
          <p:nvPr/>
        </p:nvSpPr>
        <p:spPr>
          <a:xfrm>
            <a:off x="5613281" y="3390046"/>
            <a:ext cx="5400675" cy="338554"/>
          </a:xfrm>
          <a:prstGeom prst="rect">
            <a:avLst/>
          </a:prstGeom>
        </p:spPr>
        <p:txBody>
          <a:bodyPr>
            <a:spAutoFit/>
          </a:bodyPr>
          <a:lstStyle/>
          <a:p>
            <a:pPr algn="ctr"/>
            <a:r>
              <a:rPr lang="en-US" sz="1600" dirty="0" smtClean="0">
                <a:latin typeface="Cambria" panose="02040503050406030204" pitchFamily="18" charset="0"/>
              </a:rPr>
              <a:t>0.64%</a:t>
            </a:r>
            <a:endParaRPr lang="en-US" sz="1600" dirty="0">
              <a:latin typeface="Cambria" panose="02040503050406030204" pitchFamily="18" charset="0"/>
            </a:endParaRPr>
          </a:p>
        </p:txBody>
      </p:sp>
      <p:sp>
        <p:nvSpPr>
          <p:cNvPr id="17" name="Rectangle 16"/>
          <p:cNvSpPr/>
          <p:nvPr/>
        </p:nvSpPr>
        <p:spPr>
          <a:xfrm>
            <a:off x="5586411" y="4099329"/>
            <a:ext cx="5400675" cy="338554"/>
          </a:xfrm>
          <a:prstGeom prst="rect">
            <a:avLst/>
          </a:prstGeom>
        </p:spPr>
        <p:txBody>
          <a:bodyPr>
            <a:spAutoFit/>
          </a:bodyPr>
          <a:lstStyle/>
          <a:p>
            <a:pPr algn="ctr"/>
            <a:r>
              <a:rPr lang="en-US" sz="1600" dirty="0" smtClean="0">
                <a:latin typeface="Cambria" panose="02040503050406030204" pitchFamily="18" charset="0"/>
              </a:rPr>
              <a:t>0.37%</a:t>
            </a:r>
            <a:endParaRPr lang="en-US" sz="1600" dirty="0">
              <a:latin typeface="Cambria" panose="02040503050406030204" pitchFamily="18" charset="0"/>
            </a:endParaRPr>
          </a:p>
        </p:txBody>
      </p:sp>
    </p:spTree>
    <p:extLst>
      <p:ext uri="{BB962C8B-B14F-4D97-AF65-F5344CB8AC3E}">
        <p14:creationId xmlns:p14="http://schemas.microsoft.com/office/powerpoint/2010/main" val="6953340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Research Instruments </a:t>
            </a:r>
            <a:r>
              <a:rPr lang="en-US" sz="3200" dirty="0" smtClean="0">
                <a:latin typeface="Rockwell" panose="02060603020205020403" pitchFamily="18" charset="0"/>
              </a:rPr>
              <a:t>o</a:t>
            </a:r>
            <a:r>
              <a:rPr lang="id-ID" sz="3200" dirty="0" smtClean="0">
                <a:latin typeface="Rockwell" panose="02060603020205020403" pitchFamily="18" charset="0"/>
              </a:rPr>
              <a:t>n Product Quality</a:t>
            </a:r>
            <a:endParaRPr lang="id-ID" sz="3200" dirty="0">
              <a:latin typeface="Rockwell" panose="02060603020205020403" pitchFamily="18" charset="0"/>
            </a:endParaRPr>
          </a:p>
        </p:txBody>
      </p:sp>
      <p:graphicFrame>
        <p:nvGraphicFramePr>
          <p:cNvPr id="4" name="Diagram 3"/>
          <p:cNvGraphicFramePr/>
          <p:nvPr>
            <p:extLst>
              <p:ext uri="{D42A27DB-BD31-4B8C-83A1-F6EECF244321}">
                <p14:modId xmlns:p14="http://schemas.microsoft.com/office/powerpoint/2010/main" val="3801119202"/>
              </p:ext>
            </p:extLst>
          </p:nvPr>
        </p:nvGraphicFramePr>
        <p:xfrm>
          <a:off x="3152775" y="1752600"/>
          <a:ext cx="44958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6470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Research Instruments </a:t>
            </a:r>
            <a:r>
              <a:rPr lang="en-US" sz="3200" dirty="0" smtClean="0">
                <a:latin typeface="Rockwell" panose="02060603020205020403" pitchFamily="18" charset="0"/>
              </a:rPr>
              <a:t>o</a:t>
            </a:r>
            <a:r>
              <a:rPr lang="id-ID" sz="3200" dirty="0" smtClean="0">
                <a:latin typeface="Rockwell" panose="02060603020205020403" pitchFamily="18" charset="0"/>
              </a:rPr>
              <a:t>n Product Quality</a:t>
            </a:r>
            <a:endParaRPr lang="id-ID" sz="3200" dirty="0">
              <a:latin typeface="Rockwell" panose="02060603020205020403" pitchFamily="18" charset="0"/>
            </a:endParaRPr>
          </a:p>
        </p:txBody>
      </p:sp>
      <p:graphicFrame>
        <p:nvGraphicFramePr>
          <p:cNvPr id="6" name="Diagram 5"/>
          <p:cNvGraphicFramePr/>
          <p:nvPr>
            <p:extLst>
              <p:ext uri="{D42A27DB-BD31-4B8C-83A1-F6EECF244321}">
                <p14:modId xmlns:p14="http://schemas.microsoft.com/office/powerpoint/2010/main" val="1688781108"/>
              </p:ext>
            </p:extLst>
          </p:nvPr>
        </p:nvGraphicFramePr>
        <p:xfrm>
          <a:off x="371475" y="990600"/>
          <a:ext cx="9982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5205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latin typeface="Rockwell" panose="02060603020205020403" pitchFamily="18" charset="0"/>
              </a:rPr>
              <a:t>Research Instruments </a:t>
            </a:r>
            <a:r>
              <a:rPr lang="en-US" sz="3200" dirty="0" smtClean="0">
                <a:latin typeface="Rockwell" panose="02060603020205020403" pitchFamily="18" charset="0"/>
              </a:rPr>
              <a:t>o</a:t>
            </a:r>
            <a:r>
              <a:rPr lang="id-ID" sz="3200" dirty="0" smtClean="0">
                <a:latin typeface="Rockwell" panose="02060603020205020403" pitchFamily="18" charset="0"/>
              </a:rPr>
              <a:t>n Quality In Use</a:t>
            </a:r>
            <a:endParaRPr lang="id-ID" sz="3200" dirty="0">
              <a:latin typeface="Rockwell" panose="02060603020205020403" pitchFamily="18" charset="0"/>
            </a:endParaRPr>
          </a:p>
        </p:txBody>
      </p:sp>
      <p:graphicFrame>
        <p:nvGraphicFramePr>
          <p:cNvPr id="6" name="Diagram 5"/>
          <p:cNvGraphicFramePr/>
          <p:nvPr>
            <p:extLst>
              <p:ext uri="{D42A27DB-BD31-4B8C-83A1-F6EECF244321}">
                <p14:modId xmlns:p14="http://schemas.microsoft.com/office/powerpoint/2010/main" val="3077467950"/>
              </p:ext>
            </p:extLst>
          </p:nvPr>
        </p:nvGraphicFramePr>
        <p:xfrm>
          <a:off x="371475" y="990600"/>
          <a:ext cx="9982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40499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1" y="76200"/>
            <a:ext cx="81010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ctr" anchorCtr="0" compatLnSpc="1">
            <a:prstTxWarp prst="textNoShape">
              <a:avLst/>
            </a:prstTxWarp>
            <a:noAutofit/>
          </a:bodyPr>
          <a:lstStyle>
            <a:lvl1pPr algn="r" rtl="0" eaLnBrk="0" fontAlgn="base" hangingPunct="0">
              <a:spcBef>
                <a:spcPct val="0"/>
              </a:spcBef>
              <a:spcAft>
                <a:spcPct val="0"/>
              </a:spcAft>
              <a:defRPr sz="4000"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141" algn="ctr" rtl="0" fontAlgn="base">
              <a:spcBef>
                <a:spcPct val="0"/>
              </a:spcBef>
              <a:spcAft>
                <a:spcPct val="0"/>
              </a:spcAft>
              <a:defRPr sz="4400">
                <a:solidFill>
                  <a:schemeClr val="tx1"/>
                </a:solidFill>
                <a:latin typeface="Calibri" panose="020F0502020204030204" pitchFamily="34" charset="0"/>
              </a:defRPr>
            </a:lvl6pPr>
            <a:lvl7pPr marL="914282" algn="ctr" rtl="0" fontAlgn="base">
              <a:spcBef>
                <a:spcPct val="0"/>
              </a:spcBef>
              <a:spcAft>
                <a:spcPct val="0"/>
              </a:spcAft>
              <a:defRPr sz="4400">
                <a:solidFill>
                  <a:schemeClr val="tx1"/>
                </a:solidFill>
                <a:latin typeface="Calibri" panose="020F0502020204030204" pitchFamily="34" charset="0"/>
              </a:defRPr>
            </a:lvl7pPr>
            <a:lvl8pPr marL="1371423" algn="ctr" rtl="0" fontAlgn="base">
              <a:spcBef>
                <a:spcPct val="0"/>
              </a:spcBef>
              <a:spcAft>
                <a:spcPct val="0"/>
              </a:spcAft>
              <a:defRPr sz="4400">
                <a:solidFill>
                  <a:schemeClr val="tx1"/>
                </a:solidFill>
                <a:latin typeface="Calibri" panose="020F0502020204030204" pitchFamily="34" charset="0"/>
              </a:defRPr>
            </a:lvl8pPr>
            <a:lvl9pPr marL="1828563" algn="ctr" rtl="0" fontAlgn="base">
              <a:spcBef>
                <a:spcPct val="0"/>
              </a:spcBef>
              <a:spcAft>
                <a:spcPct val="0"/>
              </a:spcAft>
              <a:defRPr sz="4400">
                <a:solidFill>
                  <a:schemeClr val="tx1"/>
                </a:solidFill>
                <a:latin typeface="Calibri" panose="020F0502020204030204" pitchFamily="34" charset="0"/>
              </a:defRPr>
            </a:lvl9pPr>
          </a:lstStyle>
          <a:p>
            <a:r>
              <a:rPr lang="id-ID" sz="3200" dirty="0" smtClean="0">
                <a:latin typeface="Rockwell" panose="02060603020205020403" pitchFamily="18" charset="0"/>
              </a:rPr>
              <a:t>Respondents Characteristics</a:t>
            </a:r>
            <a:endParaRPr lang="en-US" sz="3200" dirty="0">
              <a:latin typeface="Rockwell" panose="02060603020205020403" pitchFamily="18" charset="0"/>
            </a:endParaRPr>
          </a:p>
        </p:txBody>
      </p:sp>
      <p:graphicFrame>
        <p:nvGraphicFramePr>
          <p:cNvPr id="5" name="Chart 4"/>
          <p:cNvGraphicFramePr/>
          <p:nvPr>
            <p:extLst>
              <p:ext uri="{D42A27DB-BD31-4B8C-83A1-F6EECF244321}">
                <p14:modId xmlns:p14="http://schemas.microsoft.com/office/powerpoint/2010/main" val="92104245"/>
              </p:ext>
            </p:extLst>
          </p:nvPr>
        </p:nvGraphicFramePr>
        <p:xfrm>
          <a:off x="0" y="838200"/>
          <a:ext cx="3114675"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917282473"/>
              </p:ext>
            </p:extLst>
          </p:nvPr>
        </p:nvGraphicFramePr>
        <p:xfrm>
          <a:off x="2886075" y="838200"/>
          <a:ext cx="34290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extLst>
              <p:ext uri="{D42A27DB-BD31-4B8C-83A1-F6EECF244321}">
                <p14:modId xmlns:p14="http://schemas.microsoft.com/office/powerpoint/2010/main" val="1347156991"/>
              </p:ext>
            </p:extLst>
          </p:nvPr>
        </p:nvGraphicFramePr>
        <p:xfrm>
          <a:off x="6086475" y="838200"/>
          <a:ext cx="5029200" cy="2819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p:cNvGraphicFramePr/>
          <p:nvPr>
            <p:extLst>
              <p:ext uri="{D42A27DB-BD31-4B8C-83A1-F6EECF244321}">
                <p14:modId xmlns:p14="http://schemas.microsoft.com/office/powerpoint/2010/main" val="373718049"/>
              </p:ext>
            </p:extLst>
          </p:nvPr>
        </p:nvGraphicFramePr>
        <p:xfrm>
          <a:off x="-161925" y="3429000"/>
          <a:ext cx="3657600" cy="2590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p:cNvGraphicFramePr/>
          <p:nvPr>
            <p:extLst>
              <p:ext uri="{D42A27DB-BD31-4B8C-83A1-F6EECF244321}">
                <p14:modId xmlns:p14="http://schemas.microsoft.com/office/powerpoint/2010/main" val="756027731"/>
              </p:ext>
            </p:extLst>
          </p:nvPr>
        </p:nvGraphicFramePr>
        <p:xfrm>
          <a:off x="3419475" y="3352800"/>
          <a:ext cx="3429000" cy="2286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422992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Rockwell" panose="02060603020205020403" pitchFamily="18" charset="0"/>
              </a:rPr>
              <a:t>Product Quality Testing Result on Android Device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0035312"/>
              </p:ext>
            </p:extLst>
          </p:nvPr>
        </p:nvGraphicFramePr>
        <p:xfrm>
          <a:off x="269875" y="1143000"/>
          <a:ext cx="10171112" cy="3718560"/>
        </p:xfrm>
        <a:graphic>
          <a:graphicData uri="http://schemas.openxmlformats.org/drawingml/2006/table">
            <a:tbl>
              <a:tblPr firstRow="1" bandRow="1">
                <a:tableStyleId>{F2DE63D5-997A-4646-A377-4702673A728D}</a:tableStyleId>
              </a:tblPr>
              <a:tblGrid>
                <a:gridCol w="1453016"/>
                <a:gridCol w="1086984"/>
                <a:gridCol w="3200400"/>
                <a:gridCol w="1295400"/>
                <a:gridCol w="838200"/>
                <a:gridCol w="1219200"/>
                <a:gridCol w="1077912"/>
              </a:tblGrid>
              <a:tr h="370840">
                <a:tc>
                  <a:txBody>
                    <a:bodyPr/>
                    <a:lstStyle/>
                    <a:p>
                      <a:r>
                        <a:rPr lang="en-US" sz="2000" u="none" strike="noStrike" kern="1200" baseline="0" dirty="0" smtClean="0">
                          <a:latin typeface="Cambria" panose="02040503050406030204" pitchFamily="18" charset="0"/>
                        </a:rPr>
                        <a:t>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endParaRPr lang="en-US" sz="2000" dirty="0">
                        <a:latin typeface="Cambria" panose="02040503050406030204" pitchFamily="18" charset="0"/>
                      </a:endParaRPr>
                    </a:p>
                  </a:txBody>
                  <a:tcPr/>
                </a:tc>
                <a:tc>
                  <a:txBody>
                    <a:bodyPr/>
                    <a:lstStyle/>
                    <a:p>
                      <a:r>
                        <a:rPr lang="en-US" sz="2000" u="none" strike="noStrike" kern="1200" baseline="0" dirty="0" err="1" smtClean="0">
                          <a:latin typeface="Cambria" panose="02040503050406030204" pitchFamily="18" charset="0"/>
                        </a:rPr>
                        <a:t>Subcharacteristics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p>
                    <a:p>
                      <a:r>
                        <a:rPr lang="en-US" sz="2000" u="none" strike="noStrike" kern="1200" baseline="0" dirty="0" smtClean="0">
                          <a:latin typeface="Cambria" panose="02040503050406030204" pitchFamily="18" charset="0"/>
                        </a:rPr>
                        <a:t>per sub</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Wn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Level</a:t>
                      </a:r>
                    </a:p>
                    <a:p>
                      <a:r>
                        <a:rPr lang="en-US" sz="2000" u="none" strike="noStrike" kern="1200" baseline="0" dirty="0" smtClean="0">
                          <a:latin typeface="Cambria" panose="02040503050406030204" pitchFamily="18" charset="0"/>
                        </a:rPr>
                        <a:t>(L</a:t>
                      </a:r>
                      <a:r>
                        <a:rPr lang="en-US" sz="1800" u="none" strike="noStrike" kern="1200" baseline="0" dirty="0" smtClean="0">
                          <a:latin typeface="Cambria" panose="02040503050406030204" pitchFamily="18" charset="0"/>
                        </a:rPr>
                        <a:t>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err="1" smtClean="0">
                          <a:latin typeface="Cambria" panose="02040503050406030204" pitchFamily="18" charset="0"/>
                        </a:rPr>
                        <a:t>Subchar</a:t>
                      </a:r>
                      <a:endParaRPr lang="en-US" sz="2000" u="none" strike="noStrike" kern="1200" baseline="0" dirty="0" smtClean="0">
                        <a:latin typeface="Cambria" panose="02040503050406030204" pitchFamily="18" charset="0"/>
                      </a:endParaRP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valueSCn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r>
              <a:tr h="370840">
                <a:tc rowSpan="3">
                  <a:txBody>
                    <a:bodyPr/>
                    <a:lstStyle/>
                    <a:p>
                      <a:pPr algn="ctr"/>
                      <a:r>
                        <a:rPr lang="en-US" sz="2000" u="none" strike="noStrike" kern="1200" baseline="0" dirty="0" smtClean="0">
                          <a:latin typeface="Cambria" panose="02040503050406030204" pitchFamily="18" charset="0"/>
                        </a:rPr>
                        <a:t>1. Functional</a:t>
                      </a:r>
                    </a:p>
                    <a:p>
                      <a:pPr algn="ctr"/>
                      <a:r>
                        <a:rPr lang="en-US" sz="2000" u="none" strike="noStrike" kern="1200" baseline="0" dirty="0" smtClean="0">
                          <a:latin typeface="Cambria" panose="02040503050406030204" pitchFamily="18" charset="0"/>
                        </a:rPr>
                        <a:t>Suitability</a:t>
                      </a:r>
                      <a:endParaRPr lang="en-US" sz="2000" dirty="0">
                        <a:latin typeface="Cambria" panose="02040503050406030204" pitchFamily="18" charset="0"/>
                      </a:endParaRPr>
                    </a:p>
                  </a:txBody>
                  <a:tcPr anchor="ctr"/>
                </a:tc>
                <a:tc rowSpan="3">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u="none" strike="noStrike" kern="1200" baseline="0" dirty="0" smtClean="0">
                          <a:latin typeface="Cambria" panose="02040503050406030204" pitchFamily="18" charset="0"/>
                        </a:rPr>
                        <a:t>20.72%</a:t>
                      </a:r>
                      <a:endParaRPr lang="en-US" sz="2000" dirty="0" smtClean="0">
                        <a:latin typeface="Cambria" panose="02040503050406030204" pitchFamily="18" charset="0"/>
                      </a:endParaRPr>
                    </a:p>
                    <a:p>
                      <a:endParaRPr lang="en-US" sz="2000" dirty="0">
                        <a:latin typeface="Cambria" panose="02040503050406030204" pitchFamily="18" charset="0"/>
                      </a:endParaRPr>
                    </a:p>
                  </a:txBody>
                  <a:tcPr anchor="ctr"/>
                </a:tc>
                <a:tc>
                  <a:txBody>
                    <a:bodyPr/>
                    <a:lstStyle/>
                    <a:p>
                      <a:r>
                        <a:rPr lang="en-US" sz="2000" u="none" strike="noStrike" kern="1200" baseline="0" dirty="0" smtClean="0">
                          <a:latin typeface="Cambria" panose="02040503050406030204" pitchFamily="18" charset="0"/>
                        </a:rPr>
                        <a:t>1.1</a:t>
                      </a:r>
                    </a:p>
                    <a:p>
                      <a:r>
                        <a:rPr lang="en-US" sz="2000" u="none" strike="noStrike" kern="1200" baseline="0" dirty="0" smtClean="0">
                          <a:latin typeface="Cambria" panose="02040503050406030204" pitchFamily="18" charset="0"/>
                        </a:rPr>
                        <a:t>Functional Completeness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6.18%</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5</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6.18%</a:t>
                      </a:r>
                      <a:endParaRPr lang="en-US" sz="2000" dirty="0">
                        <a:latin typeface="Cambria" panose="02040503050406030204" pitchFamily="18" charset="0"/>
                      </a:endParaRPr>
                    </a:p>
                  </a:txBody>
                  <a:tcPr/>
                </a:tc>
                <a:tc rowSpan="3">
                  <a:txBody>
                    <a:bodyPr/>
                    <a:lstStyle/>
                    <a:p>
                      <a:r>
                        <a:rPr lang="en-US" sz="2000" u="none" strike="noStrike" kern="1200" baseline="0" dirty="0" smtClean="0">
                          <a:latin typeface="Cambria" panose="02040503050406030204" pitchFamily="18" charset="0"/>
                        </a:rPr>
                        <a:t>20.72%</a:t>
                      </a:r>
                      <a:endParaRPr lang="en-US" sz="2000" dirty="0">
                        <a:latin typeface="Cambria" panose="02040503050406030204" pitchFamily="18" charset="0"/>
                      </a:endParaRPr>
                    </a:p>
                  </a:txBody>
                  <a:tcPr anchor="ctr"/>
                </a:tc>
              </a:tr>
              <a:tr h="370840">
                <a:tc vMerge="1">
                  <a:txBody>
                    <a:bodyPr/>
                    <a:lstStyle/>
                    <a:p>
                      <a:endParaRPr lang="en-US" dirty="0"/>
                    </a:p>
                  </a:txBody>
                  <a:tcPr/>
                </a:tc>
                <a:tc vMerge="1">
                  <a:txBody>
                    <a:bodyPr/>
                    <a:lstStyle/>
                    <a:p>
                      <a:endParaRPr lang="en-US"/>
                    </a:p>
                  </a:txBody>
                  <a:tcPr/>
                </a:tc>
                <a:tc>
                  <a:txBody>
                    <a:bodyPr/>
                    <a:lstStyle/>
                    <a:p>
                      <a:r>
                        <a:rPr lang="en-US" sz="2000" u="none" strike="noStrike" kern="1200" baseline="0" dirty="0" smtClean="0">
                          <a:latin typeface="Cambria" panose="02040503050406030204" pitchFamily="18" charset="0"/>
                        </a:rPr>
                        <a:t>1.2</a:t>
                      </a:r>
                    </a:p>
                    <a:p>
                      <a:r>
                        <a:rPr lang="en-US" sz="2000" u="none" strike="noStrike" kern="1200" baseline="0" dirty="0" smtClean="0">
                          <a:latin typeface="Cambria" panose="02040503050406030204" pitchFamily="18" charset="0"/>
                        </a:rPr>
                        <a:t>Functional Correctness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6.32%</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5</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6.32%</a:t>
                      </a:r>
                      <a:endParaRPr lang="en-US" sz="2000" dirty="0">
                        <a:latin typeface="Cambria" panose="02040503050406030204" pitchFamily="18" charset="0"/>
                      </a:endParaRPr>
                    </a:p>
                  </a:txBody>
                  <a:tcPr/>
                </a:tc>
                <a:tc vMerge="1">
                  <a:txBody>
                    <a:bodyPr/>
                    <a:lstStyle/>
                    <a:p>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r>
                        <a:rPr lang="en-US" sz="2000" u="none" strike="noStrike" kern="1200" baseline="0" dirty="0" smtClean="0">
                          <a:latin typeface="Cambria" panose="02040503050406030204" pitchFamily="18" charset="0"/>
                        </a:rPr>
                        <a:t>1.3</a:t>
                      </a:r>
                    </a:p>
                    <a:p>
                      <a:r>
                        <a:rPr lang="en-US" sz="2000" u="none" strike="noStrike" kern="1200" baseline="0" dirty="0" smtClean="0">
                          <a:latin typeface="Cambria" panose="02040503050406030204" pitchFamily="18" charset="0"/>
                        </a:rPr>
                        <a:t>Functional Appropriateness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8.22%</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5</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8.22%</a:t>
                      </a:r>
                      <a:endParaRPr lang="en-US" sz="2000" dirty="0">
                        <a:latin typeface="Cambria" panose="02040503050406030204" pitchFamily="18" charset="0"/>
                      </a:endParaRPr>
                    </a:p>
                  </a:txBody>
                  <a:tcPr/>
                </a:tc>
                <a:tc vMerge="1">
                  <a:txBody>
                    <a:bodyPr/>
                    <a:lstStyle/>
                    <a:p>
                      <a:endParaRPr lang="en-US" dirty="0"/>
                    </a:p>
                  </a:txBody>
                  <a:tcPr/>
                </a:tc>
              </a:tr>
            </a:tbl>
          </a:graphicData>
        </a:graphic>
      </p:graphicFrame>
    </p:spTree>
    <p:extLst>
      <p:ext uri="{BB962C8B-B14F-4D97-AF65-F5344CB8AC3E}">
        <p14:creationId xmlns:p14="http://schemas.microsoft.com/office/powerpoint/2010/main" val="33499415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Rockwell" panose="02060603020205020403" pitchFamily="18" charset="0"/>
              </a:rPr>
              <a:t>Product Quality Testing Result on Android Device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5805054"/>
              </p:ext>
            </p:extLst>
          </p:nvPr>
        </p:nvGraphicFramePr>
        <p:xfrm>
          <a:off x="269875" y="1143000"/>
          <a:ext cx="10171112" cy="3413760"/>
        </p:xfrm>
        <a:graphic>
          <a:graphicData uri="http://schemas.openxmlformats.org/drawingml/2006/table">
            <a:tbl>
              <a:tblPr firstRow="1" bandRow="1">
                <a:tableStyleId>{F2DE63D5-997A-4646-A377-4702673A728D}</a:tableStyleId>
              </a:tblPr>
              <a:tblGrid>
                <a:gridCol w="1453016"/>
                <a:gridCol w="1086984"/>
                <a:gridCol w="3200400"/>
                <a:gridCol w="1295400"/>
                <a:gridCol w="838200"/>
                <a:gridCol w="1219200"/>
                <a:gridCol w="1077912"/>
              </a:tblGrid>
              <a:tr h="370840">
                <a:tc>
                  <a:txBody>
                    <a:bodyPr/>
                    <a:lstStyle/>
                    <a:p>
                      <a:r>
                        <a:rPr lang="en-US" sz="2000" u="none" strike="noStrike" kern="1200" baseline="0" dirty="0" smtClean="0">
                          <a:latin typeface="Cambria" panose="02040503050406030204" pitchFamily="18" charset="0"/>
                        </a:rPr>
                        <a:t>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endParaRPr lang="en-US" sz="2000" dirty="0">
                        <a:latin typeface="Cambria" panose="02040503050406030204" pitchFamily="18" charset="0"/>
                      </a:endParaRPr>
                    </a:p>
                  </a:txBody>
                  <a:tcPr/>
                </a:tc>
                <a:tc>
                  <a:txBody>
                    <a:bodyPr/>
                    <a:lstStyle/>
                    <a:p>
                      <a:r>
                        <a:rPr lang="en-US" sz="2000" u="none" strike="noStrike" kern="1200" baseline="0" dirty="0" err="1" smtClean="0">
                          <a:latin typeface="Cambria" panose="02040503050406030204" pitchFamily="18" charset="0"/>
                        </a:rPr>
                        <a:t>Subcharacteristics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p>
                    <a:p>
                      <a:r>
                        <a:rPr lang="en-US" sz="2000" u="none" strike="noStrike" kern="1200" baseline="0" dirty="0" smtClean="0">
                          <a:latin typeface="Cambria" panose="02040503050406030204" pitchFamily="18" charset="0"/>
                        </a:rPr>
                        <a:t>per sub</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Wn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Level</a:t>
                      </a:r>
                    </a:p>
                    <a:p>
                      <a:r>
                        <a:rPr lang="en-US" sz="2000" u="none" strike="noStrike" kern="1200" baseline="0" dirty="0" smtClean="0">
                          <a:latin typeface="Cambria" panose="02040503050406030204" pitchFamily="18" charset="0"/>
                        </a:rPr>
                        <a:t>(L</a:t>
                      </a:r>
                      <a:r>
                        <a:rPr lang="en-US" sz="1800" u="none" strike="noStrike" kern="1200" baseline="0" dirty="0" smtClean="0">
                          <a:latin typeface="Cambria" panose="02040503050406030204" pitchFamily="18" charset="0"/>
                        </a:rPr>
                        <a:t>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err="1" smtClean="0">
                          <a:latin typeface="Cambria" panose="02040503050406030204" pitchFamily="18" charset="0"/>
                        </a:rPr>
                        <a:t>Subchar</a:t>
                      </a:r>
                      <a:endParaRPr lang="en-US" sz="2000" u="none" strike="noStrike" kern="1200" baseline="0" dirty="0" smtClean="0">
                        <a:latin typeface="Cambria" panose="02040503050406030204" pitchFamily="18" charset="0"/>
                      </a:endParaRP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valueSCn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r>
              <a:tr h="370840">
                <a:tc rowSpan="3">
                  <a:txBody>
                    <a:bodyPr/>
                    <a:lstStyle/>
                    <a:p>
                      <a:pPr algn="ctr"/>
                      <a:r>
                        <a:rPr lang="en-US" sz="2000" u="none" strike="noStrike" kern="1200" baseline="0" dirty="0" smtClean="0">
                          <a:latin typeface="Cambria" panose="02040503050406030204" pitchFamily="18" charset="0"/>
                        </a:rPr>
                        <a:t>2. Performance</a:t>
                      </a:r>
                    </a:p>
                    <a:p>
                      <a:pPr algn="ctr"/>
                      <a:r>
                        <a:rPr lang="en-US" sz="2000" u="none" strike="noStrike" kern="1200" baseline="0" dirty="0" smtClean="0">
                          <a:latin typeface="Cambria" panose="02040503050406030204" pitchFamily="18" charset="0"/>
                        </a:rPr>
                        <a:t>Efficiency</a:t>
                      </a:r>
                      <a:endParaRPr lang="en-US" sz="2000" dirty="0">
                        <a:latin typeface="Cambria" panose="02040503050406030204" pitchFamily="18" charset="0"/>
                      </a:endParaRPr>
                    </a:p>
                  </a:txBody>
                  <a:tcPr anchor="ctr"/>
                </a:tc>
                <a:tc rowSpan="3">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u="none" strike="noStrike" kern="1200" baseline="0" dirty="0" smtClean="0">
                          <a:latin typeface="Cambria" panose="02040503050406030204" pitchFamily="18" charset="0"/>
                        </a:rPr>
                        <a:t>12.57%</a:t>
                      </a:r>
                      <a:endParaRPr lang="en-US" sz="2000" dirty="0">
                        <a:latin typeface="Cambria" panose="02040503050406030204" pitchFamily="18" charset="0"/>
                      </a:endParaRPr>
                    </a:p>
                  </a:txBody>
                  <a:tcPr anchor="ctr"/>
                </a:tc>
                <a:tc>
                  <a:txBody>
                    <a:bodyPr/>
                    <a:lstStyle/>
                    <a:p>
                      <a:r>
                        <a:rPr lang="en-US" sz="2000" u="none" strike="noStrike" kern="1200" baseline="0" dirty="0" smtClean="0">
                          <a:latin typeface="Cambria" panose="02040503050406030204" pitchFamily="18" charset="0"/>
                        </a:rPr>
                        <a:t>2.1 Time</a:t>
                      </a:r>
                    </a:p>
                    <a:p>
                      <a:r>
                        <a:rPr lang="en-US" sz="2000" u="none" strike="noStrike" kern="1200" baseline="0" dirty="0" err="1" smtClean="0">
                          <a:latin typeface="Cambria" panose="02040503050406030204" pitchFamily="18" charset="0"/>
                        </a:rPr>
                        <a:t>Behaviour</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3.36%</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2.68%</a:t>
                      </a:r>
                      <a:endParaRPr lang="en-US" sz="2000" dirty="0">
                        <a:latin typeface="Cambria" panose="02040503050406030204" pitchFamily="18" charset="0"/>
                      </a:endParaRPr>
                    </a:p>
                  </a:txBody>
                  <a:tcPr/>
                </a:tc>
                <a:tc rowSpan="3">
                  <a:txBody>
                    <a:bodyPr/>
                    <a:lstStyle/>
                    <a:p>
                      <a:r>
                        <a:rPr lang="en-US" sz="2000" u="none" strike="noStrike" kern="1200" baseline="0" dirty="0" smtClean="0">
                          <a:latin typeface="Cambria" panose="02040503050406030204" pitchFamily="18" charset="0"/>
                        </a:rPr>
                        <a:t>10.75%</a:t>
                      </a:r>
                      <a:endParaRPr lang="en-US" sz="2000" dirty="0">
                        <a:latin typeface="Cambria" panose="02040503050406030204" pitchFamily="18" charset="0"/>
                      </a:endParaRPr>
                    </a:p>
                  </a:txBody>
                  <a:tcPr anchor="ctr"/>
                </a:tc>
              </a:tr>
              <a:tr h="370840">
                <a:tc vMerge="1">
                  <a:txBody>
                    <a:bodyPr/>
                    <a:lstStyle/>
                    <a:p>
                      <a:endParaRPr lang="en-US" dirty="0"/>
                    </a:p>
                  </a:txBody>
                  <a:tcPr/>
                </a:tc>
                <a:tc vMerge="1">
                  <a:txBody>
                    <a:bodyPr/>
                    <a:lstStyle/>
                    <a:p>
                      <a:endParaRPr lang="en-US"/>
                    </a:p>
                  </a:txBody>
                  <a:tcPr/>
                </a:tc>
                <a:tc>
                  <a:txBody>
                    <a:bodyPr/>
                    <a:lstStyle/>
                    <a:p>
                      <a:r>
                        <a:rPr lang="en-US" sz="2000" u="none" strike="noStrike" kern="1200" baseline="0" dirty="0" smtClean="0">
                          <a:latin typeface="Cambria" panose="02040503050406030204" pitchFamily="18" charset="0"/>
                        </a:rPr>
                        <a:t>2.2 Resource</a:t>
                      </a:r>
                    </a:p>
                    <a:p>
                      <a:r>
                        <a:rPr lang="en-US" sz="2000" u="none" strike="noStrike" kern="1200" baseline="0" dirty="0" smtClean="0">
                          <a:latin typeface="Cambria" panose="02040503050406030204" pitchFamily="18" charset="0"/>
                        </a:rPr>
                        <a:t>Utilization</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5.70%</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4.56%</a:t>
                      </a:r>
                      <a:endParaRPr lang="en-US" sz="2000" dirty="0">
                        <a:latin typeface="Cambria" panose="02040503050406030204" pitchFamily="18" charset="0"/>
                      </a:endParaRPr>
                    </a:p>
                  </a:txBody>
                  <a:tcPr/>
                </a:tc>
                <a:tc vMerge="1">
                  <a:txBody>
                    <a:bodyPr/>
                    <a:lstStyle/>
                    <a:p>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r>
                        <a:rPr lang="en-US" sz="2000" u="none" strike="noStrike" kern="1200" baseline="0" dirty="0" smtClean="0">
                          <a:latin typeface="Cambria" panose="02040503050406030204" pitchFamily="18" charset="0"/>
                        </a:rPr>
                        <a:t>2.3 Capacity</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3.51%</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5</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3.51%</a:t>
                      </a:r>
                      <a:endParaRPr lang="en-US" sz="2000" dirty="0">
                        <a:latin typeface="Cambria" panose="02040503050406030204" pitchFamily="18" charset="0"/>
                      </a:endParaRPr>
                    </a:p>
                  </a:txBody>
                  <a:tcPr/>
                </a:tc>
                <a:tc vMerge="1">
                  <a:txBody>
                    <a:bodyPr/>
                    <a:lstStyle/>
                    <a:p>
                      <a:endParaRPr lang="en-US" dirty="0"/>
                    </a:p>
                  </a:txBody>
                  <a:tcPr/>
                </a:tc>
              </a:tr>
            </a:tbl>
          </a:graphicData>
        </a:graphic>
      </p:graphicFrame>
    </p:spTree>
    <p:extLst>
      <p:ext uri="{BB962C8B-B14F-4D97-AF65-F5344CB8AC3E}">
        <p14:creationId xmlns:p14="http://schemas.microsoft.com/office/powerpoint/2010/main" val="36129818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Rockwell" panose="02060603020205020403" pitchFamily="18" charset="0"/>
              </a:rPr>
              <a:t>Product Quality Testing Result on Android Device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6076456"/>
              </p:ext>
            </p:extLst>
          </p:nvPr>
        </p:nvGraphicFramePr>
        <p:xfrm>
          <a:off x="269875" y="1143000"/>
          <a:ext cx="10171112" cy="3237653"/>
        </p:xfrm>
        <a:graphic>
          <a:graphicData uri="http://schemas.openxmlformats.org/drawingml/2006/table">
            <a:tbl>
              <a:tblPr firstRow="1" bandRow="1">
                <a:tableStyleId>{F2DE63D5-997A-4646-A377-4702673A728D}</a:tableStyleId>
              </a:tblPr>
              <a:tblGrid>
                <a:gridCol w="1453016"/>
                <a:gridCol w="1086984"/>
                <a:gridCol w="3200400"/>
                <a:gridCol w="1295400"/>
                <a:gridCol w="838200"/>
                <a:gridCol w="1219200"/>
                <a:gridCol w="1077912"/>
              </a:tblGrid>
              <a:tr h="370840">
                <a:tc>
                  <a:txBody>
                    <a:bodyPr/>
                    <a:lstStyle/>
                    <a:p>
                      <a:r>
                        <a:rPr lang="en-US" sz="2000" u="none" strike="noStrike" kern="1200" baseline="0" dirty="0" smtClean="0">
                          <a:latin typeface="Cambria" panose="02040503050406030204" pitchFamily="18" charset="0"/>
                        </a:rPr>
                        <a:t>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endParaRPr lang="en-US" sz="2000" dirty="0">
                        <a:latin typeface="Cambria" panose="02040503050406030204" pitchFamily="18" charset="0"/>
                      </a:endParaRPr>
                    </a:p>
                  </a:txBody>
                  <a:tcPr/>
                </a:tc>
                <a:tc>
                  <a:txBody>
                    <a:bodyPr/>
                    <a:lstStyle/>
                    <a:p>
                      <a:r>
                        <a:rPr lang="en-US" sz="2000" u="none" strike="noStrike" kern="1200" baseline="0" dirty="0" err="1" smtClean="0">
                          <a:latin typeface="Cambria" panose="02040503050406030204" pitchFamily="18" charset="0"/>
                        </a:rPr>
                        <a:t>Subcharacteristics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p>
                    <a:p>
                      <a:r>
                        <a:rPr lang="en-US" sz="2000" u="none" strike="noStrike" kern="1200" baseline="0" dirty="0" smtClean="0">
                          <a:latin typeface="Cambria" panose="02040503050406030204" pitchFamily="18" charset="0"/>
                        </a:rPr>
                        <a:t>per sub</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Wn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Level</a:t>
                      </a:r>
                    </a:p>
                    <a:p>
                      <a:r>
                        <a:rPr lang="en-US" sz="2000" u="none" strike="noStrike" kern="1200" baseline="0" dirty="0" smtClean="0">
                          <a:latin typeface="Cambria" panose="02040503050406030204" pitchFamily="18" charset="0"/>
                        </a:rPr>
                        <a:t>(L</a:t>
                      </a:r>
                      <a:r>
                        <a:rPr lang="en-US" sz="1800" u="none" strike="noStrike" kern="1200" baseline="0" dirty="0" smtClean="0">
                          <a:latin typeface="Cambria" panose="02040503050406030204" pitchFamily="18" charset="0"/>
                        </a:rPr>
                        <a:t>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err="1" smtClean="0">
                          <a:latin typeface="Cambria" panose="02040503050406030204" pitchFamily="18" charset="0"/>
                        </a:rPr>
                        <a:t>Subchar</a:t>
                      </a:r>
                      <a:endParaRPr lang="en-US" sz="2000" u="none" strike="noStrike" kern="1200" baseline="0" dirty="0" smtClean="0">
                        <a:latin typeface="Cambria" panose="02040503050406030204" pitchFamily="18" charset="0"/>
                      </a:endParaRP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valueSCn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r>
              <a:tr h="1225973">
                <a:tc rowSpan="2">
                  <a:txBody>
                    <a:bodyPr/>
                    <a:lstStyle/>
                    <a:p>
                      <a:pPr algn="ctr"/>
                      <a:r>
                        <a:rPr lang="en-US" sz="2000" u="none" strike="noStrike" kern="1200" baseline="0" dirty="0" smtClean="0">
                          <a:latin typeface="Cambria" panose="02040503050406030204" pitchFamily="18" charset="0"/>
                        </a:rPr>
                        <a:t>3. Compatibility</a:t>
                      </a:r>
                      <a:endParaRPr lang="en-US" sz="2000" dirty="0">
                        <a:latin typeface="Cambria" panose="02040503050406030204" pitchFamily="18" charset="0"/>
                      </a:endParaRPr>
                    </a:p>
                  </a:txBody>
                  <a:tcPr anchor="ctr"/>
                </a:tc>
                <a:tc rowSpan="2">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u="none" strike="noStrike" kern="1200" baseline="0" dirty="0" smtClean="0">
                          <a:latin typeface="Cambria" panose="02040503050406030204" pitchFamily="18" charset="0"/>
                        </a:rPr>
                        <a:t>5.12%</a:t>
                      </a:r>
                      <a:endParaRPr lang="en-US" sz="2000" b="0" i="0" u="none" strike="noStrike" kern="1200" baseline="0" dirty="0">
                        <a:solidFill>
                          <a:schemeClr val="dk1"/>
                        </a:solidFill>
                        <a:latin typeface="Cambria" panose="02040503050406030204" pitchFamily="18" charset="0"/>
                        <a:ea typeface="+mn-ea"/>
                        <a:cs typeface="+mn-cs"/>
                      </a:endParaRPr>
                    </a:p>
                  </a:txBody>
                  <a:tcPr anchor="ctr"/>
                </a:tc>
                <a:tc>
                  <a:txBody>
                    <a:bodyPr/>
                    <a:lstStyle/>
                    <a:p>
                      <a:r>
                        <a:rPr lang="en-US" sz="2000" u="none" strike="noStrike" kern="1200" baseline="0" dirty="0" smtClean="0">
                          <a:latin typeface="Cambria" panose="02040503050406030204" pitchFamily="18" charset="0"/>
                        </a:rPr>
                        <a:t>3.1</a:t>
                      </a:r>
                    </a:p>
                    <a:p>
                      <a:r>
                        <a:rPr lang="en-US" sz="2000" u="none" strike="noStrike" kern="1200" baseline="0" dirty="0" smtClean="0">
                          <a:latin typeface="Cambria" panose="02040503050406030204" pitchFamily="18" charset="0"/>
                        </a:rPr>
                        <a:t>Co-existence</a:t>
                      </a:r>
                      <a:endParaRPr lang="en-US" sz="2000" b="0" i="0" u="none" strike="noStrike" kern="1200" baseline="0" dirty="0">
                        <a:solidFill>
                          <a:schemeClr val="dk1"/>
                        </a:solidFill>
                        <a:latin typeface="Cambria" panose="02040503050406030204" pitchFamily="18" charset="0"/>
                        <a:ea typeface="+mn-ea"/>
                        <a:cs typeface="+mn-cs"/>
                      </a:endParaRPr>
                    </a:p>
                  </a:txBody>
                  <a:tcPr/>
                </a:tc>
                <a:tc>
                  <a:txBody>
                    <a:bodyPr/>
                    <a:lstStyle/>
                    <a:p>
                      <a:r>
                        <a:rPr lang="en-US" sz="2000" u="none" strike="noStrike" kern="1200" baseline="0" dirty="0" smtClean="0">
                          <a:latin typeface="Cambria" panose="02040503050406030204" pitchFamily="18" charset="0"/>
                        </a:rPr>
                        <a:t>3.36%</a:t>
                      </a:r>
                      <a:endParaRPr lang="en-US" sz="2000" b="0" i="0" u="none" strike="noStrike" kern="1200" baseline="0" dirty="0">
                        <a:solidFill>
                          <a:schemeClr val="dk1"/>
                        </a:solidFill>
                        <a:latin typeface="Cambria" panose="02040503050406030204" pitchFamily="18" charset="0"/>
                        <a:ea typeface="+mn-ea"/>
                        <a:cs typeface="+mn-cs"/>
                      </a:endParaRPr>
                    </a:p>
                  </a:txBody>
                  <a:tcPr/>
                </a:tc>
                <a:tc>
                  <a:txBody>
                    <a:bodyPr/>
                    <a:lstStyle/>
                    <a:p>
                      <a:r>
                        <a:rPr lang="en-US" sz="2000" u="none" strike="noStrike" kern="1200" baseline="0" dirty="0" smtClean="0">
                          <a:latin typeface="Cambria" panose="02040503050406030204" pitchFamily="18" charset="0"/>
                        </a:rPr>
                        <a:t>5</a:t>
                      </a:r>
                      <a:endParaRPr lang="en-US" sz="2000" b="0" i="0" u="none" strike="noStrike" kern="1200" baseline="0" dirty="0">
                        <a:solidFill>
                          <a:schemeClr val="dk1"/>
                        </a:solidFill>
                        <a:latin typeface="Cambria" panose="02040503050406030204" pitchFamily="18" charset="0"/>
                        <a:ea typeface="+mn-ea"/>
                        <a:cs typeface="+mn-cs"/>
                      </a:endParaRPr>
                    </a:p>
                  </a:txBody>
                  <a:tcPr/>
                </a:tc>
                <a:tc>
                  <a:txBody>
                    <a:bodyPr/>
                    <a:lstStyle/>
                    <a:p>
                      <a:r>
                        <a:rPr lang="en-US" sz="2000" u="none" strike="noStrike" kern="1200" baseline="0" dirty="0" smtClean="0">
                          <a:latin typeface="Cambria" panose="02040503050406030204" pitchFamily="18" charset="0"/>
                        </a:rPr>
                        <a:t>2.60%</a:t>
                      </a:r>
                      <a:endParaRPr lang="en-US" sz="2000" b="0" i="0" u="none" strike="noStrike" kern="1200" baseline="0" dirty="0">
                        <a:solidFill>
                          <a:schemeClr val="dk1"/>
                        </a:solidFill>
                        <a:latin typeface="Cambria" panose="02040503050406030204" pitchFamily="18" charset="0"/>
                        <a:ea typeface="+mn-ea"/>
                        <a:cs typeface="+mn-cs"/>
                      </a:endParaRPr>
                    </a:p>
                  </a:txBody>
                  <a:tcPr/>
                </a:tc>
                <a:tc rowSpan="2">
                  <a:txBody>
                    <a:bodyPr/>
                    <a:lstStyle/>
                    <a:p>
                      <a:r>
                        <a:rPr lang="en-US" sz="2000" u="none" strike="noStrike" kern="1200" baseline="0" dirty="0" smtClean="0">
                          <a:latin typeface="Cambria" panose="02040503050406030204" pitchFamily="18" charset="0"/>
                        </a:rPr>
                        <a:t>4.62%</a:t>
                      </a:r>
                      <a:endParaRPr lang="en-US" sz="2000" b="0" i="0" u="none" strike="noStrike" kern="1200" baseline="0" dirty="0">
                        <a:solidFill>
                          <a:schemeClr val="dk1"/>
                        </a:solidFill>
                        <a:latin typeface="Cambria" panose="02040503050406030204" pitchFamily="18" charset="0"/>
                        <a:ea typeface="+mn-ea"/>
                        <a:cs typeface="+mn-cs"/>
                      </a:endParaRPr>
                    </a:p>
                  </a:txBody>
                  <a:tcPr anchor="ctr"/>
                </a:tc>
              </a:tr>
              <a:tr h="0">
                <a:tc vMerge="1">
                  <a:txBody>
                    <a:bodyPr/>
                    <a:lstStyle/>
                    <a:p>
                      <a:endParaRPr lang="en-US" dirty="0"/>
                    </a:p>
                  </a:txBody>
                  <a:tcPr/>
                </a:tc>
                <a:tc vMerge="1">
                  <a:txBody>
                    <a:bodyPr/>
                    <a:lstStyle/>
                    <a:p>
                      <a:endParaRPr lang="en-US"/>
                    </a:p>
                  </a:txBody>
                  <a:tcPr/>
                </a:tc>
                <a:tc>
                  <a:txBody>
                    <a:bodyPr/>
                    <a:lstStyle/>
                    <a:p>
                      <a:r>
                        <a:rPr lang="en-US" sz="2000" u="none" strike="noStrike" kern="1200" baseline="0" dirty="0" smtClean="0">
                          <a:latin typeface="Cambria" panose="02040503050406030204" pitchFamily="18" charset="0"/>
                        </a:rPr>
                        <a:t>3.2 Interoperability</a:t>
                      </a:r>
                      <a:endParaRPr lang="en-US" sz="2000" b="0" i="0" u="none" strike="noStrike" kern="1200" baseline="0" dirty="0">
                        <a:solidFill>
                          <a:schemeClr val="dk1"/>
                        </a:solidFill>
                        <a:latin typeface="Cambria" panose="02040503050406030204" pitchFamily="18" charset="0"/>
                        <a:ea typeface="+mn-ea"/>
                        <a:cs typeface="+mn-cs"/>
                      </a:endParaRPr>
                    </a:p>
                  </a:txBody>
                  <a:tcPr/>
                </a:tc>
                <a:tc>
                  <a:txBody>
                    <a:bodyPr/>
                    <a:lstStyle/>
                    <a:p>
                      <a:r>
                        <a:rPr lang="en-US" sz="2000" u="none" strike="noStrike" kern="1200" baseline="0" dirty="0" smtClean="0">
                          <a:latin typeface="Cambria" panose="02040503050406030204" pitchFamily="18" charset="0"/>
                        </a:rPr>
                        <a:t>2.52%</a:t>
                      </a:r>
                      <a:endParaRPr lang="en-US" sz="2000" b="0" i="0" u="none" strike="noStrike" kern="1200" baseline="0" dirty="0">
                        <a:solidFill>
                          <a:schemeClr val="dk1"/>
                        </a:solidFill>
                        <a:latin typeface="Cambria" panose="02040503050406030204" pitchFamily="18" charset="0"/>
                        <a:ea typeface="+mn-ea"/>
                        <a:cs typeface="+mn-cs"/>
                      </a:endParaRPr>
                    </a:p>
                  </a:txBody>
                  <a:tcPr/>
                </a:tc>
                <a:tc>
                  <a:txBody>
                    <a:bodyPr/>
                    <a:lstStyle/>
                    <a:p>
                      <a:r>
                        <a:rPr lang="en-US" sz="2000" u="none" strike="noStrike" kern="1200" baseline="0" dirty="0" smtClean="0">
                          <a:latin typeface="Cambria" panose="02040503050406030204" pitchFamily="18" charset="0"/>
                        </a:rPr>
                        <a:t>4</a:t>
                      </a:r>
                      <a:endParaRPr lang="en-US" sz="2000" b="0" i="0" u="none" strike="noStrike" kern="1200" baseline="0" dirty="0">
                        <a:solidFill>
                          <a:schemeClr val="dk1"/>
                        </a:solidFill>
                        <a:latin typeface="Cambria" panose="02040503050406030204" pitchFamily="18" charset="0"/>
                        <a:ea typeface="+mn-ea"/>
                        <a:cs typeface="+mn-cs"/>
                      </a:endParaRPr>
                    </a:p>
                  </a:txBody>
                  <a:tcPr/>
                </a:tc>
                <a:tc>
                  <a:txBody>
                    <a:bodyPr/>
                    <a:lstStyle/>
                    <a:p>
                      <a:r>
                        <a:rPr lang="en-US" sz="2000" u="none" strike="noStrike" kern="1200" baseline="0" dirty="0" smtClean="0">
                          <a:latin typeface="Cambria" panose="02040503050406030204" pitchFamily="18" charset="0"/>
                        </a:rPr>
                        <a:t>2.02%</a:t>
                      </a:r>
                      <a:endParaRPr lang="en-US" sz="2000" b="0" i="0" u="none" strike="noStrike" kern="1200" baseline="0" dirty="0">
                        <a:solidFill>
                          <a:schemeClr val="dk1"/>
                        </a:solidFill>
                        <a:latin typeface="Cambria" panose="02040503050406030204" pitchFamily="18" charset="0"/>
                        <a:ea typeface="+mn-ea"/>
                        <a:cs typeface="+mn-cs"/>
                      </a:endParaRPr>
                    </a:p>
                  </a:txBody>
                  <a:tcPr/>
                </a:tc>
                <a:tc vMerge="1">
                  <a:txBody>
                    <a:bodyPr/>
                    <a:lstStyle/>
                    <a:p>
                      <a:endParaRPr lang="en-US" dirty="0"/>
                    </a:p>
                  </a:txBody>
                  <a:tcPr/>
                </a:tc>
              </a:tr>
            </a:tbl>
          </a:graphicData>
        </a:graphic>
      </p:graphicFrame>
    </p:spTree>
    <p:extLst>
      <p:ext uri="{BB962C8B-B14F-4D97-AF65-F5344CB8AC3E}">
        <p14:creationId xmlns:p14="http://schemas.microsoft.com/office/powerpoint/2010/main" val="22367662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Rockwell" panose="02060603020205020403" pitchFamily="18" charset="0"/>
              </a:rPr>
              <a:t>Product Quality Testing Result on Android Device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8609320"/>
              </p:ext>
            </p:extLst>
          </p:nvPr>
        </p:nvGraphicFramePr>
        <p:xfrm>
          <a:off x="269875" y="1143000"/>
          <a:ext cx="10171112" cy="4277360"/>
        </p:xfrm>
        <a:graphic>
          <a:graphicData uri="http://schemas.openxmlformats.org/drawingml/2006/table">
            <a:tbl>
              <a:tblPr firstRow="1" bandRow="1">
                <a:tableStyleId>{F2DE63D5-997A-4646-A377-4702673A728D}</a:tableStyleId>
              </a:tblPr>
              <a:tblGrid>
                <a:gridCol w="1453016"/>
                <a:gridCol w="1086984"/>
                <a:gridCol w="3429000"/>
                <a:gridCol w="1066800"/>
                <a:gridCol w="838200"/>
                <a:gridCol w="1219200"/>
                <a:gridCol w="1077912"/>
              </a:tblGrid>
              <a:tr h="370840">
                <a:tc>
                  <a:txBody>
                    <a:bodyPr/>
                    <a:lstStyle/>
                    <a:p>
                      <a:r>
                        <a:rPr lang="en-US" sz="1800" u="none" strike="noStrike" kern="1200" baseline="0" dirty="0" smtClean="0">
                          <a:latin typeface="Cambria" panose="02040503050406030204" pitchFamily="18" charset="0"/>
                        </a:rPr>
                        <a:t>Characteristics</a:t>
                      </a:r>
                      <a:endParaRPr lang="en-US" sz="18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endParaRPr lang="en-US" sz="2000" dirty="0">
                        <a:latin typeface="Cambria" panose="02040503050406030204" pitchFamily="18" charset="0"/>
                      </a:endParaRPr>
                    </a:p>
                  </a:txBody>
                  <a:tcPr/>
                </a:tc>
                <a:tc>
                  <a:txBody>
                    <a:bodyPr/>
                    <a:lstStyle/>
                    <a:p>
                      <a:r>
                        <a:rPr lang="en-US" sz="2000" u="none" strike="noStrike" kern="1200" baseline="0" dirty="0" err="1" smtClean="0">
                          <a:latin typeface="Cambria" panose="02040503050406030204" pitchFamily="18" charset="0"/>
                        </a:rPr>
                        <a:t>Subcharacteristics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p>
                    <a:p>
                      <a:r>
                        <a:rPr lang="en-US" sz="2000" u="none" strike="noStrike" kern="1200" baseline="0" dirty="0" smtClean="0">
                          <a:latin typeface="Cambria" panose="02040503050406030204" pitchFamily="18" charset="0"/>
                        </a:rPr>
                        <a:t>per sub</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Wn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Level</a:t>
                      </a:r>
                    </a:p>
                    <a:p>
                      <a:r>
                        <a:rPr lang="en-US" sz="2000" u="none" strike="noStrike" kern="1200" baseline="0" dirty="0" smtClean="0">
                          <a:latin typeface="Cambria" panose="02040503050406030204" pitchFamily="18" charset="0"/>
                        </a:rPr>
                        <a:t>(L</a:t>
                      </a:r>
                      <a:r>
                        <a:rPr lang="en-US" sz="1800" u="none" strike="noStrike" kern="1200" baseline="0" dirty="0" smtClean="0">
                          <a:latin typeface="Cambria" panose="02040503050406030204" pitchFamily="18" charset="0"/>
                        </a:rPr>
                        <a:t>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err="1" smtClean="0">
                          <a:latin typeface="Cambria" panose="02040503050406030204" pitchFamily="18" charset="0"/>
                        </a:rPr>
                        <a:t>Subchar</a:t>
                      </a:r>
                      <a:endParaRPr lang="en-US" sz="2000" u="none" strike="noStrike" kern="1200" baseline="0" dirty="0" smtClean="0">
                        <a:latin typeface="Cambria" panose="02040503050406030204" pitchFamily="18" charset="0"/>
                      </a:endParaRP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valueSCn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r>
              <a:tr h="370840">
                <a:tc rowSpan="5">
                  <a:txBody>
                    <a:bodyPr/>
                    <a:lstStyle/>
                    <a:p>
                      <a:pPr algn="ctr"/>
                      <a:r>
                        <a:rPr lang="en-US" sz="1800" u="none" strike="noStrike" kern="1200" baseline="0" dirty="0" smtClean="0">
                          <a:latin typeface="Cambria" panose="02040503050406030204" pitchFamily="18" charset="0"/>
                        </a:rPr>
                        <a:t>4.</a:t>
                      </a:r>
                    </a:p>
                    <a:p>
                      <a:pPr algn="ctr"/>
                      <a:r>
                        <a:rPr lang="en-US" sz="1800" u="none" strike="noStrike" kern="1200" baseline="0" dirty="0" smtClean="0">
                          <a:latin typeface="Cambria" panose="02040503050406030204" pitchFamily="18" charset="0"/>
                        </a:rPr>
                        <a:t>Usability</a:t>
                      </a:r>
                      <a:endParaRPr lang="en-US" sz="1800" dirty="0">
                        <a:latin typeface="Cambria" panose="02040503050406030204" pitchFamily="18" charset="0"/>
                      </a:endParaRPr>
                    </a:p>
                  </a:txBody>
                  <a:tcPr anchor="ctr"/>
                </a:tc>
                <a:tc rowSpan="5">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u="none" strike="noStrike" kern="1200" baseline="0" dirty="0" smtClean="0">
                          <a:latin typeface="Cambria" panose="02040503050406030204" pitchFamily="18" charset="0"/>
                        </a:rPr>
                        <a:t>23.10%</a:t>
                      </a:r>
                      <a:endParaRPr lang="en-US" sz="2000" dirty="0">
                        <a:latin typeface="Cambria" panose="02040503050406030204" pitchFamily="18" charset="0"/>
                      </a:endParaRPr>
                    </a:p>
                  </a:txBody>
                  <a:tcPr anchor="ctr"/>
                </a:tc>
                <a:tc>
                  <a:txBody>
                    <a:bodyPr/>
                    <a:lstStyle/>
                    <a:p>
                      <a:r>
                        <a:rPr lang="en-US" sz="2000" u="none" strike="noStrike" kern="1200" baseline="0" dirty="0" smtClean="0">
                          <a:latin typeface="Cambria" panose="02040503050406030204" pitchFamily="18" charset="0"/>
                        </a:rPr>
                        <a:t>4.1 Appropriateness </a:t>
                      </a:r>
                      <a:r>
                        <a:rPr lang="en-US" sz="2000" u="none" strike="noStrike" kern="1200" baseline="0" dirty="0" err="1" smtClean="0">
                          <a:latin typeface="Cambria" panose="02040503050406030204" pitchFamily="18" charset="0"/>
                        </a:rPr>
                        <a:t>Recognizability</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7.42%</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5.94%</a:t>
                      </a:r>
                      <a:endParaRPr lang="en-US" sz="2000" dirty="0">
                        <a:latin typeface="Cambria" panose="02040503050406030204" pitchFamily="18" charset="0"/>
                      </a:endParaRPr>
                    </a:p>
                  </a:txBody>
                  <a:tcPr/>
                </a:tc>
                <a:tc rowSpan="5">
                  <a:txBody>
                    <a:bodyPr/>
                    <a:lstStyle/>
                    <a:p>
                      <a:r>
                        <a:rPr lang="en-US" sz="2000" u="none" strike="noStrike" kern="1200" baseline="0" dirty="0" smtClean="0">
                          <a:latin typeface="Cambria" panose="02040503050406030204" pitchFamily="18" charset="0"/>
                        </a:rPr>
                        <a:t>18.48%</a:t>
                      </a:r>
                      <a:endParaRPr lang="en-US" sz="2000" dirty="0">
                        <a:latin typeface="Cambria" panose="02040503050406030204" pitchFamily="18" charset="0"/>
                      </a:endParaRPr>
                    </a:p>
                  </a:txBody>
                  <a:tcPr anchor="ctr"/>
                </a:tc>
              </a:tr>
              <a:tr h="233680">
                <a:tc vMerge="1">
                  <a:txBody>
                    <a:bodyPr/>
                    <a:lstStyle/>
                    <a:p>
                      <a:pPr algn="ctr"/>
                      <a:endParaRPr lang="en-US" sz="1600" dirty="0">
                        <a:latin typeface="Cambria" panose="02040503050406030204" pitchFamily="18" charset="0"/>
                      </a:endParaRPr>
                    </a:p>
                  </a:txBody>
                  <a:tcPr anchor="ctr"/>
                </a:tc>
                <a:tc vMerge="1">
                  <a:txBody>
                    <a:bodyPr/>
                    <a:lstStyle/>
                    <a:p>
                      <a:endParaRPr lang="en-US" sz="1800" dirty="0">
                        <a:latin typeface="Cambria" panose="02040503050406030204" pitchFamily="18" charset="0"/>
                      </a:endParaRPr>
                    </a:p>
                  </a:txBody>
                  <a:tcPr anchor="ctr"/>
                </a:tc>
                <a:tc>
                  <a:txBody>
                    <a:bodyPr/>
                    <a:lstStyle/>
                    <a:p>
                      <a:r>
                        <a:rPr lang="en-US" sz="2000" u="none" strike="noStrike" kern="1200" baseline="0" dirty="0" smtClean="0">
                          <a:latin typeface="Cambria" panose="02040503050406030204" pitchFamily="18" charset="0"/>
                        </a:rPr>
                        <a:t>4.2 Learnability</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3.07%</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2.45%</a:t>
                      </a:r>
                      <a:endParaRPr lang="en-US" sz="2000" dirty="0">
                        <a:latin typeface="Cambria" panose="02040503050406030204" pitchFamily="18" charset="0"/>
                      </a:endParaRPr>
                    </a:p>
                  </a:txBody>
                  <a:tcPr/>
                </a:tc>
                <a:tc vMerge="1">
                  <a:txBody>
                    <a:bodyPr/>
                    <a:lstStyle/>
                    <a:p>
                      <a:endParaRPr lang="en-US" sz="1800" dirty="0">
                        <a:latin typeface="Cambria" panose="02040503050406030204" pitchFamily="18" charset="0"/>
                      </a:endParaRPr>
                    </a:p>
                  </a:txBody>
                  <a:tcPr anchor="ctr"/>
                </a:tc>
              </a:tr>
              <a:tr h="467360">
                <a:tc vMerge="1">
                  <a:txBody>
                    <a:bodyPr/>
                    <a:lstStyle/>
                    <a:p>
                      <a:endParaRPr lang="en-US"/>
                    </a:p>
                  </a:txBody>
                  <a:tcPr/>
                </a:tc>
                <a:tc vMerge="1">
                  <a:txBody>
                    <a:bodyPr/>
                    <a:lstStyle/>
                    <a:p>
                      <a:endParaRPr lang="en-US"/>
                    </a:p>
                  </a:txBody>
                  <a:tcPr/>
                </a:tc>
                <a:tc>
                  <a:txBody>
                    <a:bodyPr/>
                    <a:lstStyle/>
                    <a:p>
                      <a:r>
                        <a:rPr lang="en-US" sz="2000" dirty="0" smtClean="0">
                          <a:latin typeface="Cambria" panose="02040503050406030204" pitchFamily="18" charset="0"/>
                        </a:rPr>
                        <a:t>4.3</a:t>
                      </a:r>
                      <a:r>
                        <a:rPr lang="en-US" sz="2000" baseline="0" dirty="0" smtClean="0">
                          <a:latin typeface="Cambria" panose="02040503050406030204" pitchFamily="18" charset="0"/>
                        </a:rPr>
                        <a:t> </a:t>
                      </a:r>
                      <a:r>
                        <a:rPr lang="en-US" sz="2000" dirty="0" smtClean="0">
                          <a:latin typeface="Cambria" panose="02040503050406030204" pitchFamily="18" charset="0"/>
                        </a:rPr>
                        <a:t>Operability</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4.75%</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3.80%</a:t>
                      </a:r>
                      <a:endParaRPr lang="en-US" sz="2000" dirty="0">
                        <a:latin typeface="Cambria" panose="02040503050406030204" pitchFamily="18" charset="0"/>
                      </a:endParaRPr>
                    </a:p>
                  </a:txBody>
                  <a:tcPr/>
                </a:tc>
                <a:tc vMerge="1">
                  <a:txBody>
                    <a:bodyPr/>
                    <a:lstStyle/>
                    <a:p>
                      <a:endParaRPr lang="en-US"/>
                    </a:p>
                  </a:txBody>
                  <a:tcPr/>
                </a:tc>
              </a:tr>
              <a:tr h="233680">
                <a:tc vMerge="1">
                  <a:txBody>
                    <a:bodyPr/>
                    <a:lstStyle/>
                    <a:p>
                      <a:endParaRPr lang="en-US"/>
                    </a:p>
                  </a:txBody>
                  <a:tcPr/>
                </a:tc>
                <a:tc vMerge="1">
                  <a:txBody>
                    <a:bodyPr/>
                    <a:lstStyle/>
                    <a:p>
                      <a:endParaRPr lang="en-US"/>
                    </a:p>
                  </a:txBody>
                  <a:tcPr/>
                </a:tc>
                <a:tc>
                  <a:txBody>
                    <a:bodyPr/>
                    <a:lstStyle/>
                    <a:p>
                      <a:r>
                        <a:rPr lang="en-US" sz="2000" dirty="0" smtClean="0">
                          <a:latin typeface="Cambria" panose="02040503050406030204" pitchFamily="18" charset="0"/>
                        </a:rPr>
                        <a:t>4.5 User</a:t>
                      </a:r>
                      <a:r>
                        <a:rPr lang="en-US" sz="2000" baseline="0" dirty="0" smtClean="0">
                          <a:latin typeface="Cambria" panose="02040503050406030204" pitchFamily="18" charset="0"/>
                        </a:rPr>
                        <a:t> </a:t>
                      </a:r>
                      <a:r>
                        <a:rPr lang="en-US" sz="2000" dirty="0" smtClean="0">
                          <a:latin typeface="Cambria" panose="02040503050406030204" pitchFamily="18" charset="0"/>
                        </a:rPr>
                        <a:t>Interface</a:t>
                      </a:r>
                      <a:r>
                        <a:rPr lang="en-US" sz="2000" baseline="0" dirty="0" smtClean="0">
                          <a:latin typeface="Cambria" panose="02040503050406030204" pitchFamily="18" charset="0"/>
                        </a:rPr>
                        <a:t> </a:t>
                      </a:r>
                      <a:r>
                        <a:rPr lang="en-US" sz="2000" dirty="0" smtClean="0">
                          <a:latin typeface="Cambria" panose="02040503050406030204" pitchFamily="18" charset="0"/>
                        </a:rPr>
                        <a:t>Aesthetics</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5.59%</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4.47%</a:t>
                      </a:r>
                      <a:endParaRPr lang="en-US" sz="2000" dirty="0">
                        <a:latin typeface="Cambria" panose="02040503050406030204" pitchFamily="18" charset="0"/>
                      </a:endParaRPr>
                    </a:p>
                  </a:txBody>
                  <a:tcPr/>
                </a:tc>
                <a:tc vMerge="1">
                  <a:txBody>
                    <a:bodyPr/>
                    <a:lstStyle/>
                    <a:p>
                      <a:endParaRPr lang="en-US"/>
                    </a:p>
                  </a:txBody>
                  <a:tcPr/>
                </a:tc>
              </a:tr>
              <a:tr h="370840">
                <a:tc vMerge="1">
                  <a:txBody>
                    <a:bodyPr/>
                    <a:lstStyle/>
                    <a:p>
                      <a:pPr algn="ctr"/>
                      <a:endParaRPr lang="en-US" sz="1600" dirty="0">
                        <a:latin typeface="Cambria" panose="02040503050406030204" pitchFamily="18" charset="0"/>
                      </a:endParaRPr>
                    </a:p>
                  </a:txBody>
                  <a:tcPr anchor="ctr"/>
                </a:tc>
                <a:tc vMerge="1">
                  <a:txBody>
                    <a:bodyPr/>
                    <a:lstStyle/>
                    <a:p>
                      <a:endParaRPr lang="en-US" sz="1800" dirty="0">
                        <a:latin typeface="Cambria" panose="02040503050406030204" pitchFamily="18" charset="0"/>
                      </a:endParaRPr>
                    </a:p>
                  </a:txBody>
                  <a:tcPr anchor="ctr"/>
                </a:tc>
                <a:tc>
                  <a:txBody>
                    <a:bodyPr/>
                    <a:lstStyle/>
                    <a:p>
                      <a:r>
                        <a:rPr lang="en-US" sz="2000" u="none" strike="noStrike" kern="1200" baseline="0" dirty="0" smtClean="0">
                          <a:latin typeface="Cambria" panose="02040503050406030204" pitchFamily="18" charset="0"/>
                        </a:rPr>
                        <a:t>4.6 </a:t>
                      </a:r>
                      <a:r>
                        <a:rPr lang="en-US" sz="2000" u="none" strike="noStrike" kern="1200" baseline="0" dirty="0" err="1" smtClean="0">
                          <a:latin typeface="Cambria" panose="02040503050406030204" pitchFamily="18" charset="0"/>
                        </a:rPr>
                        <a:t>Accessability</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2.27%</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mn-lt"/>
                          <a:ea typeface="+mn-ea"/>
                          <a:cs typeface="+mn-cs"/>
                        </a:rPr>
                        <a:t>1.82%</a:t>
                      </a:r>
                      <a:endParaRPr lang="en-US" sz="2000" dirty="0">
                        <a:latin typeface="Cambria" panose="02040503050406030204" pitchFamily="18" charset="0"/>
                      </a:endParaRPr>
                    </a:p>
                  </a:txBody>
                  <a:tcPr/>
                </a:tc>
                <a:tc vMerge="1">
                  <a:txBody>
                    <a:bodyPr/>
                    <a:lstStyle/>
                    <a:p>
                      <a:endParaRPr lang="en-US" sz="1800" dirty="0">
                        <a:latin typeface="Cambria" panose="02040503050406030204" pitchFamily="18" charset="0"/>
                      </a:endParaRPr>
                    </a:p>
                  </a:txBody>
                  <a:tcPr anchor="ctr"/>
                </a:tc>
              </a:tr>
            </a:tbl>
          </a:graphicData>
        </a:graphic>
      </p:graphicFrame>
    </p:spTree>
    <p:extLst>
      <p:ext uri="{BB962C8B-B14F-4D97-AF65-F5344CB8AC3E}">
        <p14:creationId xmlns:p14="http://schemas.microsoft.com/office/powerpoint/2010/main" val="1303869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Rockwell" panose="02060603020205020403" pitchFamily="18" charset="0"/>
              </a:rPr>
              <a:t>Product Quality Testing Result on Android Device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0267211"/>
              </p:ext>
            </p:extLst>
          </p:nvPr>
        </p:nvGraphicFramePr>
        <p:xfrm>
          <a:off x="269875" y="1143000"/>
          <a:ext cx="10171112" cy="3596640"/>
        </p:xfrm>
        <a:graphic>
          <a:graphicData uri="http://schemas.openxmlformats.org/drawingml/2006/table">
            <a:tbl>
              <a:tblPr firstRow="1" bandRow="1">
                <a:tableStyleId>{F2DE63D5-997A-4646-A377-4702673A728D}</a:tableStyleId>
              </a:tblPr>
              <a:tblGrid>
                <a:gridCol w="1453016"/>
                <a:gridCol w="1086984"/>
                <a:gridCol w="3429000"/>
                <a:gridCol w="1066800"/>
                <a:gridCol w="838200"/>
                <a:gridCol w="1219200"/>
                <a:gridCol w="1077912"/>
              </a:tblGrid>
              <a:tr h="370840">
                <a:tc>
                  <a:txBody>
                    <a:bodyPr/>
                    <a:lstStyle/>
                    <a:p>
                      <a:r>
                        <a:rPr lang="en-US" sz="1800" u="none" strike="noStrike" kern="1200" baseline="0" dirty="0" smtClean="0">
                          <a:latin typeface="Cambria" panose="02040503050406030204" pitchFamily="18" charset="0"/>
                        </a:rPr>
                        <a:t>Characteristics</a:t>
                      </a:r>
                      <a:endParaRPr lang="en-US" sz="18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endParaRPr lang="en-US" sz="2000" dirty="0">
                        <a:latin typeface="Cambria" panose="02040503050406030204" pitchFamily="18" charset="0"/>
                      </a:endParaRPr>
                    </a:p>
                  </a:txBody>
                  <a:tcPr/>
                </a:tc>
                <a:tc>
                  <a:txBody>
                    <a:bodyPr/>
                    <a:lstStyle/>
                    <a:p>
                      <a:r>
                        <a:rPr lang="en-US" sz="2000" u="none" strike="noStrike" kern="1200" baseline="0" dirty="0" err="1" smtClean="0">
                          <a:latin typeface="Cambria" panose="02040503050406030204" pitchFamily="18" charset="0"/>
                        </a:rPr>
                        <a:t>Subcharacteristics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p>
                    <a:p>
                      <a:r>
                        <a:rPr lang="en-US" sz="2000" u="none" strike="noStrike" kern="1200" baseline="0" dirty="0" smtClean="0">
                          <a:latin typeface="Cambria" panose="02040503050406030204" pitchFamily="18" charset="0"/>
                        </a:rPr>
                        <a:t>per sub</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Wn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Level</a:t>
                      </a:r>
                    </a:p>
                    <a:p>
                      <a:r>
                        <a:rPr lang="en-US" sz="2000" u="none" strike="noStrike" kern="1200" baseline="0" dirty="0" smtClean="0">
                          <a:latin typeface="Cambria" panose="02040503050406030204" pitchFamily="18" charset="0"/>
                        </a:rPr>
                        <a:t>(L</a:t>
                      </a:r>
                      <a:r>
                        <a:rPr lang="en-US" sz="1800" u="none" strike="noStrike" kern="1200" baseline="0" dirty="0" smtClean="0">
                          <a:latin typeface="Cambria" panose="02040503050406030204" pitchFamily="18" charset="0"/>
                        </a:rPr>
                        <a:t>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err="1" smtClean="0">
                          <a:latin typeface="Cambria" panose="02040503050406030204" pitchFamily="18" charset="0"/>
                        </a:rPr>
                        <a:t>Subchar</a:t>
                      </a:r>
                      <a:endParaRPr lang="en-US" sz="2000" u="none" strike="noStrike" kern="1200" baseline="0" dirty="0" smtClean="0">
                        <a:latin typeface="Cambria" panose="02040503050406030204" pitchFamily="18" charset="0"/>
                      </a:endParaRP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valueSCn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r>
              <a:tr h="1676400">
                <a:tc>
                  <a:txBody>
                    <a:bodyPr/>
                    <a:lstStyle/>
                    <a:p>
                      <a:pPr algn="ctr"/>
                      <a:r>
                        <a:rPr lang="en-US" sz="1800" u="none" strike="noStrike" kern="1200" baseline="0" dirty="0" smtClean="0">
                          <a:latin typeface="Cambria" panose="02040503050406030204" pitchFamily="18" charset="0"/>
                        </a:rPr>
                        <a:t>5.</a:t>
                      </a:r>
                    </a:p>
                    <a:p>
                      <a:pPr algn="ctr"/>
                      <a:r>
                        <a:rPr lang="en-US" sz="1800" u="none" strike="noStrike" kern="1200" baseline="0" dirty="0" smtClean="0">
                          <a:latin typeface="Cambria" panose="02040503050406030204" pitchFamily="18" charset="0"/>
                        </a:rPr>
                        <a:t>Reliability</a:t>
                      </a:r>
                      <a:endParaRPr lang="en-US" sz="1800" dirty="0">
                        <a:latin typeface="Cambria" panose="02040503050406030204" pitchFamily="18" charset="0"/>
                      </a:endParaRPr>
                    </a:p>
                  </a:txBody>
                  <a:tcPr anchor="ct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u="none" strike="noStrike" kern="1200" baseline="0" dirty="0" smtClean="0">
                          <a:latin typeface="Cambria" panose="02040503050406030204" pitchFamily="18" charset="0"/>
                        </a:rPr>
                        <a:t>3.33%</a:t>
                      </a:r>
                      <a:endParaRPr lang="en-US" sz="2000" dirty="0">
                        <a:latin typeface="Cambria" panose="02040503050406030204" pitchFamily="18" charset="0"/>
                      </a:endParaRPr>
                    </a:p>
                  </a:txBody>
                  <a:tcPr anchor="ctr"/>
                </a:tc>
                <a:tc>
                  <a:txBody>
                    <a:bodyPr/>
                    <a:lstStyle/>
                    <a:p>
                      <a:r>
                        <a:rPr lang="en-US" sz="2000" u="none" strike="noStrike" kern="1200" baseline="0" dirty="0" smtClean="0">
                          <a:latin typeface="Cambria" panose="02040503050406030204" pitchFamily="18" charset="0"/>
                        </a:rPr>
                        <a:t>5.1 Maturity</a:t>
                      </a:r>
                      <a:endParaRPr lang="en-US" sz="2000" dirty="0">
                        <a:latin typeface="Cambria" panose="02040503050406030204" pitchFamily="18" charset="0"/>
                      </a:endParaRPr>
                    </a:p>
                  </a:txBody>
                  <a:tcPr anchor="ctr"/>
                </a:tc>
                <a:tc>
                  <a:txBody>
                    <a:bodyPr/>
                    <a:lstStyle/>
                    <a:p>
                      <a:r>
                        <a:rPr lang="en-US" sz="2000" u="none" strike="noStrike" kern="1200" baseline="0" dirty="0" smtClean="0">
                          <a:solidFill>
                            <a:schemeClr val="tx1"/>
                          </a:solidFill>
                          <a:latin typeface="Cambria" panose="02040503050406030204" pitchFamily="18" charset="0"/>
                          <a:ea typeface="+mn-ea"/>
                          <a:cs typeface="+mn-cs"/>
                        </a:rPr>
                        <a:t>3.33%</a:t>
                      </a:r>
                      <a:endParaRPr lang="en-US" sz="2000" u="none" strike="noStrike" kern="1200" baseline="0" dirty="0">
                        <a:solidFill>
                          <a:schemeClr val="tx1"/>
                        </a:solidFill>
                        <a:latin typeface="Cambria" panose="02040503050406030204" pitchFamily="18" charset="0"/>
                        <a:ea typeface="+mn-ea"/>
                        <a:cs typeface="+mn-cs"/>
                      </a:endParaRPr>
                    </a:p>
                  </a:txBody>
                  <a:tcPr anchor="ct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nchor="ctr"/>
                </a:tc>
                <a:tc>
                  <a:txBody>
                    <a:bodyPr/>
                    <a:lstStyle/>
                    <a:p>
                      <a:r>
                        <a:rPr lang="en-US" sz="2000" u="none" strike="noStrike" kern="1200" baseline="0" dirty="0" smtClean="0">
                          <a:solidFill>
                            <a:schemeClr val="tx1"/>
                          </a:solidFill>
                          <a:latin typeface="Cambria" panose="02040503050406030204" pitchFamily="18" charset="0"/>
                          <a:ea typeface="+mn-ea"/>
                          <a:cs typeface="+mn-cs"/>
                        </a:rPr>
                        <a:t>2.66%</a:t>
                      </a:r>
                      <a:endParaRPr lang="en-US" sz="2000" u="none" strike="noStrike" kern="1200" baseline="0" dirty="0">
                        <a:solidFill>
                          <a:schemeClr val="tx1"/>
                        </a:solidFill>
                        <a:latin typeface="Cambria" panose="02040503050406030204" pitchFamily="18" charset="0"/>
                        <a:ea typeface="+mn-ea"/>
                        <a:cs typeface="+mn-cs"/>
                      </a:endParaRPr>
                    </a:p>
                  </a:txBody>
                  <a:tcPr anchor="ctr"/>
                </a:tc>
                <a:tc>
                  <a:txBody>
                    <a:bodyPr/>
                    <a:lstStyle/>
                    <a:p>
                      <a:r>
                        <a:rPr lang="en-US" sz="2000" u="none" strike="noStrike" kern="1200" baseline="0" dirty="0" smtClean="0">
                          <a:latin typeface="Cambria" panose="02040503050406030204" pitchFamily="18" charset="0"/>
                        </a:rPr>
                        <a:t>2.66%</a:t>
                      </a:r>
                      <a:endParaRPr lang="en-US" sz="2000" dirty="0">
                        <a:latin typeface="Cambria" panose="02040503050406030204" pitchFamily="18" charset="0"/>
                      </a:endParaRPr>
                    </a:p>
                  </a:txBody>
                  <a:tcPr anchor="ctr"/>
                </a:tc>
              </a:tr>
            </a:tbl>
          </a:graphicData>
        </a:graphic>
      </p:graphicFrame>
    </p:spTree>
    <p:extLst>
      <p:ext uri="{BB962C8B-B14F-4D97-AF65-F5344CB8AC3E}">
        <p14:creationId xmlns:p14="http://schemas.microsoft.com/office/powerpoint/2010/main" val="36750443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Rockwell" panose="02060603020205020403" pitchFamily="18" charset="0"/>
              </a:rPr>
              <a:t>Product Quality Testing Result on Android Device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8725181"/>
              </p:ext>
            </p:extLst>
          </p:nvPr>
        </p:nvGraphicFramePr>
        <p:xfrm>
          <a:off x="269875" y="1143000"/>
          <a:ext cx="10171112" cy="3972560"/>
        </p:xfrm>
        <a:graphic>
          <a:graphicData uri="http://schemas.openxmlformats.org/drawingml/2006/table">
            <a:tbl>
              <a:tblPr firstRow="1" bandRow="1">
                <a:tableStyleId>{F2DE63D5-997A-4646-A377-4702673A728D}</a:tableStyleId>
              </a:tblPr>
              <a:tblGrid>
                <a:gridCol w="1453016"/>
                <a:gridCol w="1086984"/>
                <a:gridCol w="3429000"/>
                <a:gridCol w="1066800"/>
                <a:gridCol w="838200"/>
                <a:gridCol w="1219200"/>
                <a:gridCol w="1077912"/>
              </a:tblGrid>
              <a:tr h="370840">
                <a:tc>
                  <a:txBody>
                    <a:bodyPr/>
                    <a:lstStyle/>
                    <a:p>
                      <a:r>
                        <a:rPr lang="en-US" sz="1800" u="none" strike="noStrike" kern="1200" baseline="0" dirty="0" smtClean="0">
                          <a:latin typeface="Cambria" panose="02040503050406030204" pitchFamily="18" charset="0"/>
                        </a:rPr>
                        <a:t>Characteristics</a:t>
                      </a:r>
                      <a:endParaRPr lang="en-US" sz="18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endParaRPr lang="en-US" sz="2000" dirty="0">
                        <a:latin typeface="Cambria" panose="02040503050406030204" pitchFamily="18" charset="0"/>
                      </a:endParaRPr>
                    </a:p>
                  </a:txBody>
                  <a:tcPr/>
                </a:tc>
                <a:tc>
                  <a:txBody>
                    <a:bodyPr/>
                    <a:lstStyle/>
                    <a:p>
                      <a:r>
                        <a:rPr lang="en-US" sz="2000" u="none" strike="noStrike" kern="1200" baseline="0" dirty="0" err="1" smtClean="0">
                          <a:latin typeface="Cambria" panose="02040503050406030204" pitchFamily="18" charset="0"/>
                        </a:rPr>
                        <a:t>Subcharacteristics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p>
                    <a:p>
                      <a:r>
                        <a:rPr lang="en-US" sz="2000" u="none" strike="noStrike" kern="1200" baseline="0" dirty="0" smtClean="0">
                          <a:latin typeface="Cambria" panose="02040503050406030204" pitchFamily="18" charset="0"/>
                        </a:rPr>
                        <a:t>per sub</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Wn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Level</a:t>
                      </a:r>
                    </a:p>
                    <a:p>
                      <a:r>
                        <a:rPr lang="en-US" sz="2000" u="none" strike="noStrike" kern="1200" baseline="0" dirty="0" smtClean="0">
                          <a:latin typeface="Cambria" panose="02040503050406030204" pitchFamily="18" charset="0"/>
                        </a:rPr>
                        <a:t>(L</a:t>
                      </a:r>
                      <a:r>
                        <a:rPr lang="en-US" sz="1800" u="none" strike="noStrike" kern="1200" baseline="0" dirty="0" smtClean="0">
                          <a:latin typeface="Cambria" panose="02040503050406030204" pitchFamily="18" charset="0"/>
                        </a:rPr>
                        <a:t>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err="1" smtClean="0">
                          <a:latin typeface="Cambria" panose="02040503050406030204" pitchFamily="18" charset="0"/>
                        </a:rPr>
                        <a:t>Subchar</a:t>
                      </a:r>
                      <a:endParaRPr lang="en-US" sz="2000" u="none" strike="noStrike" kern="1200" baseline="0" dirty="0" smtClean="0">
                        <a:latin typeface="Cambria" panose="02040503050406030204" pitchFamily="18" charset="0"/>
                      </a:endParaRP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valueSCn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r>
              <a:tr h="370840">
                <a:tc rowSpan="5">
                  <a:txBody>
                    <a:bodyPr/>
                    <a:lstStyle/>
                    <a:p>
                      <a:pPr algn="ctr"/>
                      <a:r>
                        <a:rPr lang="en-US" sz="1800" u="none" strike="noStrike" kern="1200" baseline="0" dirty="0" smtClean="0">
                          <a:latin typeface="Cambria" panose="02040503050406030204" pitchFamily="18" charset="0"/>
                        </a:rPr>
                        <a:t>6. Security</a:t>
                      </a:r>
                      <a:endParaRPr lang="en-US" sz="1800" dirty="0">
                        <a:latin typeface="Cambria" panose="02040503050406030204" pitchFamily="18" charset="0"/>
                      </a:endParaRPr>
                    </a:p>
                  </a:txBody>
                  <a:tcPr anchor="ctr"/>
                </a:tc>
                <a:tc rowSpan="5">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u="none" strike="noStrike" kern="1200" baseline="0" dirty="0" smtClean="0">
                          <a:latin typeface="Cambria" panose="02040503050406030204" pitchFamily="18" charset="0"/>
                        </a:rPr>
                        <a:t>26.53%</a:t>
                      </a:r>
                      <a:endParaRPr lang="en-US" sz="2000" dirty="0">
                        <a:latin typeface="Cambria" panose="02040503050406030204" pitchFamily="18" charset="0"/>
                      </a:endParaRPr>
                    </a:p>
                  </a:txBody>
                  <a:tcPr anchor="ctr"/>
                </a:tc>
                <a:tc>
                  <a:txBody>
                    <a:bodyPr/>
                    <a:lstStyle/>
                    <a:p>
                      <a:r>
                        <a:rPr lang="en-US" sz="2000" u="none" strike="noStrike" kern="1200" baseline="0" dirty="0" smtClean="0">
                          <a:latin typeface="Cambria" panose="02040503050406030204" pitchFamily="18" charset="0"/>
                        </a:rPr>
                        <a:t>6.1 Confidentiality</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4.28%</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5</a:t>
                      </a:r>
                      <a:endParaRPr lang="en-US" sz="2000" dirty="0">
                        <a:latin typeface="Cambria" panose="02040503050406030204" pitchFamily="18" charset="0"/>
                      </a:endParaRPr>
                    </a:p>
                  </a:txBody>
                  <a:tcP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Cambria" panose="02040503050406030204" pitchFamily="18" charset="0"/>
                          <a:ea typeface="+mn-ea"/>
                          <a:cs typeface="+mn-cs"/>
                        </a:rPr>
                        <a:t>4.28%</a:t>
                      </a:r>
                      <a:endParaRPr lang="en-US" sz="2000" dirty="0" smtClean="0">
                        <a:latin typeface="Cambria" panose="02040503050406030204" pitchFamily="18" charset="0"/>
                      </a:endParaRPr>
                    </a:p>
                  </a:txBody>
                  <a:tcPr/>
                </a:tc>
                <a:tc rowSpan="5">
                  <a:txBody>
                    <a:bodyPr/>
                    <a:lstStyle/>
                    <a:p>
                      <a:r>
                        <a:rPr lang="en-US" sz="2000" u="none" strike="noStrike" kern="1200" baseline="0" dirty="0" smtClean="0">
                          <a:latin typeface="Cambria" panose="02040503050406030204" pitchFamily="18" charset="0"/>
                        </a:rPr>
                        <a:t>22.07%</a:t>
                      </a:r>
                      <a:endParaRPr lang="en-US" sz="2000" dirty="0">
                        <a:latin typeface="Cambria" panose="02040503050406030204" pitchFamily="18" charset="0"/>
                      </a:endParaRPr>
                    </a:p>
                  </a:txBody>
                  <a:tcPr anchor="ctr"/>
                </a:tc>
              </a:tr>
              <a:tr h="233680">
                <a:tc vMerge="1">
                  <a:txBody>
                    <a:bodyPr/>
                    <a:lstStyle/>
                    <a:p>
                      <a:pPr algn="ctr"/>
                      <a:endParaRPr lang="en-US" sz="1600" dirty="0">
                        <a:latin typeface="Cambria" panose="02040503050406030204" pitchFamily="18" charset="0"/>
                      </a:endParaRPr>
                    </a:p>
                  </a:txBody>
                  <a:tcPr anchor="ctr"/>
                </a:tc>
                <a:tc vMerge="1">
                  <a:txBody>
                    <a:bodyPr/>
                    <a:lstStyle/>
                    <a:p>
                      <a:endParaRPr lang="en-US" sz="1800" dirty="0">
                        <a:latin typeface="Cambria" panose="02040503050406030204" pitchFamily="18" charset="0"/>
                      </a:endParaRPr>
                    </a:p>
                  </a:txBody>
                  <a:tcPr anchor="ctr"/>
                </a:tc>
                <a:tc>
                  <a:txBody>
                    <a:bodyPr/>
                    <a:lstStyle/>
                    <a:p>
                      <a:r>
                        <a:rPr lang="en-US" sz="2000" u="none" strike="noStrike" kern="1200" baseline="0" dirty="0" smtClean="0">
                          <a:latin typeface="Cambria" panose="02040503050406030204" pitchFamily="18" charset="0"/>
                        </a:rPr>
                        <a:t>6.2 Integrity</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4.46%</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3.56%</a:t>
                      </a:r>
                      <a:endParaRPr lang="en-US" sz="2000" dirty="0">
                        <a:latin typeface="Cambria" panose="02040503050406030204" pitchFamily="18" charset="0"/>
                      </a:endParaRPr>
                    </a:p>
                  </a:txBody>
                  <a:tcPr/>
                </a:tc>
                <a:tc vMerge="1">
                  <a:txBody>
                    <a:bodyPr/>
                    <a:lstStyle/>
                    <a:p>
                      <a:endParaRPr lang="en-US" sz="1800" dirty="0">
                        <a:latin typeface="Cambria" panose="02040503050406030204" pitchFamily="18" charset="0"/>
                      </a:endParaRPr>
                    </a:p>
                  </a:txBody>
                  <a:tcPr anchor="ctr"/>
                </a:tc>
              </a:tr>
              <a:tr h="467360">
                <a:tc vMerge="1">
                  <a:txBody>
                    <a:bodyPr/>
                    <a:lstStyle/>
                    <a:p>
                      <a:endParaRPr lang="en-US"/>
                    </a:p>
                  </a:txBody>
                  <a:tcPr/>
                </a:tc>
                <a:tc vMerge="1">
                  <a:txBody>
                    <a:bodyPr/>
                    <a:lstStyle/>
                    <a:p>
                      <a:endParaRPr lang="en-US"/>
                    </a:p>
                  </a:txBody>
                  <a:tcPr/>
                </a:tc>
                <a:tc>
                  <a:txBody>
                    <a:bodyPr/>
                    <a:lstStyle/>
                    <a:p>
                      <a:r>
                        <a:rPr lang="en-US" sz="2000" dirty="0" smtClean="0">
                          <a:latin typeface="Cambria" panose="02040503050406030204" pitchFamily="18" charset="0"/>
                        </a:rPr>
                        <a:t>6.3 Nonrepudiation</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8.00%</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6.4%</a:t>
                      </a:r>
                      <a:endParaRPr lang="en-US" sz="2000" dirty="0">
                        <a:latin typeface="Cambria" panose="02040503050406030204" pitchFamily="18" charset="0"/>
                      </a:endParaRPr>
                    </a:p>
                  </a:txBody>
                  <a:tcPr/>
                </a:tc>
                <a:tc vMerge="1">
                  <a:txBody>
                    <a:bodyPr/>
                    <a:lstStyle/>
                    <a:p>
                      <a:endParaRPr lang="en-US"/>
                    </a:p>
                  </a:txBody>
                  <a:tcPr/>
                </a:tc>
              </a:tr>
              <a:tr h="233680">
                <a:tc vMerge="1">
                  <a:txBody>
                    <a:bodyPr/>
                    <a:lstStyle/>
                    <a:p>
                      <a:endParaRPr lang="en-US"/>
                    </a:p>
                  </a:txBody>
                  <a:tcPr/>
                </a:tc>
                <a:tc vMerge="1">
                  <a:txBody>
                    <a:bodyPr/>
                    <a:lstStyle/>
                    <a:p>
                      <a:endParaRPr lang="en-US"/>
                    </a:p>
                  </a:txBody>
                  <a:tcPr/>
                </a:tc>
                <a:tc>
                  <a:txBody>
                    <a:bodyPr/>
                    <a:lstStyle/>
                    <a:p>
                      <a:r>
                        <a:rPr lang="en-US" sz="2000" dirty="0" smtClean="0">
                          <a:latin typeface="Cambria" panose="02040503050406030204" pitchFamily="18" charset="0"/>
                        </a:rPr>
                        <a:t>6.4 Accountability</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6.14%</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4.91%</a:t>
                      </a:r>
                      <a:endParaRPr lang="en-US" sz="2000" dirty="0">
                        <a:latin typeface="Cambria" panose="02040503050406030204" pitchFamily="18" charset="0"/>
                      </a:endParaRPr>
                    </a:p>
                  </a:txBody>
                  <a:tcPr/>
                </a:tc>
                <a:tc vMerge="1">
                  <a:txBody>
                    <a:bodyPr/>
                    <a:lstStyle/>
                    <a:p>
                      <a:endParaRPr lang="en-US"/>
                    </a:p>
                  </a:txBody>
                  <a:tcPr/>
                </a:tc>
              </a:tr>
              <a:tr h="370840">
                <a:tc vMerge="1">
                  <a:txBody>
                    <a:bodyPr/>
                    <a:lstStyle/>
                    <a:p>
                      <a:pPr algn="ctr"/>
                      <a:endParaRPr lang="en-US" sz="1600" dirty="0">
                        <a:latin typeface="Cambria" panose="02040503050406030204" pitchFamily="18" charset="0"/>
                      </a:endParaRPr>
                    </a:p>
                  </a:txBody>
                  <a:tcPr anchor="ctr"/>
                </a:tc>
                <a:tc vMerge="1">
                  <a:txBody>
                    <a:bodyPr/>
                    <a:lstStyle/>
                    <a:p>
                      <a:endParaRPr lang="en-US" sz="1800" dirty="0">
                        <a:latin typeface="Cambria" panose="02040503050406030204" pitchFamily="18" charset="0"/>
                      </a:endParaRPr>
                    </a:p>
                  </a:txBody>
                  <a:tcPr anchor="ctr"/>
                </a:tc>
                <a:tc>
                  <a:txBody>
                    <a:bodyPr/>
                    <a:lstStyle/>
                    <a:p>
                      <a:r>
                        <a:rPr lang="en-US" sz="2000" dirty="0" smtClean="0">
                          <a:latin typeface="Cambria" panose="02040503050406030204" pitchFamily="18" charset="0"/>
                        </a:rPr>
                        <a:t>6.5</a:t>
                      </a:r>
                      <a:r>
                        <a:rPr lang="en-US" sz="2000" baseline="0" dirty="0" smtClean="0">
                          <a:latin typeface="Cambria" panose="02040503050406030204" pitchFamily="18" charset="0"/>
                        </a:rPr>
                        <a:t> </a:t>
                      </a:r>
                      <a:r>
                        <a:rPr lang="en-US" sz="2000" dirty="0" smtClean="0">
                          <a:latin typeface="Cambria" panose="02040503050406030204" pitchFamily="18" charset="0"/>
                        </a:rPr>
                        <a:t>Authenticity</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3.65%</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2.92%</a:t>
                      </a:r>
                      <a:endParaRPr lang="en-US" sz="2000" dirty="0">
                        <a:latin typeface="Cambria" panose="02040503050406030204" pitchFamily="18" charset="0"/>
                      </a:endParaRPr>
                    </a:p>
                  </a:txBody>
                  <a:tcPr/>
                </a:tc>
                <a:tc vMerge="1">
                  <a:txBody>
                    <a:bodyPr/>
                    <a:lstStyle/>
                    <a:p>
                      <a:endParaRPr lang="en-US" sz="1800" dirty="0">
                        <a:latin typeface="Cambria" panose="02040503050406030204" pitchFamily="18" charset="0"/>
                      </a:endParaRPr>
                    </a:p>
                  </a:txBody>
                  <a:tcPr anchor="ctr"/>
                </a:tc>
              </a:tr>
            </a:tbl>
          </a:graphicData>
        </a:graphic>
      </p:graphicFrame>
    </p:spTree>
    <p:extLst>
      <p:ext uri="{BB962C8B-B14F-4D97-AF65-F5344CB8AC3E}">
        <p14:creationId xmlns:p14="http://schemas.microsoft.com/office/powerpoint/2010/main" val="7939005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ckwell" panose="02060603020205020403" pitchFamily="18" charset="0"/>
              </a:rPr>
              <a:t>Background</a:t>
            </a:r>
            <a:endParaRPr lang="en-US"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3566" r="3859"/>
          <a:stretch/>
        </p:blipFill>
        <p:spPr>
          <a:xfrm>
            <a:off x="209550" y="1892587"/>
            <a:ext cx="10448925" cy="3517613"/>
          </a:xfrm>
          <a:prstGeom prst="rect">
            <a:avLst/>
          </a:prstGeom>
        </p:spPr>
      </p:pic>
      <p:sp>
        <p:nvSpPr>
          <p:cNvPr id="18" name="Rectangle 17"/>
          <p:cNvSpPr/>
          <p:nvPr/>
        </p:nvSpPr>
        <p:spPr>
          <a:xfrm>
            <a:off x="2733674" y="1073006"/>
            <a:ext cx="5400675" cy="584775"/>
          </a:xfrm>
          <a:prstGeom prst="rect">
            <a:avLst/>
          </a:prstGeom>
        </p:spPr>
        <p:txBody>
          <a:bodyPr>
            <a:spAutoFit/>
          </a:bodyPr>
          <a:lstStyle/>
          <a:p>
            <a:pPr algn="ctr"/>
            <a:r>
              <a:rPr lang="en-US" sz="3200" dirty="0">
                <a:latin typeface="Cambria" panose="02040503050406030204" pitchFamily="18" charset="0"/>
              </a:rPr>
              <a:t>GO-JEK </a:t>
            </a:r>
            <a:r>
              <a:rPr lang="en-US" sz="3200" dirty="0" smtClean="0">
                <a:latin typeface="Cambria" panose="02040503050406030204" pitchFamily="18" charset="0"/>
              </a:rPr>
              <a:t> has </a:t>
            </a:r>
            <a:r>
              <a:rPr lang="en-US" sz="3200" dirty="0">
                <a:latin typeface="Cambria" panose="02040503050406030204" pitchFamily="18" charset="0"/>
              </a:rPr>
              <a:t>12 services</a:t>
            </a:r>
            <a:endParaRPr lang="en-US" sz="1600" dirty="0">
              <a:latin typeface="Cambria" panose="02040503050406030204" pitchFamily="18" charset="0"/>
            </a:endParaRPr>
          </a:p>
        </p:txBody>
      </p:sp>
    </p:spTree>
    <p:extLst>
      <p:ext uri="{BB962C8B-B14F-4D97-AF65-F5344CB8AC3E}">
        <p14:creationId xmlns:p14="http://schemas.microsoft.com/office/powerpoint/2010/main" val="6085015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Rockwell" panose="02060603020205020403" pitchFamily="18" charset="0"/>
              </a:rPr>
              <a:t>Product Quality Testing </a:t>
            </a:r>
            <a:r>
              <a:rPr lang="en-US" sz="2400" dirty="0" smtClean="0">
                <a:latin typeface="Rockwell" panose="02060603020205020403" pitchFamily="18" charset="0"/>
              </a:rPr>
              <a:t>Result</a:t>
            </a:r>
            <a:endParaRPr lang="en-US" sz="2400" dirty="0">
              <a:latin typeface="Rockwell" panose="02060603020205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2954454"/>
              </p:ext>
            </p:extLst>
          </p:nvPr>
        </p:nvGraphicFramePr>
        <p:xfrm>
          <a:off x="269875" y="1143000"/>
          <a:ext cx="10236200" cy="3139440"/>
        </p:xfrm>
        <a:graphic>
          <a:graphicData uri="http://schemas.openxmlformats.org/drawingml/2006/table">
            <a:tbl>
              <a:tblPr firstRow="1" bandRow="1">
                <a:tableStyleId>{5C22544A-7EE6-4342-B048-85BDC9FD1C3A}</a:tableStyleId>
              </a:tblPr>
              <a:tblGrid>
                <a:gridCol w="5130800"/>
                <a:gridCol w="1676400"/>
                <a:gridCol w="3429000"/>
              </a:tblGrid>
              <a:tr h="370840">
                <a:tc>
                  <a:txBody>
                    <a:bodyPr/>
                    <a:lstStyle/>
                    <a:p>
                      <a:r>
                        <a:rPr lang="en-US" sz="1800" u="none" strike="noStrike" kern="1200" baseline="0" dirty="0" smtClean="0">
                          <a:latin typeface="Cambria" panose="02040503050406030204" pitchFamily="18" charset="0"/>
                        </a:rPr>
                        <a:t>Result</a:t>
                      </a:r>
                      <a:endParaRPr lang="en-US" sz="1800" dirty="0">
                        <a:latin typeface="Cambria" panose="02040503050406030204" pitchFamily="18" charset="0"/>
                      </a:endParaRPr>
                    </a:p>
                  </a:txBody>
                  <a:tcPr anchor="ctr"/>
                </a:tc>
                <a:tc>
                  <a:txBody>
                    <a:bodyPr/>
                    <a:lstStyle/>
                    <a:p>
                      <a:r>
                        <a:rPr lang="en-US" sz="1800" u="none" strike="noStrike" kern="1200" baseline="0" dirty="0" smtClean="0">
                          <a:latin typeface="Cambria" panose="02040503050406030204" pitchFamily="18" charset="0"/>
                        </a:rPr>
                        <a:t>Sum of</a:t>
                      </a:r>
                    </a:p>
                    <a:p>
                      <a:r>
                        <a:rPr lang="en-US" sz="1800" u="none" strike="noStrike" kern="1200" baseline="0" dirty="0" smtClean="0">
                          <a:latin typeface="Cambria" panose="02040503050406030204" pitchFamily="18" charset="0"/>
                        </a:rPr>
                        <a:t>Total Relative</a:t>
                      </a:r>
                    </a:p>
                    <a:p>
                      <a:r>
                        <a:rPr lang="en-US" sz="1800" u="none" strike="noStrike" kern="1200" baseline="0" dirty="0" smtClean="0">
                          <a:latin typeface="Cambria" panose="02040503050406030204" pitchFamily="18" charset="0"/>
                        </a:rPr>
                        <a:t>Weight</a:t>
                      </a:r>
                      <a:endParaRPr lang="en-US" sz="1800" dirty="0">
                        <a:latin typeface="Cambria" panose="02040503050406030204" pitchFamily="18" charset="0"/>
                      </a:endParaRPr>
                    </a:p>
                  </a:txBody>
                  <a:tcPr anchor="ctr"/>
                </a:tc>
                <a:tc>
                  <a:txBody>
                    <a:bodyPr/>
                    <a:lstStyle/>
                    <a:p>
                      <a:r>
                        <a:rPr lang="en-US" sz="1800" u="none" strike="noStrike" kern="1200" baseline="0" dirty="0" smtClean="0">
                          <a:latin typeface="Cambria" panose="02040503050406030204" pitchFamily="18" charset="0"/>
                        </a:rPr>
                        <a:t>Total</a:t>
                      </a:r>
                    </a:p>
                    <a:p>
                      <a:r>
                        <a:rPr lang="en-US" sz="1800" u="none" strike="noStrike" kern="1200" baseline="0" dirty="0" smtClean="0">
                          <a:latin typeface="Cambria" panose="02040503050406030204" pitchFamily="18" charset="0"/>
                        </a:rPr>
                        <a:t>Weights Testing Result</a:t>
                      </a:r>
                      <a:endParaRPr lang="en-US" sz="1800" dirty="0">
                        <a:latin typeface="Cambria" panose="02040503050406030204" pitchFamily="18" charset="0"/>
                      </a:endParaRPr>
                    </a:p>
                  </a:txBody>
                  <a:tcPr anchor="ctr"/>
                </a:tc>
              </a:tr>
              <a:tr h="1112520">
                <a:tc>
                  <a:txBody>
                    <a:bodyPr/>
                    <a:lstStyle/>
                    <a:p>
                      <a:r>
                        <a:rPr lang="en-US" sz="1800" dirty="0" smtClean="0">
                          <a:latin typeface="Cambria" panose="02040503050406030204" pitchFamily="18" charset="0"/>
                        </a:rPr>
                        <a:t>Product Quality Testing Result on Android Device</a:t>
                      </a:r>
                      <a:endParaRPr lang="en-US" sz="1800" dirty="0">
                        <a:latin typeface="Cambria" panose="02040503050406030204" pitchFamily="18" charset="0"/>
                      </a:endParaRPr>
                    </a:p>
                  </a:txBody>
                  <a:tcPr anchor="ctr"/>
                </a:tc>
                <a:tc rowSpan="2">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latin typeface="Cambria" panose="02040503050406030204" pitchFamily="18" charset="0"/>
                        </a:rPr>
                        <a:t>91.37%</a:t>
                      </a:r>
                      <a:endParaRPr lang="en-US" sz="1800" dirty="0">
                        <a:latin typeface="Cambria" panose="02040503050406030204" pitchFamily="18" charset="0"/>
                      </a:endParaRPr>
                    </a:p>
                  </a:txBody>
                  <a:tcPr anchor="ctr"/>
                </a:tc>
                <a:tc>
                  <a:txBody>
                    <a:bodyPr/>
                    <a:lstStyle/>
                    <a:p>
                      <a:r>
                        <a:rPr lang="en-US" sz="1800" dirty="0" smtClean="0">
                          <a:latin typeface="Cambria" panose="02040503050406030204" pitchFamily="18" charset="0"/>
                        </a:rPr>
                        <a:t>79.30%</a:t>
                      </a:r>
                      <a:endParaRPr lang="en-US" sz="1800" dirty="0">
                        <a:latin typeface="Cambria" panose="02040503050406030204" pitchFamily="18" charset="0"/>
                      </a:endParaRPr>
                    </a:p>
                  </a:txBody>
                  <a:tcPr anchor="ctr"/>
                </a:tc>
              </a:tr>
              <a:tr h="1112520">
                <a:tc>
                  <a:txBody>
                    <a:bodyPr/>
                    <a:lstStyle/>
                    <a:p>
                      <a:r>
                        <a:rPr lang="en-US" sz="1800" u="none" strike="noStrike" kern="1200" baseline="0" dirty="0" smtClean="0">
                          <a:latin typeface="Cambria" panose="02040503050406030204" pitchFamily="18" charset="0"/>
                        </a:rPr>
                        <a:t>Product Quality Testing Result on </a:t>
                      </a:r>
                      <a:r>
                        <a:rPr lang="en-US" sz="1800" u="none" strike="noStrike" kern="1200" baseline="0" dirty="0" err="1" smtClean="0">
                          <a:latin typeface="Cambria" panose="02040503050406030204" pitchFamily="18" charset="0"/>
                        </a:rPr>
                        <a:t>iOS</a:t>
                      </a:r>
                      <a:r>
                        <a:rPr lang="en-US" sz="1800" u="none" strike="noStrike" kern="1200" baseline="0" dirty="0" smtClean="0">
                          <a:latin typeface="Cambria" panose="02040503050406030204" pitchFamily="18" charset="0"/>
                        </a:rPr>
                        <a:t> Device</a:t>
                      </a:r>
                      <a:endParaRPr lang="en-US" sz="1800" dirty="0">
                        <a:latin typeface="Cambria" panose="02040503050406030204" pitchFamily="18" charset="0"/>
                      </a:endParaRPr>
                    </a:p>
                  </a:txBody>
                  <a:tcPr anchor="ctr"/>
                </a:tc>
                <a:tc vMerge="1">
                  <a:txBody>
                    <a:bodyPr/>
                    <a:lstStyle/>
                    <a:p>
                      <a:pPr marL="0" marR="0" indent="0" algn="l" defTabSz="914282" rtl="0" eaLnBrk="1" fontAlgn="auto" latinLnBrk="0" hangingPunct="1">
                        <a:lnSpc>
                          <a:spcPct val="100000"/>
                        </a:lnSpc>
                        <a:spcBef>
                          <a:spcPts val="0"/>
                        </a:spcBef>
                        <a:spcAft>
                          <a:spcPts val="0"/>
                        </a:spcAft>
                        <a:buClrTx/>
                        <a:buSzTx/>
                        <a:buFontTx/>
                        <a:buNone/>
                        <a:tabLst/>
                        <a:defRPr/>
                      </a:pPr>
                      <a:endParaRPr lang="en-US" sz="1800" dirty="0">
                        <a:latin typeface="Cambria" panose="02040503050406030204" pitchFamily="18" charset="0"/>
                      </a:endParaRPr>
                    </a:p>
                  </a:txBody>
                  <a:tcPr anchor="ctr"/>
                </a:tc>
                <a:tc>
                  <a:txBody>
                    <a:bodyPr/>
                    <a:lstStyle/>
                    <a:p>
                      <a:r>
                        <a:rPr lang="en-US" sz="1800" dirty="0" smtClean="0">
                          <a:latin typeface="Cambria" panose="02040503050406030204" pitchFamily="18" charset="0"/>
                        </a:rPr>
                        <a:t>80.88%</a:t>
                      </a:r>
                      <a:endParaRPr lang="en-US" sz="1800" dirty="0">
                        <a:latin typeface="Cambria" panose="02040503050406030204" pitchFamily="18" charset="0"/>
                      </a:endParaRPr>
                    </a:p>
                  </a:txBody>
                  <a:tcPr anchor="ctr"/>
                </a:tc>
              </a:tr>
            </a:tbl>
          </a:graphicData>
        </a:graphic>
      </p:graphicFrame>
    </p:spTree>
    <p:extLst>
      <p:ext uri="{BB962C8B-B14F-4D97-AF65-F5344CB8AC3E}">
        <p14:creationId xmlns:p14="http://schemas.microsoft.com/office/powerpoint/2010/main" val="9593503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Rockwell" panose="02060603020205020403" pitchFamily="18" charset="0"/>
              </a:rPr>
              <a:t>Quality in Use Testing Result</a:t>
            </a:r>
            <a:endParaRPr lang="en-US" sz="2400" dirty="0">
              <a:latin typeface="Rockwell" panose="02060603020205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0213255"/>
              </p:ext>
            </p:extLst>
          </p:nvPr>
        </p:nvGraphicFramePr>
        <p:xfrm>
          <a:off x="219075" y="876300"/>
          <a:ext cx="10171112" cy="4788747"/>
        </p:xfrm>
        <a:graphic>
          <a:graphicData uri="http://schemas.openxmlformats.org/drawingml/2006/table">
            <a:tbl>
              <a:tblPr firstRow="1" bandRow="1">
                <a:tableStyleId>{F2DE63D5-997A-4646-A377-4702673A728D}</a:tableStyleId>
              </a:tblPr>
              <a:tblGrid>
                <a:gridCol w="1778000"/>
                <a:gridCol w="1041400"/>
                <a:gridCol w="2743200"/>
                <a:gridCol w="1473200"/>
                <a:gridCol w="838200"/>
                <a:gridCol w="1219200"/>
                <a:gridCol w="1077912"/>
              </a:tblGrid>
              <a:tr h="370840">
                <a:tc>
                  <a:txBody>
                    <a:bodyPr/>
                    <a:lstStyle/>
                    <a:p>
                      <a:r>
                        <a:rPr lang="en-US" sz="1800" u="none" strike="noStrike" kern="1200" baseline="0" dirty="0" smtClean="0">
                          <a:latin typeface="Cambria" panose="02040503050406030204" pitchFamily="18" charset="0"/>
                        </a:rPr>
                        <a:t>Characteristics</a:t>
                      </a:r>
                      <a:endParaRPr lang="en-US" sz="18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endParaRPr lang="en-US" sz="2000" dirty="0">
                        <a:latin typeface="Cambria" panose="02040503050406030204" pitchFamily="18" charset="0"/>
                      </a:endParaRPr>
                    </a:p>
                  </a:txBody>
                  <a:tcPr/>
                </a:tc>
                <a:tc>
                  <a:txBody>
                    <a:bodyPr/>
                    <a:lstStyle/>
                    <a:p>
                      <a:r>
                        <a:rPr lang="en-US" sz="2000" u="none" strike="noStrike" kern="1200" baseline="0" dirty="0" err="1" smtClean="0">
                          <a:latin typeface="Cambria" panose="02040503050406030204" pitchFamily="18" charset="0"/>
                        </a:rPr>
                        <a:t>Subcharacteristics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p>
                    <a:p>
                      <a:r>
                        <a:rPr lang="en-US" sz="2000" u="none" strike="noStrike" kern="1200" baseline="0" dirty="0" smtClean="0">
                          <a:latin typeface="Cambria" panose="02040503050406030204" pitchFamily="18" charset="0"/>
                        </a:rPr>
                        <a:t>per sub</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Wn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Level</a:t>
                      </a:r>
                    </a:p>
                    <a:p>
                      <a:r>
                        <a:rPr lang="en-US" sz="2000" u="none" strike="noStrike" kern="1200" baseline="0" dirty="0" smtClean="0">
                          <a:latin typeface="Cambria" panose="02040503050406030204" pitchFamily="18" charset="0"/>
                        </a:rPr>
                        <a:t>(L</a:t>
                      </a:r>
                      <a:r>
                        <a:rPr lang="en-US" sz="1800" u="none" strike="noStrike" kern="1200" baseline="0" dirty="0" smtClean="0">
                          <a:latin typeface="Cambria" panose="02040503050406030204" pitchFamily="18" charset="0"/>
                        </a:rPr>
                        <a:t>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err="1" smtClean="0">
                          <a:latin typeface="Cambria" panose="02040503050406030204" pitchFamily="18" charset="0"/>
                        </a:rPr>
                        <a:t>Subchar</a:t>
                      </a:r>
                      <a:endParaRPr lang="en-US" sz="2000" u="none" strike="noStrike" kern="1200" baseline="0" dirty="0" smtClean="0">
                        <a:latin typeface="Cambria" panose="02040503050406030204" pitchFamily="18" charset="0"/>
                      </a:endParaRP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valueSCn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r>
              <a:tr h="1120987">
                <a:tc>
                  <a:txBody>
                    <a:bodyPr/>
                    <a:lstStyle/>
                    <a:p>
                      <a:pPr algn="ctr"/>
                      <a:r>
                        <a:rPr lang="en-US" sz="1800" dirty="0" smtClean="0">
                          <a:latin typeface="Cambria" panose="02040503050406030204" pitchFamily="18" charset="0"/>
                        </a:rPr>
                        <a:t>1. Effectiveness</a:t>
                      </a:r>
                      <a:endParaRPr lang="en-US" sz="1800" dirty="0">
                        <a:latin typeface="Cambria" panose="02040503050406030204" pitchFamily="18" charset="0"/>
                      </a:endParaRPr>
                    </a:p>
                  </a:txBody>
                  <a:tcPr anchor="ct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dirty="0" smtClean="0">
                          <a:latin typeface="Cambria" panose="02040503050406030204" pitchFamily="18" charset="0"/>
                        </a:rPr>
                        <a:t>9.54%</a:t>
                      </a:r>
                      <a:endParaRPr lang="en-US" sz="2000" dirty="0">
                        <a:latin typeface="Cambria" panose="02040503050406030204" pitchFamily="18" charset="0"/>
                      </a:endParaRPr>
                    </a:p>
                  </a:txBody>
                  <a:tcPr anchor="ctr"/>
                </a:tc>
                <a:tc>
                  <a:txBody>
                    <a:bodyPr/>
                    <a:lstStyle/>
                    <a:p>
                      <a:r>
                        <a:rPr lang="en-US" sz="2000" dirty="0" smtClean="0">
                          <a:latin typeface="Cambria" panose="02040503050406030204" pitchFamily="18" charset="0"/>
                        </a:rPr>
                        <a:t>1.</a:t>
                      </a:r>
                      <a:r>
                        <a:rPr lang="en-US" sz="2000" baseline="0" dirty="0" smtClean="0">
                          <a:latin typeface="Cambria" panose="02040503050406030204" pitchFamily="18" charset="0"/>
                        </a:rPr>
                        <a:t> </a:t>
                      </a:r>
                      <a:r>
                        <a:rPr lang="en-US" sz="2000" dirty="0" smtClean="0">
                          <a:latin typeface="Cambria" panose="02040503050406030204" pitchFamily="18" charset="0"/>
                        </a:rPr>
                        <a:t>Effectiveness</a:t>
                      </a:r>
                      <a:endParaRPr lang="en-US" sz="2000" dirty="0">
                        <a:latin typeface="Cambria" panose="02040503050406030204" pitchFamily="18" charset="0"/>
                      </a:endParaRPr>
                    </a:p>
                  </a:txBody>
                  <a:tcPr anchor="ctr"/>
                </a:tc>
                <a:tc>
                  <a:txBody>
                    <a:bodyPr/>
                    <a:lstStyle/>
                    <a:p>
                      <a:r>
                        <a:rPr lang="en-US" sz="2000" dirty="0" smtClean="0">
                          <a:latin typeface="Cambria" panose="02040503050406030204" pitchFamily="18" charset="0"/>
                        </a:rPr>
                        <a:t>9.54%</a:t>
                      </a:r>
                      <a:endParaRPr lang="en-US" sz="2000" dirty="0">
                        <a:latin typeface="Cambria" panose="02040503050406030204" pitchFamily="18" charset="0"/>
                      </a:endParaRPr>
                    </a:p>
                  </a:txBody>
                  <a:tcPr anchor="ct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nchor="ct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dirty="0" smtClean="0">
                          <a:latin typeface="Cambria" panose="02040503050406030204" pitchFamily="18" charset="0"/>
                        </a:rPr>
                        <a:t>7.63%</a:t>
                      </a:r>
                    </a:p>
                  </a:txBody>
                  <a:tcPr anchor="ctr"/>
                </a:tc>
                <a:tc>
                  <a:txBody>
                    <a:bodyPr/>
                    <a:lstStyle/>
                    <a:p>
                      <a:r>
                        <a:rPr lang="en-US" sz="2000" dirty="0" smtClean="0">
                          <a:latin typeface="Cambria" panose="02040503050406030204" pitchFamily="18" charset="0"/>
                        </a:rPr>
                        <a:t>7.63%</a:t>
                      </a:r>
                      <a:endParaRPr lang="en-US" sz="2000" dirty="0">
                        <a:latin typeface="Cambria" panose="02040503050406030204" pitchFamily="18" charset="0"/>
                      </a:endParaRPr>
                    </a:p>
                  </a:txBody>
                  <a:tcPr anchor="ctr"/>
                </a:tc>
              </a:tr>
              <a:tr h="287867">
                <a:tc>
                  <a:txBody>
                    <a:bodyPr/>
                    <a:lstStyle/>
                    <a:p>
                      <a:pPr algn="l"/>
                      <a:r>
                        <a:rPr lang="en-US" sz="1800" dirty="0" smtClean="0">
                          <a:latin typeface="Cambria" panose="02040503050406030204" pitchFamily="18" charset="0"/>
                        </a:rPr>
                        <a:t>2.</a:t>
                      </a:r>
                      <a:r>
                        <a:rPr lang="en-US" sz="1800" baseline="0" dirty="0" smtClean="0">
                          <a:latin typeface="Cambria" panose="02040503050406030204" pitchFamily="18" charset="0"/>
                        </a:rPr>
                        <a:t> </a:t>
                      </a:r>
                      <a:r>
                        <a:rPr lang="en-US" sz="1800" dirty="0" smtClean="0">
                          <a:latin typeface="Cambria" panose="02040503050406030204" pitchFamily="18" charset="0"/>
                        </a:rPr>
                        <a:t>Efficiency</a:t>
                      </a:r>
                      <a:endParaRPr lang="en-US" sz="1800" dirty="0">
                        <a:latin typeface="Cambria" panose="02040503050406030204" pitchFamily="18" charset="0"/>
                      </a:endParaRPr>
                    </a:p>
                  </a:txBody>
                  <a:tcPr anchor="ct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dirty="0" smtClean="0">
                          <a:latin typeface="Cambria" panose="02040503050406030204" pitchFamily="18" charset="0"/>
                        </a:rPr>
                        <a:t>9.54%</a:t>
                      </a:r>
                    </a:p>
                  </a:txBody>
                  <a:tcPr anchor="ctr"/>
                </a:tc>
                <a:tc>
                  <a:txBody>
                    <a:bodyPr/>
                    <a:lstStyle/>
                    <a:p>
                      <a:r>
                        <a:rPr lang="en-US" sz="2000" u="none" strike="noStrike" kern="1200" baseline="0" dirty="0" smtClean="0">
                          <a:latin typeface="Cambria" panose="02040503050406030204" pitchFamily="18" charset="0"/>
                        </a:rPr>
                        <a:t>2. Efficiency</a:t>
                      </a:r>
                      <a:endParaRPr lang="en-US" sz="2000" dirty="0">
                        <a:latin typeface="Cambria" panose="02040503050406030204" pitchFamily="18" charset="0"/>
                      </a:endParaRPr>
                    </a:p>
                  </a:txBody>
                  <a:tcPr anchor="ct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9.54%</a:t>
                      </a:r>
                      <a:endParaRPr lang="en-US" sz="2000" dirty="0">
                        <a:latin typeface="Cambria" panose="02040503050406030204" pitchFamily="18" charset="0"/>
                      </a:endParaRPr>
                    </a:p>
                  </a:txBody>
                  <a:tcPr anchor="ct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nchor="ct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7.63%</a:t>
                      </a:r>
                      <a:endParaRPr lang="en-US" sz="2000" dirty="0">
                        <a:latin typeface="Cambria" panose="02040503050406030204" pitchFamily="18" charset="0"/>
                      </a:endParaRPr>
                    </a:p>
                  </a:txBody>
                  <a:tcPr anchor="ct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rPr>
                        <a:t>7.63%</a:t>
                      </a:r>
                    </a:p>
                  </a:txBody>
                  <a:tcPr anchor="ctr"/>
                </a:tc>
              </a:tr>
              <a:tr h="467360">
                <a:tc rowSpan="4">
                  <a:txBody>
                    <a:bodyPr/>
                    <a:lstStyle/>
                    <a:p>
                      <a:r>
                        <a:rPr lang="en-US" dirty="0" smtClean="0">
                          <a:latin typeface="Cambria" panose="02040503050406030204" pitchFamily="18" charset="0"/>
                        </a:rPr>
                        <a:t>3.</a:t>
                      </a:r>
                    </a:p>
                    <a:p>
                      <a:r>
                        <a:rPr lang="en-US" dirty="0" smtClean="0">
                          <a:latin typeface="Cambria" panose="02040503050406030204" pitchFamily="18" charset="0"/>
                        </a:rPr>
                        <a:t>Satisfaction</a:t>
                      </a:r>
                      <a:endParaRPr lang="en-US" dirty="0">
                        <a:latin typeface="Cambria" panose="02040503050406030204" pitchFamily="18" charset="0"/>
                      </a:endParaRPr>
                    </a:p>
                  </a:txBody>
                  <a:tcPr anchor="ctr"/>
                </a:tc>
                <a:tc rowSpan="4">
                  <a:txBody>
                    <a:bodyPr/>
                    <a:lstStyle/>
                    <a:p>
                      <a:r>
                        <a:rPr lang="en-US" dirty="0" smtClean="0">
                          <a:latin typeface="Cambria" panose="02040503050406030204" pitchFamily="18" charset="0"/>
                        </a:rPr>
                        <a:t>47.52%</a:t>
                      </a:r>
                      <a:endParaRPr lang="en-US" dirty="0">
                        <a:latin typeface="Cambria" panose="02040503050406030204" pitchFamily="18" charset="0"/>
                      </a:endParaRPr>
                    </a:p>
                  </a:txBody>
                  <a:tcPr anchor="ctr"/>
                </a:tc>
                <a:tc>
                  <a:txBody>
                    <a:bodyPr/>
                    <a:lstStyle/>
                    <a:p>
                      <a:r>
                        <a:rPr lang="en-US" sz="2000" dirty="0" smtClean="0">
                          <a:latin typeface="Cambria" panose="02040503050406030204" pitchFamily="18" charset="0"/>
                        </a:rPr>
                        <a:t>3.1</a:t>
                      </a:r>
                      <a:r>
                        <a:rPr lang="en-US" sz="2000" baseline="0" dirty="0" smtClean="0">
                          <a:latin typeface="Cambria" panose="02040503050406030204" pitchFamily="18" charset="0"/>
                        </a:rPr>
                        <a:t> </a:t>
                      </a:r>
                      <a:r>
                        <a:rPr lang="en-US" sz="2000" dirty="0" smtClean="0">
                          <a:latin typeface="Cambria" panose="02040503050406030204" pitchFamily="18" charset="0"/>
                        </a:rPr>
                        <a:t>Usefulness</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10.15%</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3.56%</a:t>
                      </a:r>
                      <a:endParaRPr lang="en-US" sz="2000" dirty="0">
                        <a:latin typeface="Cambria" panose="02040503050406030204" pitchFamily="18" charset="0"/>
                      </a:endParaRPr>
                    </a:p>
                  </a:txBody>
                  <a:tcPr/>
                </a:tc>
                <a:tc rowSpan="4">
                  <a:txBody>
                    <a:bodyPr/>
                    <a:lstStyle/>
                    <a:p>
                      <a:r>
                        <a:rPr lang="en-US" sz="1800" b="0" i="0" u="none" strike="noStrike" kern="1200" baseline="0" dirty="0" smtClean="0">
                          <a:solidFill>
                            <a:schemeClr val="tx1"/>
                          </a:solidFill>
                          <a:latin typeface="Cambria" panose="02040503050406030204" pitchFamily="18" charset="0"/>
                          <a:ea typeface="+mn-ea"/>
                          <a:cs typeface="+mn-cs"/>
                        </a:rPr>
                        <a:t>38.44%</a:t>
                      </a:r>
                      <a:endParaRPr lang="en-US" sz="2000" dirty="0">
                        <a:latin typeface="Cambria" panose="02040503050406030204" pitchFamily="18" charset="0"/>
                      </a:endParaRPr>
                    </a:p>
                  </a:txBody>
                  <a:tcPr anchor="ctr"/>
                </a:tc>
              </a:tr>
              <a:tr h="287867">
                <a:tc vMerge="1">
                  <a:txBody>
                    <a:bodyPr/>
                    <a:lstStyle/>
                    <a:p>
                      <a:endParaRPr lang="en-US"/>
                    </a:p>
                  </a:txBody>
                  <a:tcPr/>
                </a:tc>
                <a:tc vMerge="1">
                  <a:txBody>
                    <a:bodyPr/>
                    <a:lstStyle/>
                    <a:p>
                      <a:endParaRPr lang="en-US"/>
                    </a:p>
                  </a:txBody>
                  <a:tcPr/>
                </a:tc>
                <a:tc>
                  <a:txBody>
                    <a:bodyPr/>
                    <a:lstStyle/>
                    <a:p>
                      <a:r>
                        <a:rPr lang="en-US" sz="2000" dirty="0" smtClean="0">
                          <a:latin typeface="Cambria" panose="02040503050406030204" pitchFamily="18" charset="0"/>
                        </a:rPr>
                        <a:t>3.2 Trust</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15.70%</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6.4%</a:t>
                      </a:r>
                      <a:endParaRPr lang="en-US" sz="2000" dirty="0">
                        <a:latin typeface="Cambria" panose="02040503050406030204" pitchFamily="18" charset="0"/>
                      </a:endParaRPr>
                    </a:p>
                  </a:txBody>
                  <a:tcPr/>
                </a:tc>
                <a:tc vMerge="1">
                  <a:txBody>
                    <a:bodyPr/>
                    <a:lstStyle/>
                    <a:p>
                      <a:endParaRPr lang="en-US"/>
                    </a:p>
                  </a:txBody>
                  <a:tcPr/>
                </a:tc>
              </a:tr>
              <a:tr h="370840">
                <a:tc vMerge="1">
                  <a:txBody>
                    <a:bodyPr/>
                    <a:lstStyle/>
                    <a:p>
                      <a:pPr algn="ctr"/>
                      <a:endParaRPr lang="en-US" sz="1600" dirty="0">
                        <a:latin typeface="Cambria" panose="02040503050406030204" pitchFamily="18" charset="0"/>
                      </a:endParaRPr>
                    </a:p>
                  </a:txBody>
                  <a:tcPr anchor="ctr"/>
                </a:tc>
                <a:tc vMerge="1">
                  <a:txBody>
                    <a:bodyPr/>
                    <a:lstStyle/>
                    <a:p>
                      <a:endParaRPr lang="en-US" sz="1800" dirty="0">
                        <a:latin typeface="Cambria" panose="02040503050406030204" pitchFamily="18" charset="0"/>
                      </a:endParaRPr>
                    </a:p>
                  </a:txBody>
                  <a:tcPr anchor="ctr"/>
                </a:tc>
                <a:tc>
                  <a:txBody>
                    <a:bodyPr/>
                    <a:lstStyle/>
                    <a:p>
                      <a:r>
                        <a:rPr lang="en-US" sz="2000" dirty="0" smtClean="0">
                          <a:latin typeface="Cambria" panose="02040503050406030204" pitchFamily="18" charset="0"/>
                        </a:rPr>
                        <a:t>3.3 Pleasure</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11.61%</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4.91%</a:t>
                      </a:r>
                      <a:endParaRPr lang="en-US" sz="2000" dirty="0">
                        <a:latin typeface="Cambria" panose="02040503050406030204" pitchFamily="18" charset="0"/>
                      </a:endParaRPr>
                    </a:p>
                  </a:txBody>
                  <a:tcPr/>
                </a:tc>
                <a:tc vMerge="1">
                  <a:txBody>
                    <a:bodyPr/>
                    <a:lstStyle/>
                    <a:p>
                      <a:endParaRPr lang="en-US" sz="1800" dirty="0">
                        <a:latin typeface="Cambria" panose="02040503050406030204" pitchFamily="18" charset="0"/>
                      </a:endParaRPr>
                    </a:p>
                  </a:txBody>
                  <a:tcPr anchor="ctr"/>
                </a:tc>
              </a:tr>
              <a:tr h="370840">
                <a:tc vMerge="1">
                  <a:txBody>
                    <a:bodyPr/>
                    <a:lstStyle/>
                    <a:p>
                      <a:pPr algn="ctr"/>
                      <a:endParaRPr lang="en-US" sz="1800" dirty="0">
                        <a:latin typeface="Cambria" panose="02040503050406030204" pitchFamily="18" charset="0"/>
                      </a:endParaRPr>
                    </a:p>
                  </a:txBody>
                  <a:tcPr anchor="ctr"/>
                </a:tc>
                <a:tc vMerge="1">
                  <a:txBody>
                    <a:bodyPr/>
                    <a:lstStyle/>
                    <a:p>
                      <a:pPr marL="0" marR="0" indent="0" algn="l" defTabSz="914282" rtl="0" eaLnBrk="1" fontAlgn="auto" latinLnBrk="0" hangingPunct="1">
                        <a:lnSpc>
                          <a:spcPct val="100000"/>
                        </a:lnSpc>
                        <a:spcBef>
                          <a:spcPts val="0"/>
                        </a:spcBef>
                        <a:spcAft>
                          <a:spcPts val="0"/>
                        </a:spcAft>
                        <a:buClrTx/>
                        <a:buSzTx/>
                        <a:buFontTx/>
                        <a:buNone/>
                        <a:tabLst/>
                        <a:defRPr/>
                      </a:pPr>
                      <a:endParaRPr lang="en-US" sz="2000" dirty="0">
                        <a:latin typeface="Cambria" panose="02040503050406030204" pitchFamily="18" charset="0"/>
                      </a:endParaRPr>
                    </a:p>
                  </a:txBody>
                  <a:tcPr anchor="ctr"/>
                </a:tc>
                <a:tc>
                  <a:txBody>
                    <a:bodyPr/>
                    <a:lstStyle/>
                    <a:p>
                      <a:r>
                        <a:rPr lang="en-US" sz="2000" dirty="0" smtClean="0">
                          <a:latin typeface="Cambria" panose="02040503050406030204" pitchFamily="18" charset="0"/>
                        </a:rPr>
                        <a:t>3.4 Comfort</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10.06%</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2.92%</a:t>
                      </a:r>
                      <a:endParaRPr lang="en-US" sz="2000" dirty="0">
                        <a:latin typeface="Cambria" panose="02040503050406030204" pitchFamily="18" charset="0"/>
                      </a:endParaRPr>
                    </a:p>
                  </a:txBody>
                  <a:tcPr/>
                </a:tc>
                <a:tc vMerge="1">
                  <a:txBody>
                    <a:bodyPr/>
                    <a:lstStyle/>
                    <a:p>
                      <a:endParaRPr lang="en-US" sz="2000" dirty="0">
                        <a:latin typeface="Cambria" panose="02040503050406030204" pitchFamily="18" charset="0"/>
                      </a:endParaRPr>
                    </a:p>
                  </a:txBody>
                  <a:tcPr anchor="ctr"/>
                </a:tc>
              </a:tr>
            </a:tbl>
          </a:graphicData>
        </a:graphic>
      </p:graphicFrame>
    </p:spTree>
    <p:extLst>
      <p:ext uri="{BB962C8B-B14F-4D97-AF65-F5344CB8AC3E}">
        <p14:creationId xmlns:p14="http://schemas.microsoft.com/office/powerpoint/2010/main" val="26575241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Rockwell" panose="02060603020205020403" pitchFamily="18" charset="0"/>
              </a:rPr>
              <a:t>Quality in </a:t>
            </a:r>
            <a:r>
              <a:rPr lang="en-US" sz="2400" dirty="0" smtClean="0">
                <a:latin typeface="Rockwell" panose="02060603020205020403" pitchFamily="18" charset="0"/>
              </a:rPr>
              <a:t>Use  </a:t>
            </a:r>
            <a:r>
              <a:rPr lang="en-US" sz="2400" dirty="0">
                <a:latin typeface="Rockwell" panose="02060603020205020403" pitchFamily="18" charset="0"/>
              </a:rPr>
              <a:t>Testing </a:t>
            </a:r>
            <a:r>
              <a:rPr lang="en-US" sz="2400" dirty="0" smtClean="0">
                <a:latin typeface="Rockwell" panose="02060603020205020403" pitchFamily="18" charset="0"/>
              </a:rPr>
              <a:t>Result</a:t>
            </a:r>
            <a:endParaRPr lang="en-US" sz="2400" dirty="0">
              <a:latin typeface="Rockwell" panose="02060603020205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9292841"/>
              </p:ext>
            </p:extLst>
          </p:nvPr>
        </p:nvGraphicFramePr>
        <p:xfrm>
          <a:off x="219075" y="876300"/>
          <a:ext cx="10171112" cy="4937760"/>
        </p:xfrm>
        <a:graphic>
          <a:graphicData uri="http://schemas.openxmlformats.org/drawingml/2006/table">
            <a:tbl>
              <a:tblPr firstRow="1" bandRow="1">
                <a:tableStyleId>{F2DE63D5-997A-4646-A377-4702673A728D}</a:tableStyleId>
              </a:tblPr>
              <a:tblGrid>
                <a:gridCol w="1778000"/>
                <a:gridCol w="1041400"/>
                <a:gridCol w="2743200"/>
                <a:gridCol w="1473200"/>
                <a:gridCol w="838200"/>
                <a:gridCol w="1219200"/>
                <a:gridCol w="1077912"/>
              </a:tblGrid>
              <a:tr h="370840">
                <a:tc>
                  <a:txBody>
                    <a:bodyPr/>
                    <a:lstStyle/>
                    <a:p>
                      <a:r>
                        <a:rPr lang="en-US" sz="1800" u="none" strike="noStrike" kern="1200" baseline="0" dirty="0" smtClean="0">
                          <a:latin typeface="Cambria" panose="02040503050406030204" pitchFamily="18" charset="0"/>
                        </a:rPr>
                        <a:t>Characteristics</a:t>
                      </a:r>
                      <a:endParaRPr lang="en-US" sz="18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endParaRPr lang="en-US" sz="2000" dirty="0">
                        <a:latin typeface="Cambria" panose="02040503050406030204" pitchFamily="18" charset="0"/>
                      </a:endParaRPr>
                    </a:p>
                  </a:txBody>
                  <a:tcPr/>
                </a:tc>
                <a:tc>
                  <a:txBody>
                    <a:bodyPr/>
                    <a:lstStyle/>
                    <a:p>
                      <a:r>
                        <a:rPr lang="en-US" sz="2000" u="none" strike="noStrike" kern="1200" baseline="0" dirty="0" err="1" smtClean="0">
                          <a:latin typeface="Cambria" panose="02040503050406030204" pitchFamily="18" charset="0"/>
                        </a:rPr>
                        <a:t>Subcharacteristics</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Relative</a:t>
                      </a:r>
                    </a:p>
                    <a:p>
                      <a:r>
                        <a:rPr lang="en-US" sz="2000" u="none" strike="noStrike" kern="1200" baseline="0" dirty="0" smtClean="0">
                          <a:latin typeface="Cambria" panose="02040503050406030204" pitchFamily="18" charset="0"/>
                        </a:rPr>
                        <a:t>Weight</a:t>
                      </a:r>
                    </a:p>
                    <a:p>
                      <a:r>
                        <a:rPr lang="en-US" sz="2000" u="none" strike="noStrike" kern="1200" baseline="0" dirty="0" smtClean="0">
                          <a:latin typeface="Cambria" panose="02040503050406030204" pitchFamily="18" charset="0"/>
                        </a:rPr>
                        <a:t>per sub</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Wn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Level</a:t>
                      </a:r>
                    </a:p>
                    <a:p>
                      <a:r>
                        <a:rPr lang="en-US" sz="2000" u="none" strike="noStrike" kern="1200" baseline="0" dirty="0" smtClean="0">
                          <a:latin typeface="Cambria" panose="02040503050406030204" pitchFamily="18" charset="0"/>
                        </a:rPr>
                        <a:t>(L</a:t>
                      </a:r>
                      <a:r>
                        <a:rPr lang="en-US" sz="1800" u="none" strike="noStrike" kern="1200" baseline="0" dirty="0" smtClean="0">
                          <a:latin typeface="Cambria" panose="02040503050406030204" pitchFamily="18" charset="0"/>
                        </a:rPr>
                        <a:t>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err="1" smtClean="0">
                          <a:latin typeface="Cambria" panose="02040503050406030204" pitchFamily="18" charset="0"/>
                        </a:rPr>
                        <a:t>Subchar</a:t>
                      </a:r>
                      <a:endParaRPr lang="en-US" sz="2000" u="none" strike="noStrike" kern="1200" baseline="0" dirty="0" smtClean="0">
                        <a:latin typeface="Cambria" panose="02040503050406030204" pitchFamily="18" charset="0"/>
                      </a:endParaRP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valueSCn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c>
                  <a:txBody>
                    <a:bodyPr/>
                    <a:lstStyle/>
                    <a:p>
                      <a:r>
                        <a:rPr lang="en-US" sz="2000" u="none" strike="noStrike" kern="1200" baseline="0" dirty="0" smtClean="0">
                          <a:latin typeface="Cambria" panose="02040503050406030204" pitchFamily="18" charset="0"/>
                        </a:rPr>
                        <a:t>Value</a:t>
                      </a:r>
                    </a:p>
                    <a:p>
                      <a:r>
                        <a:rPr lang="en-US" sz="2000" u="none" strike="noStrike" kern="1200" baseline="0" dirty="0" smtClean="0">
                          <a:latin typeface="Cambria" panose="02040503050406030204" pitchFamily="18" charset="0"/>
                        </a:rPr>
                        <a:t>char</a:t>
                      </a:r>
                    </a:p>
                    <a:p>
                      <a:r>
                        <a:rPr lang="en-US" sz="2000" u="none" strike="noStrike" kern="1200" baseline="0" dirty="0" smtClean="0">
                          <a:latin typeface="Cambria" panose="02040503050406030204" pitchFamily="18" charset="0"/>
                        </a:rPr>
                        <a:t>(</a:t>
                      </a:r>
                      <a:r>
                        <a:rPr lang="en-US" sz="2000" u="none" strike="noStrike" kern="1200" baseline="0" dirty="0" err="1" smtClean="0">
                          <a:latin typeface="Cambria" panose="02040503050406030204" pitchFamily="18" charset="0"/>
                        </a:rPr>
                        <a:t>valueCn</a:t>
                      </a:r>
                      <a:r>
                        <a:rPr lang="en-US" sz="2000" u="none" strike="noStrike" kern="1200" baseline="0" dirty="0" smtClean="0">
                          <a:latin typeface="Cambria" panose="02040503050406030204" pitchFamily="18" charset="0"/>
                        </a:rPr>
                        <a:t>)</a:t>
                      </a:r>
                      <a:endParaRPr lang="en-US" sz="2000" dirty="0">
                        <a:latin typeface="Cambria" panose="02040503050406030204" pitchFamily="18" charset="0"/>
                      </a:endParaRPr>
                    </a:p>
                  </a:txBody>
                  <a:tcPr/>
                </a:tc>
              </a:tr>
              <a:tr h="467360">
                <a:tc rowSpan="2">
                  <a:txBody>
                    <a:bodyPr/>
                    <a:lstStyle/>
                    <a:p>
                      <a:r>
                        <a:rPr lang="en-US" dirty="0" smtClean="0">
                          <a:latin typeface="Cambria" panose="02040503050406030204" pitchFamily="18" charset="0"/>
                        </a:rPr>
                        <a:t>4.</a:t>
                      </a:r>
                    </a:p>
                    <a:p>
                      <a:r>
                        <a:rPr lang="en-US" dirty="0" smtClean="0">
                          <a:latin typeface="Cambria" panose="02040503050406030204" pitchFamily="18" charset="0"/>
                        </a:rPr>
                        <a:t>Freedom</a:t>
                      </a:r>
                    </a:p>
                    <a:p>
                      <a:r>
                        <a:rPr lang="en-US" dirty="0" smtClean="0">
                          <a:latin typeface="Cambria" panose="02040503050406030204" pitchFamily="18" charset="0"/>
                        </a:rPr>
                        <a:t>from risk</a:t>
                      </a:r>
                      <a:endParaRPr lang="en-US" dirty="0">
                        <a:latin typeface="Cambria" panose="02040503050406030204" pitchFamily="18" charset="0"/>
                      </a:endParaRPr>
                    </a:p>
                  </a:txBody>
                  <a:tcPr anchor="ctr"/>
                </a:tc>
                <a:tc rowSpan="2">
                  <a:txBody>
                    <a:bodyPr/>
                    <a:lstStyle/>
                    <a:p>
                      <a:r>
                        <a:rPr lang="en-US" dirty="0" smtClean="0">
                          <a:latin typeface="Cambria" panose="02040503050406030204" pitchFamily="18" charset="0"/>
                        </a:rPr>
                        <a:t>16.64%</a:t>
                      </a:r>
                      <a:endParaRPr lang="en-US" dirty="0">
                        <a:latin typeface="Cambria" panose="02040503050406030204" pitchFamily="18" charset="0"/>
                      </a:endParaRPr>
                    </a:p>
                  </a:txBody>
                  <a:tcPr anchor="ctr"/>
                </a:tc>
                <a:tc>
                  <a:txBody>
                    <a:bodyPr/>
                    <a:lstStyle/>
                    <a:p>
                      <a:r>
                        <a:rPr lang="en-US" sz="2000" dirty="0" smtClean="0">
                          <a:latin typeface="Cambria" panose="02040503050406030204" pitchFamily="18" charset="0"/>
                        </a:rPr>
                        <a:t>4.1 Economic</a:t>
                      </a:r>
                    </a:p>
                    <a:p>
                      <a:r>
                        <a:rPr lang="en-US" sz="2000" dirty="0" smtClean="0">
                          <a:latin typeface="Cambria" panose="02040503050406030204" pitchFamily="18" charset="0"/>
                        </a:rPr>
                        <a:t>risk</a:t>
                      </a:r>
                    </a:p>
                    <a:p>
                      <a:r>
                        <a:rPr lang="en-US" sz="2000" dirty="0" smtClean="0">
                          <a:latin typeface="Cambria" panose="02040503050406030204" pitchFamily="18" charset="0"/>
                        </a:rPr>
                        <a:t>mitigation</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8.60%</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6.88%</a:t>
                      </a:r>
                      <a:endParaRPr lang="en-US" sz="2000" dirty="0">
                        <a:latin typeface="Cambria" panose="02040503050406030204" pitchFamily="18" charset="0"/>
                      </a:endParaRPr>
                    </a:p>
                  </a:txBody>
                  <a:tcPr/>
                </a:tc>
                <a:tc rowSpan="2">
                  <a:txBody>
                    <a:bodyPr/>
                    <a:lstStyle/>
                    <a:p>
                      <a:r>
                        <a:rPr lang="en-US" sz="1800" b="0" i="0" u="none" strike="noStrike" kern="1200" baseline="0" dirty="0" smtClean="0">
                          <a:solidFill>
                            <a:schemeClr val="tx1"/>
                          </a:solidFill>
                          <a:latin typeface="Cambria" panose="02040503050406030204" pitchFamily="18" charset="0"/>
                          <a:ea typeface="+mn-ea"/>
                          <a:cs typeface="+mn-cs"/>
                        </a:rPr>
                        <a:t>22.52%</a:t>
                      </a:r>
                      <a:endParaRPr lang="en-US" sz="2000" dirty="0">
                        <a:latin typeface="Cambria" panose="02040503050406030204" pitchFamily="18" charset="0"/>
                      </a:endParaRPr>
                    </a:p>
                  </a:txBody>
                  <a:tcPr anchor="ctr"/>
                </a:tc>
              </a:tr>
              <a:tr h="287867">
                <a:tc vMerge="1">
                  <a:txBody>
                    <a:bodyPr/>
                    <a:lstStyle/>
                    <a:p>
                      <a:endParaRPr lang="en-US"/>
                    </a:p>
                  </a:txBody>
                  <a:tcPr/>
                </a:tc>
                <a:tc vMerge="1">
                  <a:txBody>
                    <a:bodyPr/>
                    <a:lstStyle/>
                    <a:p>
                      <a:endParaRPr lang="en-US"/>
                    </a:p>
                  </a:txBody>
                  <a:tcPr/>
                </a:tc>
                <a:tc>
                  <a:txBody>
                    <a:bodyPr/>
                    <a:lstStyle/>
                    <a:p>
                      <a:r>
                        <a:rPr lang="en-US" sz="2000" dirty="0" smtClean="0">
                          <a:latin typeface="Cambria" panose="02040503050406030204" pitchFamily="18" charset="0"/>
                        </a:rPr>
                        <a:t>4.2 Health</a:t>
                      </a:r>
                    </a:p>
                    <a:p>
                      <a:r>
                        <a:rPr lang="en-US" sz="2000" dirty="0" smtClean="0">
                          <a:latin typeface="Cambria" panose="02040503050406030204" pitchFamily="18" charset="0"/>
                        </a:rPr>
                        <a:t>and safety</a:t>
                      </a:r>
                    </a:p>
                    <a:p>
                      <a:r>
                        <a:rPr lang="en-US" sz="2000" dirty="0" smtClean="0">
                          <a:latin typeface="Cambria" panose="02040503050406030204" pitchFamily="18" charset="0"/>
                        </a:rPr>
                        <a:t>risk</a:t>
                      </a:r>
                    </a:p>
                    <a:p>
                      <a:r>
                        <a:rPr lang="en-US" sz="2000" dirty="0" smtClean="0">
                          <a:latin typeface="Cambria" panose="02040503050406030204" pitchFamily="18" charset="0"/>
                        </a:rPr>
                        <a:t>mitigation</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8.04%</a:t>
                      </a:r>
                      <a:endParaRPr lang="en-US" sz="2000" dirty="0">
                        <a:latin typeface="Cambria" panose="02040503050406030204" pitchFamily="18" charset="0"/>
                      </a:endParaRPr>
                    </a:p>
                  </a:txBody>
                  <a:tcPr/>
                </a:tc>
                <a:tc>
                  <a:txBody>
                    <a:bodyPr/>
                    <a:lstStyle/>
                    <a:p>
                      <a:r>
                        <a:rPr lang="en-US" sz="2000" dirty="0" smtClean="0">
                          <a:latin typeface="Cambria" panose="02040503050406030204" pitchFamily="18" charset="0"/>
                        </a:rPr>
                        <a:t>4</a:t>
                      </a:r>
                      <a:endParaRPr lang="en-US" sz="2000" dirty="0">
                        <a:latin typeface="Cambria" panose="02040503050406030204" pitchFamily="18" charset="0"/>
                      </a:endParaRPr>
                    </a:p>
                  </a:txBody>
                  <a:tcP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6.43%</a:t>
                      </a:r>
                    </a:p>
                  </a:txBody>
                  <a:tcPr/>
                </a:tc>
                <a:tc vMerge="1">
                  <a:txBody>
                    <a:bodyPr/>
                    <a:lstStyle/>
                    <a:p>
                      <a:endParaRPr lang="en-US"/>
                    </a:p>
                  </a:txBody>
                  <a:tcPr/>
                </a:tc>
              </a:tr>
              <a:tr h="287867">
                <a:tc>
                  <a:txBody>
                    <a:bodyPr/>
                    <a:lstStyle/>
                    <a:p>
                      <a:r>
                        <a:rPr lang="en-US" dirty="0" smtClean="0">
                          <a:latin typeface="Cambria" panose="02040503050406030204" pitchFamily="18" charset="0"/>
                        </a:rPr>
                        <a:t>5. Context</a:t>
                      </a:r>
                    </a:p>
                    <a:p>
                      <a:r>
                        <a:rPr lang="en-US" dirty="0" smtClean="0">
                          <a:latin typeface="Cambria" panose="02040503050406030204" pitchFamily="18" charset="0"/>
                        </a:rPr>
                        <a:t>Coverage</a:t>
                      </a:r>
                      <a:endParaRPr lang="en-US" dirty="0">
                        <a:latin typeface="Cambria" panose="02040503050406030204" pitchFamily="18" charset="0"/>
                      </a:endParaRPr>
                    </a:p>
                  </a:txBody>
                  <a:tcPr anchor="ctr"/>
                </a:tc>
                <a:tc>
                  <a:txBody>
                    <a:bodyPr/>
                    <a:lstStyle/>
                    <a:p>
                      <a:r>
                        <a:rPr lang="en-US" sz="1800" b="0" i="0" u="none" strike="noStrike" kern="1200" baseline="0" dirty="0" smtClean="0">
                          <a:solidFill>
                            <a:schemeClr val="tx1"/>
                          </a:solidFill>
                          <a:latin typeface="Cambria" panose="02040503050406030204" pitchFamily="18" charset="0"/>
                          <a:ea typeface="+mn-ea"/>
                          <a:cs typeface="+mn-cs"/>
                        </a:rPr>
                        <a:t>11.51%</a:t>
                      </a:r>
                    </a:p>
                  </a:txBody>
                  <a:tcPr anchor="ctr"/>
                </a:tc>
                <a:tc>
                  <a:txBody>
                    <a:bodyPr/>
                    <a:lstStyle/>
                    <a:p>
                      <a:r>
                        <a:rPr lang="en-US" sz="2000" b="0" i="0" u="none" strike="noStrike" kern="1200" baseline="0" dirty="0" smtClean="0">
                          <a:solidFill>
                            <a:schemeClr val="tx1"/>
                          </a:solidFill>
                          <a:latin typeface="Cambria" panose="02040503050406030204" pitchFamily="18" charset="0"/>
                          <a:ea typeface="+mn-ea"/>
                          <a:cs typeface="+mn-cs"/>
                        </a:rPr>
                        <a:t>5.1 Context</a:t>
                      </a:r>
                    </a:p>
                    <a:p>
                      <a:r>
                        <a:rPr lang="en-US" sz="2000" b="0" i="0" u="none" strike="noStrike" kern="1200" baseline="0" dirty="0" smtClean="0">
                          <a:solidFill>
                            <a:schemeClr val="tx1"/>
                          </a:solidFill>
                          <a:latin typeface="Cambria" panose="02040503050406030204" pitchFamily="18" charset="0"/>
                          <a:ea typeface="+mn-ea"/>
                          <a:cs typeface="+mn-cs"/>
                        </a:rPr>
                        <a:t>Completeness</a:t>
                      </a:r>
                    </a:p>
                    <a:p>
                      <a:endParaRPr lang="en-US" sz="2000" dirty="0">
                        <a:latin typeface="Cambria" panose="02040503050406030204" pitchFamily="18" charset="0"/>
                      </a:endParaRPr>
                    </a:p>
                  </a:txBody>
                  <a:tcP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Cambria" panose="02040503050406030204" pitchFamily="18" charset="0"/>
                          <a:ea typeface="+mn-ea"/>
                          <a:cs typeface="+mn-cs"/>
                        </a:rPr>
                        <a:t>11.51%</a:t>
                      </a:r>
                      <a:endParaRPr lang="en-US" sz="2000" dirty="0" smtClean="0">
                        <a:latin typeface="Cambria" panose="02040503050406030204" pitchFamily="18" charset="0"/>
                      </a:endParaRPr>
                    </a:p>
                    <a:p>
                      <a:endParaRPr lang="en-US" sz="2000" dirty="0">
                        <a:latin typeface="Cambria" panose="02040503050406030204" pitchFamily="18" charset="0"/>
                      </a:endParaRPr>
                    </a:p>
                  </a:txBody>
                  <a:tcP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Cambria" panose="02040503050406030204" pitchFamily="18" charset="0"/>
                          <a:ea typeface="+mn-ea"/>
                          <a:cs typeface="+mn-cs"/>
                        </a:rPr>
                        <a:t>4</a:t>
                      </a:r>
                    </a:p>
                    <a:p>
                      <a:endParaRPr lang="en-US" sz="2000" dirty="0">
                        <a:latin typeface="Cambria" panose="02040503050406030204" pitchFamily="18" charset="0"/>
                      </a:endParaRPr>
                    </a:p>
                  </a:txBody>
                  <a:tcP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Cambria" panose="02040503050406030204" pitchFamily="18" charset="0"/>
                          <a:ea typeface="+mn-ea"/>
                          <a:cs typeface="+mn-cs"/>
                        </a:rPr>
                        <a:t>9.21%</a:t>
                      </a:r>
                      <a:endParaRPr lang="en-US" sz="2000" dirty="0" smtClean="0">
                        <a:latin typeface="Cambria" panose="02040503050406030204" pitchFamily="18" charset="0"/>
                      </a:endParaRPr>
                    </a:p>
                    <a:p>
                      <a:endParaRPr lang="en-US" sz="2000" b="0" i="0" u="none" strike="noStrike" kern="1200" baseline="0" dirty="0" smtClean="0">
                        <a:solidFill>
                          <a:schemeClr val="tx1"/>
                        </a:solidFill>
                        <a:latin typeface="Cambria" panose="02040503050406030204" pitchFamily="18" charset="0"/>
                        <a:ea typeface="+mn-ea"/>
                        <a:cs typeface="+mn-cs"/>
                      </a:endParaRPr>
                    </a:p>
                  </a:txBody>
                  <a:tcP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Cambria" panose="02040503050406030204" pitchFamily="18" charset="0"/>
                          <a:ea typeface="+mn-ea"/>
                          <a:cs typeface="+mn-cs"/>
                        </a:rPr>
                        <a:t>9.21%</a:t>
                      </a:r>
                      <a:endParaRPr lang="en-US" sz="2000" dirty="0" smtClean="0">
                        <a:latin typeface="Cambria" panose="02040503050406030204" pitchFamily="18" charset="0"/>
                      </a:endParaRPr>
                    </a:p>
                    <a:p>
                      <a:endParaRPr lang="en-US" sz="2000" dirty="0">
                        <a:latin typeface="Cambria" panose="02040503050406030204" pitchFamily="18" charset="0"/>
                      </a:endParaRPr>
                    </a:p>
                  </a:txBody>
                  <a:tcPr anchor="ctr"/>
                </a:tc>
              </a:tr>
            </a:tbl>
          </a:graphicData>
        </a:graphic>
      </p:graphicFrame>
    </p:spTree>
    <p:extLst>
      <p:ext uri="{BB962C8B-B14F-4D97-AF65-F5344CB8AC3E}">
        <p14:creationId xmlns:p14="http://schemas.microsoft.com/office/powerpoint/2010/main" val="34439507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Rockwell" panose="02060603020205020403" pitchFamily="18" charset="0"/>
              </a:rPr>
              <a:t>Quality in Use</a:t>
            </a:r>
            <a:r>
              <a:rPr lang="en-US" sz="2400" dirty="0" smtClean="0">
                <a:latin typeface="Rockwell" panose="02060603020205020403" pitchFamily="18" charset="0"/>
              </a:rPr>
              <a:t> </a:t>
            </a:r>
            <a:r>
              <a:rPr lang="en-US" sz="2400" dirty="0">
                <a:latin typeface="Rockwell" panose="02060603020205020403" pitchFamily="18" charset="0"/>
              </a:rPr>
              <a:t>Testing </a:t>
            </a:r>
            <a:r>
              <a:rPr lang="en-US" sz="2400" dirty="0" smtClean="0">
                <a:latin typeface="Rockwell" panose="02060603020205020403" pitchFamily="18" charset="0"/>
              </a:rPr>
              <a:t>Result</a:t>
            </a:r>
            <a:endParaRPr lang="en-US" sz="2400" dirty="0">
              <a:latin typeface="Rockwell" panose="02060603020205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5355895"/>
              </p:ext>
            </p:extLst>
          </p:nvPr>
        </p:nvGraphicFramePr>
        <p:xfrm>
          <a:off x="269875" y="1143000"/>
          <a:ext cx="10236200" cy="2026920"/>
        </p:xfrm>
        <a:graphic>
          <a:graphicData uri="http://schemas.openxmlformats.org/drawingml/2006/table">
            <a:tbl>
              <a:tblPr firstRow="1" bandRow="1">
                <a:tableStyleId>{5C22544A-7EE6-4342-B048-85BDC9FD1C3A}</a:tableStyleId>
              </a:tblPr>
              <a:tblGrid>
                <a:gridCol w="5130800"/>
                <a:gridCol w="1676400"/>
                <a:gridCol w="3429000"/>
              </a:tblGrid>
              <a:tr h="370840">
                <a:tc>
                  <a:txBody>
                    <a:bodyPr/>
                    <a:lstStyle/>
                    <a:p>
                      <a:r>
                        <a:rPr lang="en-US" sz="1800" u="none" strike="noStrike" kern="1200" baseline="0" dirty="0" smtClean="0">
                          <a:latin typeface="Cambria" panose="02040503050406030204" pitchFamily="18" charset="0"/>
                        </a:rPr>
                        <a:t>Result</a:t>
                      </a:r>
                      <a:endParaRPr lang="en-US" sz="1800" dirty="0">
                        <a:latin typeface="Cambria" panose="02040503050406030204" pitchFamily="18" charset="0"/>
                      </a:endParaRPr>
                    </a:p>
                  </a:txBody>
                  <a:tcPr anchor="ctr"/>
                </a:tc>
                <a:tc>
                  <a:txBody>
                    <a:bodyPr/>
                    <a:lstStyle/>
                    <a:p>
                      <a:r>
                        <a:rPr lang="en-US" sz="1800" u="none" strike="noStrike" kern="1200" baseline="0" dirty="0" smtClean="0">
                          <a:latin typeface="Cambria" panose="02040503050406030204" pitchFamily="18" charset="0"/>
                        </a:rPr>
                        <a:t>Sum of</a:t>
                      </a:r>
                    </a:p>
                    <a:p>
                      <a:r>
                        <a:rPr lang="en-US" sz="1800" u="none" strike="noStrike" kern="1200" baseline="0" dirty="0" smtClean="0">
                          <a:latin typeface="Cambria" panose="02040503050406030204" pitchFamily="18" charset="0"/>
                        </a:rPr>
                        <a:t>Total Relative</a:t>
                      </a:r>
                    </a:p>
                    <a:p>
                      <a:r>
                        <a:rPr lang="en-US" sz="1800" u="none" strike="noStrike" kern="1200" baseline="0" dirty="0" smtClean="0">
                          <a:latin typeface="Cambria" panose="02040503050406030204" pitchFamily="18" charset="0"/>
                        </a:rPr>
                        <a:t>Weight</a:t>
                      </a:r>
                      <a:endParaRPr lang="en-US" sz="1800" dirty="0">
                        <a:latin typeface="Cambria" panose="02040503050406030204" pitchFamily="18" charset="0"/>
                      </a:endParaRPr>
                    </a:p>
                  </a:txBody>
                  <a:tcPr anchor="ctr"/>
                </a:tc>
                <a:tc>
                  <a:txBody>
                    <a:bodyPr/>
                    <a:lstStyle/>
                    <a:p>
                      <a:r>
                        <a:rPr lang="en-US" sz="1800" u="none" strike="noStrike" kern="1200" baseline="0" dirty="0" smtClean="0">
                          <a:latin typeface="Cambria" panose="02040503050406030204" pitchFamily="18" charset="0"/>
                        </a:rPr>
                        <a:t>Total</a:t>
                      </a:r>
                    </a:p>
                    <a:p>
                      <a:r>
                        <a:rPr lang="en-US" sz="1800" u="none" strike="noStrike" kern="1200" baseline="0" dirty="0" smtClean="0">
                          <a:latin typeface="Cambria" panose="02040503050406030204" pitchFamily="18" charset="0"/>
                        </a:rPr>
                        <a:t>Weights Testing Result</a:t>
                      </a:r>
                      <a:endParaRPr lang="en-US" sz="1800" dirty="0">
                        <a:latin typeface="Cambria" panose="02040503050406030204" pitchFamily="18" charset="0"/>
                      </a:endParaRPr>
                    </a:p>
                  </a:txBody>
                  <a:tcPr anchor="ctr"/>
                </a:tc>
              </a:tr>
              <a:tr h="1112520">
                <a:tc>
                  <a:txBody>
                    <a:bodyPr/>
                    <a:lstStyle/>
                    <a:p>
                      <a:r>
                        <a:rPr lang="en-US" sz="1800" dirty="0" smtClean="0">
                          <a:latin typeface="Cambria" panose="02040503050406030204" pitchFamily="18" charset="0"/>
                        </a:rPr>
                        <a:t>Quality in Use Testing Result</a:t>
                      </a:r>
                      <a:endParaRPr lang="en-US" sz="1800" dirty="0">
                        <a:latin typeface="Cambria" panose="02040503050406030204" pitchFamily="18" charset="0"/>
                      </a:endParaRPr>
                    </a:p>
                  </a:txBody>
                  <a:tcPr anchor="ctr"/>
                </a:tc>
                <a:tc>
                  <a:txBody>
                    <a:bodyPr/>
                    <a:lstStyle/>
                    <a:p>
                      <a:pPr marL="0" marR="0" indent="0" algn="l" defTabSz="914282"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Cambria" panose="02040503050406030204" pitchFamily="18" charset="0"/>
                          <a:ea typeface="+mn-ea"/>
                          <a:cs typeface="+mn-cs"/>
                        </a:rPr>
                        <a:t>94.75%</a:t>
                      </a:r>
                      <a:endParaRPr lang="en-US" sz="1800" dirty="0">
                        <a:latin typeface="Cambria" panose="02040503050406030204" pitchFamily="18" charset="0"/>
                      </a:endParaRPr>
                    </a:p>
                  </a:txBody>
                  <a:tcPr anchor="ctr"/>
                </a:tc>
                <a:tc>
                  <a:txBody>
                    <a:bodyPr/>
                    <a:lstStyle/>
                    <a:p>
                      <a:r>
                        <a:rPr lang="en-US" sz="1800" b="0" i="0" u="none" strike="noStrike" kern="1200" baseline="0" dirty="0" smtClean="0">
                          <a:solidFill>
                            <a:schemeClr val="dk1"/>
                          </a:solidFill>
                          <a:latin typeface="Cambria" panose="02040503050406030204" pitchFamily="18" charset="0"/>
                          <a:ea typeface="+mn-ea"/>
                          <a:cs typeface="+mn-cs"/>
                        </a:rPr>
                        <a:t>76.22%</a:t>
                      </a:r>
                      <a:endParaRPr lang="en-US" sz="1800" dirty="0">
                        <a:latin typeface="Cambria" panose="02040503050406030204" pitchFamily="18" charset="0"/>
                      </a:endParaRPr>
                    </a:p>
                  </a:txBody>
                  <a:tcPr anchor="ctr"/>
                </a:tc>
              </a:tr>
            </a:tbl>
          </a:graphicData>
        </a:graphic>
      </p:graphicFrame>
    </p:spTree>
    <p:extLst>
      <p:ext uri="{BB962C8B-B14F-4D97-AF65-F5344CB8AC3E}">
        <p14:creationId xmlns:p14="http://schemas.microsoft.com/office/powerpoint/2010/main" val="14351875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ckwell" panose="02060603020205020403" pitchFamily="18" charset="0"/>
              </a:rPr>
              <a:t>Chart Result</a:t>
            </a:r>
            <a:endParaRPr lang="en-US" dirty="0">
              <a:latin typeface="Rockwell" panose="020606030202050204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675" y="2171700"/>
            <a:ext cx="4572000" cy="27432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675" y="2152650"/>
            <a:ext cx="4572000" cy="2743200"/>
          </a:xfrm>
          <a:prstGeom prst="rect">
            <a:avLst/>
          </a:prstGeom>
        </p:spPr>
      </p:pic>
    </p:spTree>
    <p:extLst>
      <p:ext uri="{BB962C8B-B14F-4D97-AF65-F5344CB8AC3E}">
        <p14:creationId xmlns:p14="http://schemas.microsoft.com/office/powerpoint/2010/main" val="23049599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Rockwell" panose="02060603020205020403" pitchFamily="18" charset="0"/>
              </a:rPr>
              <a:t>Conslusion</a:t>
            </a:r>
            <a:endParaRPr lang="en-US" dirty="0">
              <a:latin typeface="Rockwell" panose="02060603020205020403" pitchFamily="18" charset="0"/>
            </a:endParaRPr>
          </a:p>
        </p:txBody>
      </p:sp>
      <p:sp>
        <p:nvSpPr>
          <p:cNvPr id="4" name="Content Placeholder 3"/>
          <p:cNvSpPr>
            <a:spLocks noGrp="1"/>
          </p:cNvSpPr>
          <p:nvPr>
            <p:ph idx="1"/>
          </p:nvPr>
        </p:nvSpPr>
        <p:spPr>
          <a:xfrm>
            <a:off x="0" y="2057400"/>
            <a:ext cx="10801350" cy="2743200"/>
          </a:xfrm>
        </p:spPr>
        <p:txBody>
          <a:bodyPr/>
          <a:lstStyle/>
          <a:p>
            <a:pPr marL="0" indent="0" algn="ctr">
              <a:buNone/>
            </a:pPr>
            <a:r>
              <a:rPr lang="en-US" sz="3600" dirty="0">
                <a:latin typeface="Cambria" panose="02040503050406030204" pitchFamily="18" charset="0"/>
              </a:rPr>
              <a:t>Measuring the quality of </a:t>
            </a:r>
            <a:r>
              <a:rPr lang="en-US" sz="3600" dirty="0" err="1">
                <a:latin typeface="Cambria" panose="02040503050406030204" pitchFamily="18" charset="0"/>
              </a:rPr>
              <a:t>trasnportation</a:t>
            </a:r>
            <a:r>
              <a:rPr lang="en-US" sz="3600" dirty="0">
                <a:latin typeface="Cambria" panose="02040503050406030204" pitchFamily="18" charset="0"/>
              </a:rPr>
              <a:t> service application GO-JEK </a:t>
            </a:r>
            <a:r>
              <a:rPr lang="en-US" sz="3600" dirty="0" smtClean="0">
                <a:latin typeface="Cambria" panose="02040503050406030204" pitchFamily="18" charset="0"/>
              </a:rPr>
              <a:t>using ISO </a:t>
            </a:r>
            <a:r>
              <a:rPr lang="en-US" sz="3600" dirty="0">
                <a:latin typeface="Cambria" panose="02040503050406030204" pitchFamily="18" charset="0"/>
              </a:rPr>
              <a:t>25010 Quality Model has been successfully carried out by the </a:t>
            </a:r>
            <a:r>
              <a:rPr lang="en-US" sz="3600" dirty="0" smtClean="0">
                <a:latin typeface="Cambria" panose="02040503050406030204" pitchFamily="18" charset="0"/>
              </a:rPr>
              <a:t>methods that </a:t>
            </a:r>
            <a:r>
              <a:rPr lang="en-US" sz="3600" dirty="0">
                <a:latin typeface="Cambria" panose="02040503050406030204" pitchFamily="18" charset="0"/>
              </a:rPr>
              <a:t>have been determined.</a:t>
            </a:r>
          </a:p>
        </p:txBody>
      </p:sp>
    </p:spTree>
    <p:extLst>
      <p:ext uri="{BB962C8B-B14F-4D97-AF65-F5344CB8AC3E}">
        <p14:creationId xmlns:p14="http://schemas.microsoft.com/office/powerpoint/2010/main" val="35116402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Rockwell" panose="02060603020205020403" pitchFamily="18" charset="0"/>
              </a:rPr>
              <a:t>Conslusion</a:t>
            </a:r>
            <a:endParaRPr lang="en-US" dirty="0">
              <a:latin typeface="Rockwell" panose="02060603020205020403" pitchFamily="18" charset="0"/>
            </a:endParaRPr>
          </a:p>
        </p:txBody>
      </p:sp>
      <p:sp>
        <p:nvSpPr>
          <p:cNvPr id="4" name="Content Placeholder 3"/>
          <p:cNvSpPr>
            <a:spLocks noGrp="1"/>
          </p:cNvSpPr>
          <p:nvPr>
            <p:ph idx="1"/>
          </p:nvPr>
        </p:nvSpPr>
        <p:spPr>
          <a:xfrm>
            <a:off x="0" y="838200"/>
            <a:ext cx="10801350" cy="2743200"/>
          </a:xfrm>
        </p:spPr>
        <p:txBody>
          <a:bodyPr/>
          <a:lstStyle/>
          <a:p>
            <a:pPr marL="0" indent="0" algn="ctr">
              <a:buNone/>
            </a:pPr>
            <a:r>
              <a:rPr lang="en-US" sz="2800" dirty="0">
                <a:latin typeface="Cambria" panose="02040503050406030204" pitchFamily="18" charset="0"/>
              </a:rPr>
              <a:t>GO-JEK application obtain the </a:t>
            </a:r>
            <a:r>
              <a:rPr lang="en-US" sz="2800" dirty="0" smtClean="0">
                <a:latin typeface="Cambria" panose="02040503050406030204" pitchFamily="18" charset="0"/>
              </a:rPr>
              <a:t>value of </a:t>
            </a:r>
            <a:r>
              <a:rPr lang="en-US" sz="2800" dirty="0">
                <a:latin typeface="Cambria" panose="02040503050406030204" pitchFamily="18" charset="0"/>
              </a:rPr>
              <a:t>good quality with a percentage on </a:t>
            </a:r>
            <a:r>
              <a:rPr lang="en-US" sz="2800" dirty="0" smtClean="0">
                <a:latin typeface="Cambria" panose="02040503050406030204" pitchFamily="18" charset="0"/>
              </a:rPr>
              <a:t>product dimensional </a:t>
            </a:r>
            <a:r>
              <a:rPr lang="en-US" sz="2800" dirty="0">
                <a:latin typeface="Cambria" panose="02040503050406030204" pitchFamily="18" charset="0"/>
              </a:rPr>
              <a:t>quality is equal </a:t>
            </a:r>
            <a:r>
              <a:rPr lang="en-US" sz="2800" dirty="0" smtClean="0">
                <a:latin typeface="Cambria" panose="02040503050406030204" pitchFamily="18" charset="0"/>
              </a:rPr>
              <a:t>to 79.30</a:t>
            </a:r>
            <a:r>
              <a:rPr lang="en-US" sz="2800" dirty="0">
                <a:latin typeface="Cambria" panose="02040503050406030204" pitchFamily="18" charset="0"/>
              </a:rPr>
              <a:t>% on a android device and on </a:t>
            </a:r>
            <a:r>
              <a:rPr lang="en-US" sz="2800" dirty="0" err="1">
                <a:latin typeface="Cambria" panose="02040503050406030204" pitchFamily="18" charset="0"/>
              </a:rPr>
              <a:t>iOS</a:t>
            </a:r>
            <a:r>
              <a:rPr lang="en-US" sz="2800" dirty="0">
                <a:latin typeface="Cambria" panose="02040503050406030204" pitchFamily="18" charset="0"/>
              </a:rPr>
              <a:t> </a:t>
            </a:r>
            <a:r>
              <a:rPr lang="en-US" sz="2800" dirty="0" smtClean="0">
                <a:latin typeface="Cambria" panose="02040503050406030204" pitchFamily="18" charset="0"/>
              </a:rPr>
              <a:t>devices 80.88</a:t>
            </a:r>
            <a:r>
              <a:rPr lang="en-US" sz="2800" dirty="0">
                <a:latin typeface="Cambria" panose="02040503050406030204" pitchFamily="18" charset="0"/>
              </a:rPr>
              <a:t>% of the </a:t>
            </a:r>
            <a:r>
              <a:rPr lang="en-US" sz="2800" dirty="0" smtClean="0">
                <a:latin typeface="Cambria" panose="02040503050406030204" pitchFamily="18" charset="0"/>
              </a:rPr>
              <a:t>maximum value </a:t>
            </a:r>
            <a:r>
              <a:rPr lang="en-US" sz="2800" dirty="0">
                <a:latin typeface="Cambria" panose="02040503050406030204" pitchFamily="18" charset="0"/>
              </a:rPr>
              <a:t>of mobile application quality by 91.37%. </a:t>
            </a:r>
            <a:r>
              <a:rPr lang="en-US" sz="2800" dirty="0" smtClean="0">
                <a:latin typeface="Cambria" panose="02040503050406030204" pitchFamily="18" charset="0"/>
              </a:rPr>
              <a:t>This shows </a:t>
            </a:r>
            <a:r>
              <a:rPr lang="en-US" sz="2800" dirty="0">
                <a:latin typeface="Cambria" panose="02040503050406030204" pitchFamily="18" charset="0"/>
              </a:rPr>
              <a:t>the </a:t>
            </a:r>
            <a:r>
              <a:rPr lang="en-US" sz="2800" dirty="0" smtClean="0">
                <a:latin typeface="Cambria" panose="02040503050406030204" pitchFamily="18" charset="0"/>
              </a:rPr>
              <a:t>application GO-JEK </a:t>
            </a:r>
            <a:r>
              <a:rPr lang="en-US" sz="2800" dirty="0">
                <a:latin typeface="Cambria" panose="02040503050406030204" pitchFamily="18" charset="0"/>
              </a:rPr>
              <a:t>have good quality in terms of </a:t>
            </a:r>
            <a:r>
              <a:rPr lang="en-US" sz="2800" dirty="0" smtClean="0">
                <a:latin typeface="Cambria" panose="02040503050406030204" pitchFamily="18" charset="0"/>
              </a:rPr>
              <a:t>functional, performance</a:t>
            </a:r>
            <a:r>
              <a:rPr lang="en-US" sz="2800" dirty="0">
                <a:latin typeface="Cambria" panose="02040503050406030204" pitchFamily="18" charset="0"/>
              </a:rPr>
              <a:t>, </a:t>
            </a:r>
            <a:r>
              <a:rPr lang="en-US" sz="2800" dirty="0" smtClean="0">
                <a:latin typeface="Cambria" panose="02040503050406030204" pitchFamily="18" charset="0"/>
              </a:rPr>
              <a:t>compatibility, usability</a:t>
            </a:r>
            <a:r>
              <a:rPr lang="en-US" sz="2800" dirty="0">
                <a:latin typeface="Cambria" panose="02040503050406030204" pitchFamily="18" charset="0"/>
              </a:rPr>
              <a:t>, reliability and security. GO-JEK quality </a:t>
            </a:r>
            <a:r>
              <a:rPr lang="en-US" sz="2800" dirty="0" smtClean="0">
                <a:latin typeface="Cambria" panose="02040503050406030204" pitchFamily="18" charset="0"/>
              </a:rPr>
              <a:t>of applications </a:t>
            </a:r>
            <a:r>
              <a:rPr lang="en-US" sz="2800" dirty="0">
                <a:latin typeface="Cambria" panose="02040503050406030204" pitchFamily="18" charset="0"/>
              </a:rPr>
              <a:t>in </a:t>
            </a:r>
            <a:r>
              <a:rPr lang="en-US" sz="2800" dirty="0" smtClean="0">
                <a:latin typeface="Cambria" panose="02040503050406030204" pitchFamily="18" charset="0"/>
              </a:rPr>
              <a:t>the operating </a:t>
            </a:r>
            <a:r>
              <a:rPr lang="en-US" sz="2800" dirty="0">
                <a:latin typeface="Cambria" panose="02040503050406030204" pitchFamily="18" charset="0"/>
              </a:rPr>
              <a:t>system </a:t>
            </a:r>
            <a:r>
              <a:rPr lang="en-US" sz="2800" dirty="0" err="1">
                <a:latin typeface="Cambria" panose="02040503050406030204" pitchFamily="18" charset="0"/>
              </a:rPr>
              <a:t>iOS</a:t>
            </a:r>
            <a:r>
              <a:rPr lang="en-US" sz="2800" dirty="0">
                <a:latin typeface="Cambria" panose="02040503050406030204" pitchFamily="18" charset="0"/>
              </a:rPr>
              <a:t> has a value of higher quality than the android </a:t>
            </a:r>
            <a:r>
              <a:rPr lang="en-US" sz="2800" dirty="0" smtClean="0">
                <a:latin typeface="Cambria" panose="02040503050406030204" pitchFamily="18" charset="0"/>
              </a:rPr>
              <a:t>operating system </a:t>
            </a:r>
            <a:r>
              <a:rPr lang="en-US" sz="2800" dirty="0">
                <a:latin typeface="Cambria" panose="02040503050406030204" pitchFamily="18" charset="0"/>
              </a:rPr>
              <a:t>for </a:t>
            </a:r>
            <a:r>
              <a:rPr lang="en-US" sz="2800" dirty="0" err="1">
                <a:latin typeface="Cambria" panose="02040503050406030204" pitchFamily="18" charset="0"/>
              </a:rPr>
              <a:t>iOS</a:t>
            </a:r>
            <a:r>
              <a:rPr lang="en-US" sz="2800" dirty="0">
                <a:latin typeface="Cambria" panose="02040503050406030204" pitchFamily="18" charset="0"/>
              </a:rPr>
              <a:t> for some sub characteristic are at a higher level than </a:t>
            </a:r>
            <a:r>
              <a:rPr lang="en-US" sz="2800" dirty="0" smtClean="0">
                <a:latin typeface="Cambria" panose="02040503050406030204" pitchFamily="18" charset="0"/>
              </a:rPr>
              <a:t>the android</a:t>
            </a:r>
            <a:r>
              <a:rPr lang="en-US" sz="2800" dirty="0">
                <a:latin typeface="Cambria" panose="02040503050406030204" pitchFamily="18" charset="0"/>
              </a:rPr>
              <a:t>. </a:t>
            </a:r>
            <a:r>
              <a:rPr lang="en-US" sz="2800" dirty="0" err="1">
                <a:latin typeface="Cambria" panose="02040503050406030204" pitchFamily="18" charset="0"/>
              </a:rPr>
              <a:t>Subcharacteristic</a:t>
            </a:r>
            <a:r>
              <a:rPr lang="en-US" sz="2800" dirty="0">
                <a:latin typeface="Cambria" panose="02040503050406030204" pitchFamily="18" charset="0"/>
              </a:rPr>
              <a:t> is Operability, Integrity and time behavior. </a:t>
            </a:r>
            <a:r>
              <a:rPr lang="en-US" sz="2800" dirty="0" smtClean="0">
                <a:latin typeface="Cambria" panose="02040503050406030204" pitchFamily="18" charset="0"/>
              </a:rPr>
              <a:t>This indicates </a:t>
            </a:r>
            <a:r>
              <a:rPr lang="en-US" sz="2800" dirty="0">
                <a:latin typeface="Cambria" panose="02040503050406030204" pitchFamily="18" charset="0"/>
              </a:rPr>
              <a:t>that the quality of the GO-JEK better on </a:t>
            </a:r>
            <a:r>
              <a:rPr lang="en-US" sz="2800" dirty="0" err="1">
                <a:latin typeface="Cambria" panose="02040503050406030204" pitchFamily="18" charset="0"/>
              </a:rPr>
              <a:t>iOS</a:t>
            </a:r>
            <a:r>
              <a:rPr lang="en-US" sz="2800" dirty="0">
                <a:latin typeface="Cambria" panose="02040503050406030204" pitchFamily="18" charset="0"/>
              </a:rPr>
              <a:t> devices to provide </a:t>
            </a:r>
            <a:r>
              <a:rPr lang="en-US" sz="2800" dirty="0" smtClean="0">
                <a:latin typeface="Cambria" panose="02040503050406030204" pitchFamily="18" charset="0"/>
              </a:rPr>
              <a:t>ease of </a:t>
            </a:r>
            <a:r>
              <a:rPr lang="en-US" sz="2800" dirty="0">
                <a:latin typeface="Cambria" panose="02040503050406030204" pitchFamily="18" charset="0"/>
              </a:rPr>
              <a:t>operation, preventing the access rights and response time.</a:t>
            </a:r>
          </a:p>
        </p:txBody>
      </p:sp>
    </p:spTree>
    <p:extLst>
      <p:ext uri="{BB962C8B-B14F-4D97-AF65-F5344CB8AC3E}">
        <p14:creationId xmlns:p14="http://schemas.microsoft.com/office/powerpoint/2010/main" val="31143341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Rockwell" panose="02060603020205020403" pitchFamily="18" charset="0"/>
              </a:rPr>
              <a:t>Conslusion</a:t>
            </a:r>
            <a:endParaRPr lang="en-US" dirty="0">
              <a:latin typeface="Rockwell" panose="02060603020205020403" pitchFamily="18" charset="0"/>
            </a:endParaRPr>
          </a:p>
        </p:txBody>
      </p:sp>
      <p:sp>
        <p:nvSpPr>
          <p:cNvPr id="4" name="Content Placeholder 3"/>
          <p:cNvSpPr>
            <a:spLocks noGrp="1"/>
          </p:cNvSpPr>
          <p:nvPr>
            <p:ph idx="1"/>
          </p:nvPr>
        </p:nvSpPr>
        <p:spPr>
          <a:xfrm>
            <a:off x="28575" y="1295400"/>
            <a:ext cx="10801350" cy="2743200"/>
          </a:xfrm>
        </p:spPr>
        <p:txBody>
          <a:bodyPr/>
          <a:lstStyle/>
          <a:p>
            <a:pPr marL="0" indent="0" algn="ctr">
              <a:buNone/>
            </a:pPr>
            <a:r>
              <a:rPr lang="en-US" dirty="0">
                <a:latin typeface="Cambria" panose="02040503050406030204" pitchFamily="18" charset="0"/>
              </a:rPr>
              <a:t>Quality in Use dimension, the quality of </a:t>
            </a:r>
            <a:r>
              <a:rPr lang="en-US" dirty="0" smtClean="0">
                <a:latin typeface="Cambria" panose="02040503050406030204" pitchFamily="18" charset="0"/>
              </a:rPr>
              <a:t>transportation service application </a:t>
            </a:r>
            <a:r>
              <a:rPr lang="en-US" dirty="0">
                <a:latin typeface="Cambria" panose="02040503050406030204" pitchFamily="18" charset="0"/>
              </a:rPr>
              <a:t>GO-JEK is 76.22% of the maximum value of mobile </a:t>
            </a:r>
            <a:r>
              <a:rPr lang="en-US" dirty="0" smtClean="0">
                <a:latin typeface="Cambria" panose="02040503050406030204" pitchFamily="18" charset="0"/>
              </a:rPr>
              <a:t>application quality </a:t>
            </a:r>
            <a:r>
              <a:rPr lang="en-US" dirty="0">
                <a:latin typeface="Cambria" panose="02040503050406030204" pitchFamily="18" charset="0"/>
              </a:rPr>
              <a:t>is 94.75%. The results of the weight difference of Quality in </a:t>
            </a:r>
            <a:r>
              <a:rPr lang="en-US" dirty="0" smtClean="0">
                <a:latin typeface="Cambria" panose="02040503050406030204" pitchFamily="18" charset="0"/>
              </a:rPr>
              <a:t>Use dimension </a:t>
            </a:r>
            <a:r>
              <a:rPr lang="en-US" dirty="0">
                <a:latin typeface="Cambria" panose="02040503050406030204" pitchFamily="18" charset="0"/>
              </a:rPr>
              <a:t>and maximum of quality mobile applications is 18.53%. </a:t>
            </a:r>
            <a:r>
              <a:rPr lang="en-US" dirty="0" smtClean="0">
                <a:latin typeface="Cambria" panose="02040503050406030204" pitchFamily="18" charset="0"/>
              </a:rPr>
              <a:t>Overall, quality </a:t>
            </a:r>
            <a:r>
              <a:rPr lang="en-US" dirty="0">
                <a:latin typeface="Cambria" panose="02040503050406030204" pitchFamily="18" charset="0"/>
              </a:rPr>
              <a:t>transportation service application GO-JEK has been good from </a:t>
            </a:r>
            <a:r>
              <a:rPr lang="en-US" dirty="0" smtClean="0">
                <a:latin typeface="Cambria" panose="02040503050406030204" pitchFamily="18" charset="0"/>
              </a:rPr>
              <a:t>the user’s </a:t>
            </a:r>
            <a:r>
              <a:rPr lang="en-US" dirty="0">
                <a:latin typeface="Cambria" panose="02040503050406030204" pitchFamily="18" charset="0"/>
              </a:rPr>
              <a:t>perspective, for each characteristic is at level 4 is the predicate </a:t>
            </a:r>
            <a:r>
              <a:rPr lang="en-US" dirty="0" smtClean="0">
                <a:latin typeface="Cambria" panose="02040503050406030204" pitchFamily="18" charset="0"/>
              </a:rPr>
              <a:t>good quality</a:t>
            </a:r>
            <a:r>
              <a:rPr lang="en-US" dirty="0">
                <a:latin typeface="Cambria" panose="02040503050406030204" pitchFamily="18" charset="0"/>
              </a:rPr>
              <a:t>.</a:t>
            </a:r>
          </a:p>
        </p:txBody>
      </p:sp>
    </p:spTree>
    <p:extLst>
      <p:ext uri="{BB962C8B-B14F-4D97-AF65-F5344CB8AC3E}">
        <p14:creationId xmlns:p14="http://schemas.microsoft.com/office/powerpoint/2010/main" val="21304009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Rockwell" panose="02060603020205020403" pitchFamily="18" charset="0"/>
              </a:rPr>
              <a:t>Future Works</a:t>
            </a:r>
            <a:endParaRPr lang="en-US" dirty="0">
              <a:latin typeface="Rockwell" panose="02060603020205020403" pitchFamily="18" charset="0"/>
            </a:endParaRPr>
          </a:p>
        </p:txBody>
      </p:sp>
      <p:sp>
        <p:nvSpPr>
          <p:cNvPr id="4" name="Content Placeholder 3"/>
          <p:cNvSpPr>
            <a:spLocks noGrp="1"/>
          </p:cNvSpPr>
          <p:nvPr>
            <p:ph idx="1"/>
          </p:nvPr>
        </p:nvSpPr>
        <p:spPr>
          <a:xfrm>
            <a:off x="28575" y="1295400"/>
            <a:ext cx="10801350" cy="2743200"/>
          </a:xfrm>
        </p:spPr>
        <p:txBody>
          <a:bodyPr/>
          <a:lstStyle/>
          <a:p>
            <a:pPr marL="0" indent="0">
              <a:buNone/>
            </a:pPr>
            <a:r>
              <a:rPr lang="en-US" sz="2800" dirty="0" smtClean="0">
                <a:latin typeface="Cambria" panose="02040503050406030204" pitchFamily="18" charset="0"/>
              </a:rPr>
              <a:t>Measuring the quality of </a:t>
            </a:r>
            <a:r>
              <a:rPr lang="en-US" sz="2800" dirty="0" err="1" smtClean="0">
                <a:latin typeface="Cambria" panose="02040503050406030204" pitchFamily="18" charset="0"/>
              </a:rPr>
              <a:t>trasnportation</a:t>
            </a:r>
            <a:r>
              <a:rPr lang="en-US" sz="2800" dirty="0" smtClean="0">
                <a:latin typeface="Cambria" panose="02040503050406030204" pitchFamily="18" charset="0"/>
              </a:rPr>
              <a:t> service GO-JEK using ISO 25010 Quality Model is open to be developed. Measuring the quality of service application </a:t>
            </a:r>
            <a:r>
              <a:rPr lang="en-US" sz="2800" dirty="0" err="1" smtClean="0">
                <a:latin typeface="Cambria" panose="02040503050406030204" pitchFamily="18" charset="0"/>
              </a:rPr>
              <a:t>trasnportation</a:t>
            </a:r>
            <a:r>
              <a:rPr lang="en-US" sz="2800" dirty="0" smtClean="0">
                <a:latin typeface="Cambria" panose="02040503050406030204" pitchFamily="18" charset="0"/>
              </a:rPr>
              <a:t> GO-JEK needs to be done with various types of testing that is more diverse and need to use tools for multiple characteristics on dimensions of product quality, so we get more accurate results. In addition to filling out the questionnaire on usability characteristics and dimensions of quality in use need to be spread area in the Indonesian region that has been reached by the application GO-JEK.</a:t>
            </a:r>
            <a:endParaRPr lang="en-US" sz="2800" dirty="0">
              <a:latin typeface="Cambria" panose="02040503050406030204" pitchFamily="18" charset="0"/>
            </a:endParaRPr>
          </a:p>
        </p:txBody>
      </p:sp>
    </p:spTree>
    <p:extLst>
      <p:ext uri="{BB962C8B-B14F-4D97-AF65-F5344CB8AC3E}">
        <p14:creationId xmlns:p14="http://schemas.microsoft.com/office/powerpoint/2010/main" val="779017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371475" y="1905000"/>
            <a:ext cx="10171271" cy="4800600"/>
          </a:xfrm>
        </p:spPr>
        <p:txBody>
          <a:bodyPr/>
          <a:lstStyle/>
          <a:p>
            <a:pPr marL="0" indent="0">
              <a:buNone/>
            </a:pPr>
            <a:endParaRPr lang="id-ID" dirty="0"/>
          </a:p>
          <a:p>
            <a:pPr marL="0" indent="0">
              <a:buNone/>
            </a:pPr>
            <a:endParaRPr lang="id-ID" dirty="0"/>
          </a:p>
          <a:p>
            <a:pPr marL="0" indent="0">
              <a:buNone/>
            </a:pPr>
            <a:endParaRPr lang="en-US" dirty="0"/>
          </a:p>
        </p:txBody>
      </p:sp>
      <p:sp>
        <p:nvSpPr>
          <p:cNvPr id="4" name="Rectangle 3"/>
          <p:cNvSpPr/>
          <p:nvPr/>
        </p:nvSpPr>
        <p:spPr>
          <a:xfrm>
            <a:off x="1800889" y="1447800"/>
            <a:ext cx="7109563" cy="1569648"/>
          </a:xfrm>
          <a:prstGeom prst="rect">
            <a:avLst/>
          </a:prstGeom>
          <a:noFill/>
        </p:spPr>
        <p:txBody>
          <a:bodyPr wrap="square" lIns="91428" tIns="45714" rIns="91428" bIns="45714">
            <a:spAutoFit/>
          </a:bodyPr>
          <a:lstStyle/>
          <a:p>
            <a:pPr algn="ctr">
              <a:defRPr/>
            </a:pPr>
            <a:r>
              <a:rPr lang="id-ID" sz="9600" dirty="0" smtClean="0">
                <a:solidFill>
                  <a:schemeClr val="accent4">
                    <a:lumMod val="75000"/>
                  </a:schemeClr>
                </a:solidFill>
                <a:latin typeface="Rockwell" panose="02060603020205020403" pitchFamily="18" charset="0"/>
              </a:rPr>
              <a:t>Thank </a:t>
            </a:r>
            <a:r>
              <a:rPr lang="en-US" sz="9600" dirty="0" smtClean="0">
                <a:solidFill>
                  <a:schemeClr val="accent4">
                    <a:lumMod val="75000"/>
                  </a:schemeClr>
                </a:solidFill>
                <a:latin typeface="Rockwell" panose="02060603020205020403" pitchFamily="18" charset="0"/>
              </a:rPr>
              <a:t>Y</a:t>
            </a:r>
            <a:r>
              <a:rPr lang="id-ID" sz="9600" dirty="0" smtClean="0">
                <a:solidFill>
                  <a:schemeClr val="accent4">
                    <a:lumMod val="75000"/>
                  </a:schemeClr>
                </a:solidFill>
                <a:latin typeface="Rockwell" panose="02060603020205020403" pitchFamily="18" charset="0"/>
              </a:rPr>
              <a:t>ou</a:t>
            </a:r>
            <a:endParaRPr lang="en-US" sz="9600" b="1" dirty="0">
              <a:ln w="17780" cmpd="sng">
                <a:solidFill>
                  <a:schemeClr val="accent1">
                    <a:tint val="3000"/>
                  </a:schemeClr>
                </a:solidFill>
                <a:prstDash val="solid"/>
                <a:miter lim="800000"/>
              </a:ln>
              <a:solidFill>
                <a:schemeClr val="accent4">
                  <a:lumMod val="75000"/>
                </a:schemeClr>
              </a:solidFill>
              <a:effectLst>
                <a:outerShdw blurRad="55000" dist="50800" dir="5400000" algn="tl">
                  <a:srgbClr val="000000">
                    <a:alpha val="33000"/>
                  </a:srgbClr>
                </a:outerShdw>
              </a:effectLst>
              <a:latin typeface="Rockwell" panose="02060603020205020403" pitchFamily="18" charset="0"/>
            </a:endParaRPr>
          </a:p>
        </p:txBody>
      </p:sp>
    </p:spTree>
    <p:extLst>
      <p:ext uri="{BB962C8B-B14F-4D97-AF65-F5344CB8AC3E}">
        <p14:creationId xmlns:p14="http://schemas.microsoft.com/office/powerpoint/2010/main" val="22718168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t="24889" b="32444"/>
          <a:stretch/>
        </p:blipFill>
        <p:spPr>
          <a:xfrm>
            <a:off x="4181475" y="2615863"/>
            <a:ext cx="2653021" cy="1131956"/>
          </a:xfrm>
          <a:prstGeom prst="rect">
            <a:avLst/>
          </a:prstGeom>
        </p:spPr>
      </p:pic>
      <p:sp>
        <p:nvSpPr>
          <p:cNvPr id="2" name="Title 1"/>
          <p:cNvSpPr>
            <a:spLocks noGrp="1"/>
          </p:cNvSpPr>
          <p:nvPr>
            <p:ph type="title"/>
          </p:nvPr>
        </p:nvSpPr>
        <p:spPr/>
        <p:txBody>
          <a:bodyPr/>
          <a:lstStyle/>
          <a:p>
            <a:r>
              <a:rPr lang="en-US" dirty="0">
                <a:latin typeface="Rockwell" panose="02060603020205020403" pitchFamily="18" charset="0"/>
              </a:rPr>
              <a:t>Background</a:t>
            </a:r>
            <a:endParaRPr lang="id-ID" dirty="0"/>
          </a:p>
        </p:txBody>
      </p:sp>
      <p:sp>
        <p:nvSpPr>
          <p:cNvPr id="6" name="TextBox 5"/>
          <p:cNvSpPr txBox="1"/>
          <p:nvPr/>
        </p:nvSpPr>
        <p:spPr>
          <a:xfrm>
            <a:off x="711024" y="1219200"/>
            <a:ext cx="2895600" cy="1938992"/>
          </a:xfrm>
          <a:prstGeom prst="rect">
            <a:avLst/>
          </a:prstGeom>
          <a:noFill/>
        </p:spPr>
        <p:txBody>
          <a:bodyPr wrap="square" rtlCol="0">
            <a:spAutoFit/>
          </a:bodyPr>
          <a:lstStyle/>
          <a:p>
            <a:pPr algn="ctr"/>
            <a:r>
              <a:rPr lang="en-US" sz="2000" b="1" dirty="0" smtClean="0">
                <a:latin typeface="Cambria" panose="02040503050406030204" pitchFamily="18" charset="0"/>
              </a:rPr>
              <a:t>Very High Intensity of Use, </a:t>
            </a:r>
            <a:r>
              <a:rPr lang="en-US" sz="1600" dirty="0">
                <a:latin typeface="Cambria" panose="02040503050406030204" pitchFamily="18" charset="0"/>
              </a:rPr>
              <a:t>GO-JEK application need</a:t>
            </a:r>
          </a:p>
          <a:p>
            <a:pPr algn="ctr"/>
            <a:r>
              <a:rPr lang="en-US" sz="1600" dirty="0">
                <a:latin typeface="Cambria" panose="02040503050406030204" pitchFamily="18" charset="0"/>
              </a:rPr>
              <a:t>to be measured that all functions running properly and correctly resulting in</a:t>
            </a:r>
          </a:p>
          <a:p>
            <a:pPr algn="ctr"/>
            <a:r>
              <a:rPr lang="en-US" sz="1600" dirty="0">
                <a:latin typeface="Cambria" panose="02040503050406030204" pitchFamily="18" charset="0"/>
              </a:rPr>
              <a:t>better application performance.</a:t>
            </a:r>
            <a:endParaRPr lang="id-ID" sz="1600" dirty="0">
              <a:latin typeface="Cambria" panose="02040503050406030204" pitchFamily="18" charset="0"/>
            </a:endParaRPr>
          </a:p>
        </p:txBody>
      </p:sp>
      <p:sp>
        <p:nvSpPr>
          <p:cNvPr id="7" name="TextBox 6"/>
          <p:cNvSpPr txBox="1"/>
          <p:nvPr/>
        </p:nvSpPr>
        <p:spPr>
          <a:xfrm>
            <a:off x="7077075" y="1249828"/>
            <a:ext cx="3048000" cy="1877437"/>
          </a:xfrm>
          <a:prstGeom prst="rect">
            <a:avLst/>
          </a:prstGeom>
          <a:noFill/>
        </p:spPr>
        <p:txBody>
          <a:bodyPr wrap="square" rtlCol="0">
            <a:spAutoFit/>
          </a:bodyPr>
          <a:lstStyle/>
          <a:p>
            <a:pPr algn="ctr"/>
            <a:r>
              <a:rPr lang="id-ID" sz="1600" dirty="0" smtClean="0">
                <a:latin typeface="Cambria" panose="02040503050406030204" pitchFamily="18" charset="0"/>
              </a:rPr>
              <a:t>Does</a:t>
            </a:r>
            <a:r>
              <a:rPr lang="en-US" sz="1600" dirty="0" smtClean="0">
                <a:latin typeface="Cambria" panose="02040503050406030204" pitchFamily="18" charset="0"/>
              </a:rPr>
              <a:t> </a:t>
            </a:r>
            <a:r>
              <a:rPr lang="en-US" sz="1600" dirty="0">
                <a:latin typeface="Cambria" panose="02040503050406030204" pitchFamily="18" charset="0"/>
              </a:rPr>
              <a:t>the </a:t>
            </a:r>
            <a:r>
              <a:rPr lang="en-US" sz="2000" b="1" dirty="0">
                <a:latin typeface="Cambria" panose="02040503050406030204" pitchFamily="18" charset="0"/>
              </a:rPr>
              <a:t>quality</a:t>
            </a:r>
            <a:r>
              <a:rPr lang="en-US" sz="1600" dirty="0">
                <a:latin typeface="Cambria" panose="02040503050406030204" pitchFamily="18" charset="0"/>
              </a:rPr>
              <a:t> of GO-JEK application </a:t>
            </a:r>
            <a:r>
              <a:rPr lang="en-US" sz="2000" b="1" dirty="0" smtClean="0">
                <a:latin typeface="Cambria" panose="02040503050406030204" pitchFamily="18" charset="0"/>
              </a:rPr>
              <a:t>Already </a:t>
            </a:r>
            <a:r>
              <a:rPr lang="en-US" sz="2000" b="1" dirty="0">
                <a:latin typeface="Cambria" panose="02040503050406030204" pitchFamily="18" charset="0"/>
              </a:rPr>
              <a:t>Q</a:t>
            </a:r>
            <a:r>
              <a:rPr lang="en-US" sz="2000" b="1" dirty="0" smtClean="0">
                <a:latin typeface="Cambria" panose="02040503050406030204" pitchFamily="18" charset="0"/>
              </a:rPr>
              <a:t>ualified </a:t>
            </a:r>
            <a:r>
              <a:rPr lang="en-US" sz="1600" dirty="0">
                <a:latin typeface="Cambria" panose="02040503050406030204" pitchFamily="18" charset="0"/>
              </a:rPr>
              <a:t>based on the quality of international standardization such as </a:t>
            </a:r>
            <a:r>
              <a:rPr lang="en-US" sz="2000" b="1" dirty="0" smtClean="0">
                <a:latin typeface="Cambria" panose="02040503050406030204" pitchFamily="18" charset="0"/>
              </a:rPr>
              <a:t>ISO 25010</a:t>
            </a:r>
            <a:r>
              <a:rPr lang="en-US" sz="1600" dirty="0" smtClean="0">
                <a:latin typeface="Cambria" panose="02040503050406030204" pitchFamily="18" charset="0"/>
              </a:rPr>
              <a:t>?</a:t>
            </a:r>
            <a:endParaRPr lang="id-ID" sz="1600" dirty="0">
              <a:latin typeface="Cambria" panose="02040503050406030204" pitchFamily="18" charset="0"/>
            </a:endParaRPr>
          </a:p>
        </p:txBody>
      </p:sp>
      <p:sp>
        <p:nvSpPr>
          <p:cNvPr id="8" name="TextBox 7"/>
          <p:cNvSpPr txBox="1"/>
          <p:nvPr/>
        </p:nvSpPr>
        <p:spPr>
          <a:xfrm>
            <a:off x="1933575" y="3812762"/>
            <a:ext cx="6934200" cy="1015663"/>
          </a:xfrm>
          <a:prstGeom prst="rect">
            <a:avLst/>
          </a:prstGeom>
          <a:noFill/>
        </p:spPr>
        <p:txBody>
          <a:bodyPr wrap="square" rtlCol="0">
            <a:spAutoFit/>
          </a:bodyPr>
          <a:lstStyle/>
          <a:p>
            <a:pPr algn="ctr"/>
            <a:r>
              <a:rPr lang="en-US" sz="2000" b="1" dirty="0">
                <a:solidFill>
                  <a:srgbClr val="00B050"/>
                </a:solidFill>
                <a:latin typeface="Cambria" panose="02040503050406030204" pitchFamily="18" charset="0"/>
              </a:rPr>
              <a:t>QUALITY MEASUREMENT OF </a:t>
            </a:r>
            <a:endParaRPr lang="en-US" sz="2000" b="1" dirty="0" smtClean="0">
              <a:solidFill>
                <a:srgbClr val="00B050"/>
              </a:solidFill>
              <a:latin typeface="Cambria" panose="02040503050406030204" pitchFamily="18" charset="0"/>
            </a:endParaRPr>
          </a:p>
          <a:p>
            <a:pPr algn="ctr"/>
            <a:r>
              <a:rPr lang="en-US" sz="2000" b="1" dirty="0" smtClean="0">
                <a:solidFill>
                  <a:srgbClr val="00B050"/>
                </a:solidFill>
                <a:latin typeface="Cambria" panose="02040503050406030204" pitchFamily="18" charset="0"/>
              </a:rPr>
              <a:t>TRANSPORTATION SERVICE </a:t>
            </a:r>
            <a:r>
              <a:rPr lang="en-US" sz="2000" b="1" dirty="0">
                <a:solidFill>
                  <a:srgbClr val="00B050"/>
                </a:solidFill>
                <a:latin typeface="Cambria" panose="02040503050406030204" pitchFamily="18" charset="0"/>
              </a:rPr>
              <a:t>APPLICATION GO-JEK </a:t>
            </a:r>
            <a:r>
              <a:rPr lang="en-US" sz="2000" b="1" dirty="0" smtClean="0">
                <a:solidFill>
                  <a:srgbClr val="00B050"/>
                </a:solidFill>
                <a:latin typeface="Cambria" panose="02040503050406030204" pitchFamily="18" charset="0"/>
              </a:rPr>
              <a:t> </a:t>
            </a:r>
          </a:p>
          <a:p>
            <a:pPr algn="ctr"/>
            <a:r>
              <a:rPr lang="en-US" sz="2000" b="1" dirty="0" smtClean="0">
                <a:solidFill>
                  <a:srgbClr val="00B050"/>
                </a:solidFill>
                <a:latin typeface="Cambria" panose="02040503050406030204" pitchFamily="18" charset="0"/>
              </a:rPr>
              <a:t>USING </a:t>
            </a:r>
            <a:r>
              <a:rPr lang="en-US" sz="2000" b="1" dirty="0">
                <a:solidFill>
                  <a:srgbClr val="00B050"/>
                </a:solidFill>
                <a:latin typeface="Cambria" panose="02040503050406030204" pitchFamily="18" charset="0"/>
              </a:rPr>
              <a:t>ISO 25010 QUALITY MODEL </a:t>
            </a:r>
            <a:endParaRPr lang="id-ID" sz="2000" b="1" dirty="0">
              <a:solidFill>
                <a:srgbClr val="00B050"/>
              </a:solidFill>
              <a:latin typeface="Oswald" pitchFamily="2" charset="0"/>
            </a:endParaRPr>
          </a:p>
        </p:txBody>
      </p:sp>
      <p:sp>
        <p:nvSpPr>
          <p:cNvPr id="9" name="TextBox 8"/>
          <p:cNvSpPr txBox="1"/>
          <p:nvPr/>
        </p:nvSpPr>
        <p:spPr>
          <a:xfrm>
            <a:off x="3156267" y="5156150"/>
            <a:ext cx="4703435" cy="738664"/>
          </a:xfrm>
          <a:prstGeom prst="rect">
            <a:avLst/>
          </a:prstGeom>
          <a:noFill/>
        </p:spPr>
        <p:txBody>
          <a:bodyPr wrap="square" rtlCol="0">
            <a:spAutoFit/>
          </a:bodyPr>
          <a:lstStyle/>
          <a:p>
            <a:pPr algn="ctr"/>
            <a:r>
              <a:rPr lang="id-ID" sz="1400" i="1" dirty="0" smtClean="0">
                <a:latin typeface="Cambria" panose="02040503050406030204" pitchFamily="18" charset="0"/>
              </a:rPr>
              <a:t>“</a:t>
            </a:r>
            <a:r>
              <a:rPr lang="en-US" sz="1400" i="1" dirty="0" smtClean="0">
                <a:latin typeface="Cambria" panose="02040503050406030204" pitchFamily="18" charset="0"/>
              </a:rPr>
              <a:t>ISO 25010 is the latest standard and </a:t>
            </a:r>
            <a:r>
              <a:rPr lang="en-US" sz="1400" i="1" dirty="0">
                <a:latin typeface="Cambria" panose="02040503050406030204" pitchFamily="18" charset="0"/>
              </a:rPr>
              <a:t>relevant to</a:t>
            </a:r>
            <a:r>
              <a:rPr lang="id-ID" sz="1400" i="1" dirty="0">
                <a:latin typeface="Cambria" panose="02040503050406030204" pitchFamily="18" charset="0"/>
              </a:rPr>
              <a:t> </a:t>
            </a:r>
            <a:r>
              <a:rPr lang="en-US" sz="1400" i="1" dirty="0">
                <a:latin typeface="Cambria" panose="02040503050406030204" pitchFamily="18" charset="0"/>
              </a:rPr>
              <a:t>test the mobile application replaces the previous standard ISO </a:t>
            </a:r>
            <a:r>
              <a:rPr lang="en-US" sz="1400" i="1" dirty="0" smtClean="0">
                <a:latin typeface="Cambria" panose="02040503050406030204" pitchFamily="18" charset="0"/>
              </a:rPr>
              <a:t>9126</a:t>
            </a:r>
            <a:r>
              <a:rPr lang="id-ID" sz="1400" i="1" dirty="0" smtClean="0">
                <a:latin typeface="Cambria" panose="02040503050406030204" pitchFamily="18" charset="0"/>
              </a:rPr>
              <a:t>”</a:t>
            </a:r>
            <a:endParaRPr lang="id-ID" sz="1400" i="1" dirty="0">
              <a:latin typeface="Cambria" panose="02040503050406030204" pitchFamily="18" charset="0"/>
            </a:endParaRPr>
          </a:p>
          <a:p>
            <a:pPr algn="ctr"/>
            <a:r>
              <a:rPr lang="id-ID" sz="1400" i="1" dirty="0" smtClean="0">
                <a:latin typeface="Cambria" panose="02040503050406030204" pitchFamily="18" charset="0"/>
              </a:rPr>
              <a:t>(veeneendaal, 2014)</a:t>
            </a:r>
            <a:endParaRPr lang="id-ID" sz="1400" i="1" dirty="0">
              <a:latin typeface="Cambria" panose="02040503050406030204" pitchFamily="18" charset="0"/>
            </a:endParaRPr>
          </a:p>
        </p:txBody>
      </p:sp>
      <p:sp>
        <p:nvSpPr>
          <p:cNvPr id="11" name="Rounded Rectangle 10"/>
          <p:cNvSpPr/>
          <p:nvPr/>
        </p:nvSpPr>
        <p:spPr>
          <a:xfrm>
            <a:off x="7077075" y="1219200"/>
            <a:ext cx="2971800" cy="196264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676275" y="1219200"/>
            <a:ext cx="2971800" cy="196264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4" name="Elbow Connector 13"/>
          <p:cNvCxnSpPr>
            <a:stCxn id="12" idx="3"/>
            <a:endCxn id="13" idx="1"/>
          </p:cNvCxnSpPr>
          <p:nvPr/>
        </p:nvCxnSpPr>
        <p:spPr>
          <a:xfrm>
            <a:off x="3648075" y="2200520"/>
            <a:ext cx="533400" cy="981321"/>
          </a:xfrm>
          <a:prstGeom prst="bentConnector3">
            <a:avLst>
              <a:gd name="adj1" fmla="val 5000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1"/>
            <a:endCxn id="13" idx="3"/>
          </p:cNvCxnSpPr>
          <p:nvPr/>
        </p:nvCxnSpPr>
        <p:spPr>
          <a:xfrm rot="10800000" flipV="1">
            <a:off x="6834497" y="2200519"/>
            <a:ext cx="242579" cy="981321"/>
          </a:xfrm>
          <a:prstGeom prst="bentConnector3">
            <a:avLst>
              <a:gd name="adj1" fmla="val 5000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151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Rockwell" panose="02060603020205020403" pitchFamily="18" charset="0"/>
              </a:rPr>
              <a:t>Problem identification</a:t>
            </a:r>
            <a:endParaRPr lang="en-US" dirty="0">
              <a:latin typeface="Rockwell" panose="02060603020205020403" pitchFamily="18" charset="0"/>
            </a:endParaRPr>
          </a:p>
        </p:txBody>
      </p:sp>
      <p:sp>
        <p:nvSpPr>
          <p:cNvPr id="9" name="Content Placeholder 8"/>
          <p:cNvSpPr>
            <a:spLocks noGrp="1"/>
          </p:cNvSpPr>
          <p:nvPr>
            <p:ph idx="1"/>
          </p:nvPr>
        </p:nvSpPr>
        <p:spPr>
          <a:xfrm>
            <a:off x="447675" y="2286000"/>
            <a:ext cx="9822766" cy="3962398"/>
          </a:xfrm>
        </p:spPr>
        <p:txBody>
          <a:bodyPr/>
          <a:lstStyle/>
          <a:p>
            <a:pPr marL="0" indent="0" algn="ctr">
              <a:buNone/>
            </a:pPr>
            <a:r>
              <a:rPr lang="en-US" sz="4800" dirty="0">
                <a:latin typeface="Cambria" panose="02040503050406030204" pitchFamily="18" charset="0"/>
              </a:rPr>
              <a:t>Whether the </a:t>
            </a:r>
            <a:r>
              <a:rPr lang="en-US" sz="4800" b="1" dirty="0" smtClean="0">
                <a:solidFill>
                  <a:srgbClr val="00B050"/>
                </a:solidFill>
                <a:latin typeface="Cambria" panose="02040503050406030204" pitchFamily="18" charset="0"/>
              </a:rPr>
              <a:t>GO-JEK application </a:t>
            </a:r>
            <a:r>
              <a:rPr lang="en-US" sz="4800" dirty="0">
                <a:latin typeface="Cambria" panose="02040503050406030204" pitchFamily="18" charset="0"/>
              </a:rPr>
              <a:t>has a </a:t>
            </a:r>
            <a:r>
              <a:rPr lang="en-US" sz="4800" b="1" dirty="0">
                <a:solidFill>
                  <a:srgbClr val="00B050"/>
                </a:solidFill>
                <a:latin typeface="Cambria" panose="02040503050406030204" pitchFamily="18" charset="0"/>
              </a:rPr>
              <a:t>good quality </a:t>
            </a:r>
            <a:r>
              <a:rPr lang="en-US" sz="4800" dirty="0" smtClean="0">
                <a:latin typeface="Cambria" panose="02040503050406030204" pitchFamily="18" charset="0"/>
              </a:rPr>
              <a:t>based on ISO 25010 Quality Model ?</a:t>
            </a:r>
            <a:endParaRPr lang="en-US" sz="4800" dirty="0">
              <a:solidFill>
                <a:schemeClr val="tx1">
                  <a:lumMod val="75000"/>
                  <a:lumOff val="25000"/>
                </a:schemeClr>
              </a:solidFill>
              <a:latin typeface="Cambria" panose="02040503050406030204" pitchFamily="18" charset="0"/>
            </a:endParaRPr>
          </a:p>
        </p:txBody>
      </p:sp>
    </p:spTree>
    <p:extLst>
      <p:ext uri="{BB962C8B-B14F-4D97-AF65-F5344CB8AC3E}">
        <p14:creationId xmlns:p14="http://schemas.microsoft.com/office/powerpoint/2010/main" val="10777144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Rockwell" panose="02060603020205020403" pitchFamily="18" charset="0"/>
              </a:rPr>
              <a:t>Research scope </a:t>
            </a:r>
            <a:endParaRPr lang="en-US" dirty="0">
              <a:latin typeface="Rockwell" panose="02060603020205020403" pitchFamily="18" charset="0"/>
            </a:endParaRPr>
          </a:p>
        </p:txBody>
      </p:sp>
      <p:sp>
        <p:nvSpPr>
          <p:cNvPr id="3" name="Content Placeholder 2"/>
          <p:cNvSpPr>
            <a:spLocks noGrp="1"/>
          </p:cNvSpPr>
          <p:nvPr>
            <p:ph idx="1"/>
          </p:nvPr>
        </p:nvSpPr>
        <p:spPr>
          <a:xfrm>
            <a:off x="1" y="1143002"/>
            <a:ext cx="10801350" cy="4343400"/>
          </a:xfrm>
        </p:spPr>
        <p:txBody>
          <a:bodyPr/>
          <a:lstStyle/>
          <a:p>
            <a:pPr marL="457200" indent="-457200">
              <a:buFont typeface="+mj-lt"/>
              <a:buAutoNum type="arabicPeriod"/>
            </a:pPr>
            <a:r>
              <a:rPr lang="en-US" sz="2400" dirty="0" smtClean="0">
                <a:latin typeface="Cambria" panose="02040503050406030204" pitchFamily="18" charset="0"/>
              </a:rPr>
              <a:t>Measurement </a:t>
            </a:r>
            <a:r>
              <a:rPr lang="en-US" sz="2400" dirty="0">
                <a:latin typeface="Cambria" panose="02040503050406030204" pitchFamily="18" charset="0"/>
              </a:rPr>
              <a:t>of software quality is the transportation service </a:t>
            </a:r>
            <a:r>
              <a:rPr lang="en-US" sz="2400" dirty="0" smtClean="0">
                <a:latin typeface="Cambria" panose="02040503050406030204" pitchFamily="18" charset="0"/>
              </a:rPr>
              <a:t>application </a:t>
            </a:r>
            <a:r>
              <a:rPr lang="en-US" sz="2400" b="1" dirty="0" smtClean="0">
                <a:solidFill>
                  <a:srgbClr val="00B050"/>
                </a:solidFill>
                <a:latin typeface="Cambria" panose="02040503050406030204" pitchFamily="18" charset="0"/>
              </a:rPr>
              <a:t>GO-JEK</a:t>
            </a:r>
            <a:r>
              <a:rPr lang="en-US" sz="2400" dirty="0">
                <a:latin typeface="Cambria" panose="02040503050406030204" pitchFamily="18" charset="0"/>
              </a:rPr>
              <a:t>.</a:t>
            </a:r>
          </a:p>
          <a:p>
            <a:pPr marL="457200" indent="-457200">
              <a:buFont typeface="+mj-lt"/>
              <a:buAutoNum type="arabicPeriod"/>
            </a:pPr>
            <a:r>
              <a:rPr lang="en-US" sz="2400" dirty="0" smtClean="0">
                <a:latin typeface="Cambria" panose="02040503050406030204" pitchFamily="18" charset="0"/>
              </a:rPr>
              <a:t>Measurement </a:t>
            </a:r>
            <a:r>
              <a:rPr lang="en-US" sz="2400" dirty="0">
                <a:latin typeface="Cambria" panose="02040503050406030204" pitchFamily="18" charset="0"/>
              </a:rPr>
              <a:t>of software quality is using a model of </a:t>
            </a:r>
            <a:r>
              <a:rPr lang="en-US" sz="2400" b="1" dirty="0">
                <a:solidFill>
                  <a:srgbClr val="00B050"/>
                </a:solidFill>
                <a:latin typeface="Cambria" panose="02040503050406030204" pitchFamily="18" charset="0"/>
              </a:rPr>
              <a:t>ISO 25010</a:t>
            </a:r>
            <a:r>
              <a:rPr lang="en-US" sz="2400" dirty="0">
                <a:latin typeface="Cambria" panose="02040503050406030204" pitchFamily="18" charset="0"/>
              </a:rPr>
              <a:t>.</a:t>
            </a:r>
          </a:p>
          <a:p>
            <a:pPr marL="457200" indent="-457200">
              <a:buFont typeface="+mj-lt"/>
              <a:buAutoNum type="arabicPeriod"/>
            </a:pPr>
            <a:r>
              <a:rPr lang="en-US" sz="2400" dirty="0" smtClean="0">
                <a:latin typeface="Cambria" panose="02040503050406030204" pitchFamily="18" charset="0"/>
              </a:rPr>
              <a:t>The </a:t>
            </a:r>
            <a:r>
              <a:rPr lang="en-US" sz="2400" b="1" dirty="0">
                <a:solidFill>
                  <a:srgbClr val="00B050"/>
                </a:solidFill>
                <a:latin typeface="Cambria" panose="02040503050406030204" pitchFamily="18" charset="0"/>
              </a:rPr>
              <a:t>population used </a:t>
            </a:r>
            <a:r>
              <a:rPr lang="en-US" sz="2400" dirty="0">
                <a:latin typeface="Cambria" panose="02040503050406030204" pitchFamily="18" charset="0"/>
              </a:rPr>
              <a:t>in this research is GO-JEK users in Indonesia who have the</a:t>
            </a:r>
            <a:r>
              <a:rPr lang="en-US" sz="2400" b="1" dirty="0">
                <a:solidFill>
                  <a:srgbClr val="00B050"/>
                </a:solidFill>
                <a:latin typeface="Cambria" panose="02040503050406030204" pitchFamily="18" charset="0"/>
              </a:rPr>
              <a:t> educational Information Technology background</a:t>
            </a:r>
            <a:r>
              <a:rPr lang="en-US" sz="2400" dirty="0">
                <a:latin typeface="Cambria" panose="02040503050406030204" pitchFamily="18" charset="0"/>
              </a:rPr>
              <a:t>.</a:t>
            </a:r>
          </a:p>
          <a:p>
            <a:pPr marL="457200" indent="-457200">
              <a:buFont typeface="+mj-lt"/>
              <a:buAutoNum type="arabicPeriod"/>
            </a:pPr>
            <a:r>
              <a:rPr lang="en-US" sz="2400" dirty="0" smtClean="0">
                <a:latin typeface="Cambria" panose="02040503050406030204" pitchFamily="18" charset="0"/>
              </a:rPr>
              <a:t>Questionnaires </a:t>
            </a:r>
            <a:r>
              <a:rPr lang="en-US" sz="2400" dirty="0">
                <a:latin typeface="Cambria" panose="02040503050406030204" pitchFamily="18" charset="0"/>
              </a:rPr>
              <a:t>filled out by </a:t>
            </a:r>
            <a:r>
              <a:rPr lang="en-US" sz="2400" b="1" dirty="0">
                <a:solidFill>
                  <a:srgbClr val="00B050"/>
                </a:solidFill>
                <a:latin typeface="Cambria" panose="02040503050406030204" pitchFamily="18" charset="0"/>
              </a:rPr>
              <a:t>100</a:t>
            </a:r>
            <a:r>
              <a:rPr lang="en-US" sz="2400" dirty="0">
                <a:latin typeface="Cambria" panose="02040503050406030204" pitchFamily="18" charset="0"/>
              </a:rPr>
              <a:t> respondents using purposive </a:t>
            </a:r>
            <a:r>
              <a:rPr lang="en-US" sz="2400" dirty="0" smtClean="0">
                <a:latin typeface="Cambria" panose="02040503050406030204" pitchFamily="18" charset="0"/>
              </a:rPr>
              <a:t>sampling technique</a:t>
            </a:r>
            <a:r>
              <a:rPr lang="en-US" sz="2400" dirty="0">
                <a:latin typeface="Cambria" panose="02040503050406030204" pitchFamily="18" charset="0"/>
              </a:rPr>
              <a:t>.</a:t>
            </a:r>
          </a:p>
          <a:p>
            <a:pPr marL="457200" indent="-457200">
              <a:buFont typeface="+mj-lt"/>
              <a:buAutoNum type="arabicPeriod"/>
            </a:pPr>
            <a:r>
              <a:rPr lang="en-US" sz="2400" dirty="0" smtClean="0">
                <a:latin typeface="Cambria" panose="02040503050406030204" pitchFamily="18" charset="0"/>
              </a:rPr>
              <a:t>Samples </a:t>
            </a:r>
            <a:r>
              <a:rPr lang="en-US" sz="2400" dirty="0">
                <a:latin typeface="Cambria" panose="02040503050406030204" pitchFamily="18" charset="0"/>
              </a:rPr>
              <a:t>are transportation services application GO-JEK users who </a:t>
            </a:r>
            <a:r>
              <a:rPr lang="en-US" sz="2400" dirty="0" smtClean="0">
                <a:latin typeface="Cambria" panose="02040503050406030204" pitchFamily="18" charset="0"/>
              </a:rPr>
              <a:t>have the </a:t>
            </a:r>
            <a:r>
              <a:rPr lang="en-US" sz="2400" dirty="0">
                <a:latin typeface="Cambria" panose="02040503050406030204" pitchFamily="18" charset="0"/>
              </a:rPr>
              <a:t>educational Information Technology background and domicile </a:t>
            </a:r>
            <a:r>
              <a:rPr lang="en-US" sz="2400" dirty="0" smtClean="0">
                <a:latin typeface="Cambria" panose="02040503050406030204" pitchFamily="18" charset="0"/>
              </a:rPr>
              <a:t>in </a:t>
            </a:r>
            <a:r>
              <a:rPr lang="en-US" sz="2400" b="1" dirty="0" smtClean="0">
                <a:solidFill>
                  <a:srgbClr val="00B050"/>
                </a:solidFill>
                <a:latin typeface="Cambria" panose="02040503050406030204" pitchFamily="18" charset="0"/>
              </a:rPr>
              <a:t>Jakarta </a:t>
            </a:r>
            <a:r>
              <a:rPr lang="en-US" sz="2400" b="1" dirty="0">
                <a:solidFill>
                  <a:srgbClr val="00B050"/>
                </a:solidFill>
                <a:latin typeface="Cambria" panose="02040503050406030204" pitchFamily="18" charset="0"/>
              </a:rPr>
              <a:t>and surrounding areas </a:t>
            </a:r>
            <a:r>
              <a:rPr lang="en-US" sz="2400" dirty="0">
                <a:latin typeface="Cambria" panose="02040503050406030204" pitchFamily="18" charset="0"/>
              </a:rPr>
              <a:t>(</a:t>
            </a:r>
            <a:r>
              <a:rPr lang="en-US" sz="2400" dirty="0" err="1">
                <a:latin typeface="Cambria" panose="02040503050406030204" pitchFamily="18" charset="0"/>
              </a:rPr>
              <a:t>Depok</a:t>
            </a:r>
            <a:r>
              <a:rPr lang="en-US" sz="2400" dirty="0">
                <a:latin typeface="Cambria" panose="02040503050406030204" pitchFamily="18" charset="0"/>
              </a:rPr>
              <a:t>, </a:t>
            </a:r>
            <a:r>
              <a:rPr lang="en-US" sz="2400" dirty="0" err="1">
                <a:latin typeface="Cambria" panose="02040503050406030204" pitchFamily="18" charset="0"/>
              </a:rPr>
              <a:t>Tangerang</a:t>
            </a:r>
            <a:r>
              <a:rPr lang="en-US" sz="2400" dirty="0">
                <a:latin typeface="Cambria" panose="02040503050406030204" pitchFamily="18" charset="0"/>
              </a:rPr>
              <a:t>, </a:t>
            </a:r>
            <a:r>
              <a:rPr lang="en-US" sz="2400" dirty="0" err="1">
                <a:latin typeface="Cambria" panose="02040503050406030204" pitchFamily="18" charset="0"/>
              </a:rPr>
              <a:t>Bekasi</a:t>
            </a:r>
            <a:r>
              <a:rPr lang="en-US" sz="2400" dirty="0">
                <a:latin typeface="Cambria" panose="02040503050406030204" pitchFamily="18" charset="0"/>
              </a:rPr>
              <a:t>).</a:t>
            </a:r>
            <a:endParaRPr lang="en-US" sz="2400" dirty="0">
              <a:solidFill>
                <a:schemeClr val="tx1">
                  <a:lumMod val="75000"/>
                  <a:lumOff val="25000"/>
                </a:schemeClr>
              </a:solidFill>
              <a:latin typeface="Cambria" panose="02040503050406030204" pitchFamily="18" charset="0"/>
            </a:endParaRPr>
          </a:p>
        </p:txBody>
      </p:sp>
    </p:spTree>
    <p:extLst>
      <p:ext uri="{BB962C8B-B14F-4D97-AF65-F5344CB8AC3E}">
        <p14:creationId xmlns:p14="http://schemas.microsoft.com/office/powerpoint/2010/main" val="27679916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id-ID" dirty="0" smtClean="0">
                <a:latin typeface="Rockwell" panose="02060603020205020403" pitchFamily="18" charset="0"/>
              </a:rPr>
              <a:t>Statement of problem</a:t>
            </a:r>
            <a:endParaRPr lang="en-US" dirty="0">
              <a:latin typeface="Rockwell" panose="02060603020205020403" pitchFamily="18" charset="0"/>
            </a:endParaRPr>
          </a:p>
        </p:txBody>
      </p:sp>
      <p:sp>
        <p:nvSpPr>
          <p:cNvPr id="10" name="Content Placeholder 9"/>
          <p:cNvSpPr>
            <a:spLocks noGrp="1"/>
          </p:cNvSpPr>
          <p:nvPr>
            <p:ph idx="1"/>
          </p:nvPr>
        </p:nvSpPr>
        <p:spPr>
          <a:xfrm>
            <a:off x="1" y="1143002"/>
            <a:ext cx="10801350" cy="4343400"/>
          </a:xfrm>
        </p:spPr>
        <p:txBody>
          <a:bodyPr/>
          <a:lstStyle/>
          <a:p>
            <a:pPr marL="457200" indent="-457200">
              <a:buFont typeface="+mj-lt"/>
              <a:buAutoNum type="arabicPeriod"/>
            </a:pPr>
            <a:r>
              <a:rPr lang="en-US" sz="2400" dirty="0" smtClean="0">
                <a:latin typeface="Cambria" panose="02040503050406030204" pitchFamily="18" charset="0"/>
              </a:rPr>
              <a:t>How </a:t>
            </a:r>
            <a:r>
              <a:rPr lang="en-US" sz="2400" dirty="0">
                <a:latin typeface="Cambria" panose="02040503050406030204" pitchFamily="18" charset="0"/>
              </a:rPr>
              <a:t>to </a:t>
            </a:r>
            <a:r>
              <a:rPr lang="en-US" sz="2400" b="1" dirty="0">
                <a:solidFill>
                  <a:srgbClr val="00B050"/>
                </a:solidFill>
                <a:latin typeface="Cambria" panose="02040503050406030204" pitchFamily="18" charset="0"/>
              </a:rPr>
              <a:t>determine the relative weight </a:t>
            </a:r>
            <a:r>
              <a:rPr lang="en-US" sz="2400" dirty="0">
                <a:latin typeface="Cambria" panose="02040503050406030204" pitchFamily="18" charset="0"/>
              </a:rPr>
              <a:t>characteristics and sub </a:t>
            </a:r>
            <a:r>
              <a:rPr lang="en-US" sz="2400" dirty="0" smtClean="0">
                <a:latin typeface="Cambria" panose="02040503050406030204" pitchFamily="18" charset="0"/>
              </a:rPr>
              <a:t>characteristics while </a:t>
            </a:r>
            <a:r>
              <a:rPr lang="en-US" sz="2400" dirty="0">
                <a:latin typeface="Cambria" panose="02040503050406030204" pitchFamily="18" charset="0"/>
              </a:rPr>
              <a:t>measurement of software quality using ISO 25010 </a:t>
            </a:r>
            <a:r>
              <a:rPr lang="en-US" sz="2400" dirty="0" smtClean="0">
                <a:latin typeface="Cambria" panose="02040503050406030204" pitchFamily="18" charset="0"/>
              </a:rPr>
              <a:t>Quality Model</a:t>
            </a:r>
            <a:r>
              <a:rPr lang="en-US" sz="2400" dirty="0">
                <a:latin typeface="Cambria" panose="02040503050406030204" pitchFamily="18" charset="0"/>
              </a:rPr>
              <a:t>?</a:t>
            </a:r>
          </a:p>
          <a:p>
            <a:pPr marL="457200" indent="-457200">
              <a:buFont typeface="+mj-lt"/>
              <a:buAutoNum type="arabicPeriod"/>
            </a:pPr>
            <a:r>
              <a:rPr lang="en-US" sz="2400" dirty="0" smtClean="0">
                <a:latin typeface="Cambria" panose="02040503050406030204" pitchFamily="18" charset="0"/>
              </a:rPr>
              <a:t>How </a:t>
            </a:r>
            <a:r>
              <a:rPr lang="en-US" sz="2400" dirty="0">
                <a:latin typeface="Cambria" panose="02040503050406030204" pitchFamily="18" charset="0"/>
              </a:rPr>
              <a:t>to </a:t>
            </a:r>
            <a:r>
              <a:rPr lang="en-US" sz="2400" b="1" dirty="0">
                <a:solidFill>
                  <a:srgbClr val="00B050"/>
                </a:solidFill>
                <a:latin typeface="Cambria" panose="02040503050406030204" pitchFamily="18" charset="0"/>
              </a:rPr>
              <a:t>know the characteristics and sub characteristics are to be </a:t>
            </a:r>
            <a:r>
              <a:rPr lang="en-US" sz="2400" b="1" dirty="0" smtClean="0">
                <a:solidFill>
                  <a:srgbClr val="00B050"/>
                </a:solidFill>
                <a:latin typeface="Cambria" panose="02040503050406030204" pitchFamily="18" charset="0"/>
              </a:rPr>
              <a:t>used</a:t>
            </a:r>
            <a:r>
              <a:rPr lang="en-US" sz="2400" dirty="0" smtClean="0">
                <a:latin typeface="Cambria" panose="02040503050406030204" pitchFamily="18" charset="0"/>
              </a:rPr>
              <a:t> to </a:t>
            </a:r>
            <a:r>
              <a:rPr lang="en-US" sz="2400" dirty="0">
                <a:latin typeface="Cambria" panose="02040503050406030204" pitchFamily="18" charset="0"/>
              </a:rPr>
              <a:t>measure the quality of transportation service application </a:t>
            </a:r>
            <a:r>
              <a:rPr lang="en-US" sz="2400" dirty="0" smtClean="0">
                <a:latin typeface="Cambria" panose="02040503050406030204" pitchFamily="18" charset="0"/>
              </a:rPr>
              <a:t>GO-JEK based </a:t>
            </a:r>
            <a:r>
              <a:rPr lang="en-US" sz="2400" dirty="0">
                <a:latin typeface="Cambria" panose="02040503050406030204" pitchFamily="18" charset="0"/>
              </a:rPr>
              <a:t>on ISO 25010 Quality Model?</a:t>
            </a:r>
          </a:p>
          <a:p>
            <a:pPr marL="457200" indent="-457200">
              <a:buFont typeface="+mj-lt"/>
              <a:buAutoNum type="arabicPeriod"/>
            </a:pPr>
            <a:r>
              <a:rPr lang="en-US" sz="2400" dirty="0" smtClean="0">
                <a:latin typeface="Cambria" panose="02040503050406030204" pitchFamily="18" charset="0"/>
              </a:rPr>
              <a:t>How </a:t>
            </a:r>
            <a:r>
              <a:rPr lang="en-US" sz="2400" dirty="0">
                <a:latin typeface="Cambria" panose="02040503050406030204" pitchFamily="18" charset="0"/>
              </a:rPr>
              <a:t>to </a:t>
            </a:r>
            <a:r>
              <a:rPr lang="en-US" sz="2400" b="1" dirty="0">
                <a:solidFill>
                  <a:srgbClr val="00B050"/>
                </a:solidFill>
                <a:latin typeface="Cambria" panose="02040503050406030204" pitchFamily="18" charset="0"/>
              </a:rPr>
              <a:t>test the transportation service application GO-JEK </a:t>
            </a:r>
            <a:r>
              <a:rPr lang="en-US" sz="2400" dirty="0">
                <a:latin typeface="Cambria" panose="02040503050406030204" pitchFamily="18" charset="0"/>
              </a:rPr>
              <a:t>from </a:t>
            </a:r>
            <a:r>
              <a:rPr lang="en-US" sz="2400" dirty="0" smtClean="0">
                <a:latin typeface="Cambria" panose="02040503050406030204" pitchFamily="18" charset="0"/>
              </a:rPr>
              <a:t>characteristics and </a:t>
            </a:r>
            <a:r>
              <a:rPr lang="en-US" sz="2400" dirty="0">
                <a:latin typeface="Cambria" panose="02040503050406030204" pitchFamily="18" charset="0"/>
              </a:rPr>
              <a:t>sub characteristics ISO 25010 Quality Model to get </a:t>
            </a:r>
            <a:r>
              <a:rPr lang="en-US" sz="2400" dirty="0" smtClean="0">
                <a:latin typeface="Cambria" panose="02040503050406030204" pitchFamily="18" charset="0"/>
              </a:rPr>
              <a:t>quality value</a:t>
            </a:r>
            <a:r>
              <a:rPr lang="en-US" sz="2400" dirty="0">
                <a:latin typeface="Cambria" panose="02040503050406030204" pitchFamily="18" charset="0"/>
              </a:rPr>
              <a:t>?</a:t>
            </a:r>
          </a:p>
          <a:p>
            <a:pPr marL="457200" indent="-457200">
              <a:buFont typeface="+mj-lt"/>
              <a:buAutoNum type="arabicPeriod"/>
            </a:pPr>
            <a:r>
              <a:rPr lang="en-US" sz="2400" dirty="0" smtClean="0">
                <a:latin typeface="Cambria" panose="02040503050406030204" pitchFamily="18" charset="0"/>
              </a:rPr>
              <a:t>How </a:t>
            </a:r>
            <a:r>
              <a:rPr lang="en-US" sz="2400" b="1" dirty="0">
                <a:solidFill>
                  <a:srgbClr val="00B050"/>
                </a:solidFill>
                <a:latin typeface="Cambria" panose="02040503050406030204" pitchFamily="18" charset="0"/>
              </a:rPr>
              <a:t>to </a:t>
            </a:r>
            <a:r>
              <a:rPr lang="en-US" sz="2400" b="1" dirty="0" smtClean="0">
                <a:solidFill>
                  <a:srgbClr val="00B050"/>
                </a:solidFill>
                <a:latin typeface="Cambria" panose="02040503050406030204" pitchFamily="18" charset="0"/>
              </a:rPr>
              <a:t>analyze </a:t>
            </a:r>
            <a:r>
              <a:rPr lang="en-US" sz="2400" b="1" dirty="0">
                <a:solidFill>
                  <a:srgbClr val="00B050"/>
                </a:solidFill>
                <a:latin typeface="Cambria" panose="02040503050406030204" pitchFamily="18" charset="0"/>
              </a:rPr>
              <a:t>data from the testing result </a:t>
            </a:r>
            <a:r>
              <a:rPr lang="en-US" sz="2400" dirty="0">
                <a:latin typeface="Cambria" panose="02040503050406030204" pitchFamily="18" charset="0"/>
              </a:rPr>
              <a:t>of characteristics and </a:t>
            </a:r>
            <a:r>
              <a:rPr lang="en-US" sz="2400" dirty="0" smtClean="0">
                <a:latin typeface="Cambria" panose="02040503050406030204" pitchFamily="18" charset="0"/>
              </a:rPr>
              <a:t>sub characteristics </a:t>
            </a:r>
            <a:r>
              <a:rPr lang="en-US" sz="2400" dirty="0">
                <a:latin typeface="Cambria" panose="02040503050406030204" pitchFamily="18" charset="0"/>
              </a:rPr>
              <a:t>ISO 25010 Quality Model?</a:t>
            </a:r>
            <a:endParaRPr lang="en-US" sz="2400" dirty="0">
              <a:solidFill>
                <a:schemeClr val="tx1">
                  <a:lumMod val="75000"/>
                  <a:lumOff val="25000"/>
                </a:schemeClr>
              </a:solidFill>
              <a:latin typeface="Cambria" panose="02040503050406030204" pitchFamily="18" charset="0"/>
            </a:endParaRPr>
          </a:p>
        </p:txBody>
      </p:sp>
    </p:spTree>
    <p:extLst>
      <p:ext uri="{BB962C8B-B14F-4D97-AF65-F5344CB8AC3E}">
        <p14:creationId xmlns:p14="http://schemas.microsoft.com/office/powerpoint/2010/main" val="989034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ckwell" panose="02060603020205020403" pitchFamily="18" charset="0"/>
              </a:rPr>
              <a:t>R</a:t>
            </a:r>
            <a:r>
              <a:rPr lang="id-ID" dirty="0" smtClean="0">
                <a:latin typeface="Rockwell" panose="02060603020205020403" pitchFamily="18" charset="0"/>
              </a:rPr>
              <a:t>esearch </a:t>
            </a:r>
            <a:r>
              <a:rPr lang="en-US" dirty="0" smtClean="0">
                <a:latin typeface="Rockwell" panose="02060603020205020403" pitchFamily="18" charset="0"/>
              </a:rPr>
              <a:t>O</a:t>
            </a:r>
            <a:r>
              <a:rPr lang="id-ID" dirty="0" smtClean="0">
                <a:latin typeface="Rockwell" panose="02060603020205020403" pitchFamily="18" charset="0"/>
              </a:rPr>
              <a:t>bjectives</a:t>
            </a:r>
            <a:endParaRPr lang="en-US" dirty="0">
              <a:latin typeface="Rockwell" panose="02060603020205020403" pitchFamily="18" charset="0"/>
            </a:endParaRPr>
          </a:p>
        </p:txBody>
      </p:sp>
      <p:sp>
        <p:nvSpPr>
          <p:cNvPr id="3" name="Content Placeholder 2"/>
          <p:cNvSpPr>
            <a:spLocks noGrp="1"/>
          </p:cNvSpPr>
          <p:nvPr>
            <p:ph idx="1"/>
          </p:nvPr>
        </p:nvSpPr>
        <p:spPr>
          <a:xfrm>
            <a:off x="452438" y="1676401"/>
            <a:ext cx="9896474" cy="3505198"/>
          </a:xfrm>
        </p:spPr>
        <p:txBody>
          <a:bodyPr/>
          <a:lstStyle/>
          <a:p>
            <a:r>
              <a:rPr lang="en-US" dirty="0" smtClean="0">
                <a:latin typeface="Cambria" panose="02040503050406030204" pitchFamily="18" charset="0"/>
              </a:rPr>
              <a:t>Measure </a:t>
            </a:r>
            <a:r>
              <a:rPr lang="en-US" dirty="0">
                <a:latin typeface="Cambria" panose="02040503050406030204" pitchFamily="18" charset="0"/>
              </a:rPr>
              <a:t>the Product Quality and </a:t>
            </a:r>
            <a:r>
              <a:rPr lang="en-US" dirty="0" smtClean="0">
                <a:latin typeface="Cambria" panose="02040503050406030204" pitchFamily="18" charset="0"/>
              </a:rPr>
              <a:t>Quality in </a:t>
            </a:r>
            <a:r>
              <a:rPr lang="en-US" dirty="0">
                <a:latin typeface="Cambria" panose="02040503050406030204" pitchFamily="18" charset="0"/>
              </a:rPr>
              <a:t>Use of transportation service application GO-JEK using ISO </a:t>
            </a:r>
            <a:r>
              <a:rPr lang="en-US" dirty="0" smtClean="0">
                <a:latin typeface="Cambria" panose="02040503050406030204" pitchFamily="18" charset="0"/>
              </a:rPr>
              <a:t>25010 Quality </a:t>
            </a:r>
            <a:r>
              <a:rPr lang="en-US" dirty="0">
                <a:latin typeface="Cambria" panose="02040503050406030204" pitchFamily="18" charset="0"/>
              </a:rPr>
              <a:t>Model</a:t>
            </a:r>
            <a:r>
              <a:rPr lang="en-US" dirty="0" smtClean="0">
                <a:latin typeface="Cambria" panose="02040503050406030204" pitchFamily="18" charset="0"/>
              </a:rPr>
              <a:t>.</a:t>
            </a:r>
            <a:endParaRPr lang="en-US" dirty="0">
              <a:latin typeface="Cambria" panose="02040503050406030204" pitchFamily="18" charset="0"/>
            </a:endParaRPr>
          </a:p>
          <a:p>
            <a:r>
              <a:rPr lang="en-US" dirty="0">
                <a:latin typeface="Cambria" panose="02040503050406030204" pitchFamily="18" charset="0"/>
              </a:rPr>
              <a:t>P</a:t>
            </a:r>
            <a:r>
              <a:rPr lang="en-US" dirty="0" smtClean="0">
                <a:latin typeface="Cambria" panose="02040503050406030204" pitchFamily="18" charset="0"/>
              </a:rPr>
              <a:t>roving </a:t>
            </a:r>
            <a:r>
              <a:rPr lang="en-US" dirty="0">
                <a:latin typeface="Cambria" panose="02040503050406030204" pitchFamily="18" charset="0"/>
              </a:rPr>
              <a:t>whether the GO-JEK application </a:t>
            </a:r>
            <a:r>
              <a:rPr lang="en-US" dirty="0" smtClean="0">
                <a:latin typeface="Cambria" panose="02040503050406030204" pitchFamily="18" charset="0"/>
              </a:rPr>
              <a:t>already fulfil </a:t>
            </a:r>
            <a:r>
              <a:rPr lang="en-US" dirty="0">
                <a:latin typeface="Cambria" panose="02040503050406030204" pitchFamily="18" charset="0"/>
              </a:rPr>
              <a:t>quality standard based on international standardization and </a:t>
            </a:r>
            <a:r>
              <a:rPr lang="en-US" dirty="0" smtClean="0">
                <a:latin typeface="Cambria" panose="02040503050406030204" pitchFamily="18" charset="0"/>
              </a:rPr>
              <a:t>see what </a:t>
            </a:r>
            <a:r>
              <a:rPr lang="en-US" dirty="0">
                <a:latin typeface="Cambria" panose="02040503050406030204" pitchFamily="18" charset="0"/>
              </a:rPr>
              <a:t>characteristics influence the application with reference to ISO </a:t>
            </a:r>
            <a:r>
              <a:rPr lang="en-US" dirty="0" smtClean="0">
                <a:latin typeface="Cambria" panose="02040503050406030204" pitchFamily="18" charset="0"/>
              </a:rPr>
              <a:t>25010 Quality </a:t>
            </a:r>
            <a:r>
              <a:rPr lang="en-US" dirty="0">
                <a:latin typeface="Cambria" panose="02040503050406030204" pitchFamily="18" charset="0"/>
              </a:rPr>
              <a:t>Model</a:t>
            </a:r>
            <a:endParaRPr lang="id-ID" dirty="0">
              <a:solidFill>
                <a:schemeClr val="tx1">
                  <a:lumMod val="75000"/>
                  <a:lumOff val="25000"/>
                </a:schemeClr>
              </a:solidFill>
              <a:latin typeface="Cambria" panose="02040503050406030204" pitchFamily="18" charset="0"/>
            </a:endParaRPr>
          </a:p>
        </p:txBody>
      </p:sp>
    </p:spTree>
    <p:extLst>
      <p:ext uri="{BB962C8B-B14F-4D97-AF65-F5344CB8AC3E}">
        <p14:creationId xmlns:p14="http://schemas.microsoft.com/office/powerpoint/2010/main" val="13148419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11842</TotalTime>
  <Words>3277</Words>
  <Application>Microsoft Office PowerPoint</Application>
  <PresentationFormat>Custom</PresentationFormat>
  <Paragraphs>713</Paragraphs>
  <Slides>49</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Cambria</vt:lpstr>
      <vt:lpstr>Droid Sans</vt:lpstr>
      <vt:lpstr>Oswald</vt:lpstr>
      <vt:lpstr>Rockwell</vt:lpstr>
      <vt:lpstr>Times New Roman</vt:lpstr>
      <vt:lpstr>Wingdings</vt:lpstr>
      <vt:lpstr>1_Office Theme</vt:lpstr>
      <vt:lpstr>Office Theme</vt:lpstr>
      <vt:lpstr>QUALITY MEASUREMENT OF TRANSPORTATION  SERVICE APPLICATION  USING ISO 25010 QUALITY MODEL  (CASE STUDI: GO-JEK)</vt:lpstr>
      <vt:lpstr>Background</vt:lpstr>
      <vt:lpstr>Background</vt:lpstr>
      <vt:lpstr>Background</vt:lpstr>
      <vt:lpstr>Background</vt:lpstr>
      <vt:lpstr>Problem identification</vt:lpstr>
      <vt:lpstr>Research scope </vt:lpstr>
      <vt:lpstr>Statement of problem</vt:lpstr>
      <vt:lpstr>Research Objectives</vt:lpstr>
      <vt:lpstr>Research Benefits</vt:lpstr>
      <vt:lpstr>QUALITY MODEL</vt:lpstr>
      <vt:lpstr>ISO 25010 quality model</vt:lpstr>
      <vt:lpstr>Product quality</vt:lpstr>
      <vt:lpstr>Quality in use</vt:lpstr>
      <vt:lpstr>Research Object</vt:lpstr>
      <vt:lpstr>Population and Sample</vt:lpstr>
      <vt:lpstr>Data Collecting Method</vt:lpstr>
      <vt:lpstr>Research  method</vt:lpstr>
      <vt:lpstr>Adjustment of ISO 25010</vt:lpstr>
      <vt:lpstr>Weighting of Product Quality Dimension</vt:lpstr>
      <vt:lpstr>Weighting of Quality In Use Dimension</vt:lpstr>
      <vt:lpstr>Ranking Result of Product Quality</vt:lpstr>
      <vt:lpstr>Ranking Result of Quality In Use</vt:lpstr>
      <vt:lpstr>Elimination Result</vt:lpstr>
      <vt:lpstr>Research Instruments</vt:lpstr>
      <vt:lpstr>Research Instruments on Product Quality</vt:lpstr>
      <vt:lpstr>Research Instruments on Product Quality</vt:lpstr>
      <vt:lpstr>Research Instruments on Product Quality</vt:lpstr>
      <vt:lpstr>Research Instruments on Product Quality</vt:lpstr>
      <vt:lpstr>Research Instruments on Product Quality</vt:lpstr>
      <vt:lpstr>Research Instruments on Product Quality</vt:lpstr>
      <vt:lpstr>Research Instruments on Quality In Use</vt:lpstr>
      <vt:lpstr>PowerPoint Presentation</vt:lpstr>
      <vt:lpstr>Product Quality Testing Result on Android Device</vt:lpstr>
      <vt:lpstr>Product Quality Testing Result on Android Device</vt:lpstr>
      <vt:lpstr>Product Quality Testing Result on Android Device</vt:lpstr>
      <vt:lpstr>Product Quality Testing Result on Android Device</vt:lpstr>
      <vt:lpstr>Product Quality Testing Result on Android Device</vt:lpstr>
      <vt:lpstr>Product Quality Testing Result on Android Device</vt:lpstr>
      <vt:lpstr>Product Quality Testing Result</vt:lpstr>
      <vt:lpstr>Quality in Use Testing Result</vt:lpstr>
      <vt:lpstr>Quality in Use  Testing Result</vt:lpstr>
      <vt:lpstr>Quality in Use Testing Result</vt:lpstr>
      <vt:lpstr>Chart Result</vt:lpstr>
      <vt:lpstr>Conslusion</vt:lpstr>
      <vt:lpstr>Conslusion</vt:lpstr>
      <vt:lpstr>Conslusion</vt:lpstr>
      <vt:lpstr>Future Works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Autonomus Chess-playing Robot: Chess Piece Movement Detection and Tracking using Artificial Vision</dc:title>
  <dc:creator>dusanov</dc:creator>
  <cp:lastModifiedBy>millatiizzatillah</cp:lastModifiedBy>
  <cp:revision>568</cp:revision>
  <dcterms:created xsi:type="dcterms:W3CDTF">2014-02-23T05:10:33Z</dcterms:created>
  <dcterms:modified xsi:type="dcterms:W3CDTF">2016-11-07T14:09:55Z</dcterms:modified>
</cp:coreProperties>
</file>