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Encode Sans Semi Condense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ncodeSansSemiCondense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EncodeSansSemiCondense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0fadb563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0fadb563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fe33d863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fe33d86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0fadb5634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0fadb5634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fe33d863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fe33d863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0f5fe28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a0f5fe28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fe33d86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fe33d86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a0f5fe28d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a0f5fe28d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0fadb5634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a0fadb5634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a0f5fe28d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a0f5fe28d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a0fadb5634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a0fadb5634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f665d9e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f665d9e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a0f5fe28d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a0f5fe28d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a0fadb5634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a0fadb5634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a0f5fe28d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a0f5fe28d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a0fadb5634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a0fadb5634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9fe33d863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9fe33d863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0c7a5958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0c7a5958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fe33d86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fe33d86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f665d9e5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f665d9e5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f665d9e5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f665d9e5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0c7a595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0c7a595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0fadb563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a0fadb563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0fadb563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0fadb563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5700" y="3158400"/>
            <a:ext cx="9239700" cy="20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702150" y="3083967"/>
            <a:ext cx="17397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2625" y="3562850"/>
            <a:ext cx="2919000" cy="11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 txBox="1"/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hasCustomPrompt="1" idx="2" type="title"/>
          </p:nvPr>
        </p:nvSpPr>
        <p:spPr>
          <a:xfrm>
            <a:off x="3514725" y="1866675"/>
            <a:ext cx="4110000" cy="8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514725" y="2831350"/>
            <a:ext cx="41100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 algn="ctr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 algn="ctr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5917050" y="542575"/>
            <a:ext cx="684600" cy="146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917050" y="2850325"/>
            <a:ext cx="684600" cy="146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618950" y="542575"/>
            <a:ext cx="684600" cy="146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622650" y="2850325"/>
            <a:ext cx="684600" cy="146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hasCustomPrompt="1" type="title"/>
          </p:nvPr>
        </p:nvSpPr>
        <p:spPr>
          <a:xfrm>
            <a:off x="3517750" y="945025"/>
            <a:ext cx="21027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517750" y="1336675"/>
            <a:ext cx="21018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2" type="subTitle"/>
          </p:nvPr>
        </p:nvSpPr>
        <p:spPr>
          <a:xfrm>
            <a:off x="3517750" y="1783200"/>
            <a:ext cx="21033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3"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4" type="title"/>
          </p:nvPr>
        </p:nvSpPr>
        <p:spPr>
          <a:xfrm>
            <a:off x="5815600" y="945025"/>
            <a:ext cx="21006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5" type="subTitle"/>
          </p:nvPr>
        </p:nvSpPr>
        <p:spPr>
          <a:xfrm>
            <a:off x="5815600" y="1336675"/>
            <a:ext cx="2099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6" type="subTitle"/>
          </p:nvPr>
        </p:nvSpPr>
        <p:spPr>
          <a:xfrm>
            <a:off x="5815600" y="1783200"/>
            <a:ext cx="21033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hasCustomPrompt="1" idx="7" type="title"/>
          </p:nvPr>
        </p:nvSpPr>
        <p:spPr>
          <a:xfrm>
            <a:off x="3517750" y="3249125"/>
            <a:ext cx="2102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8" type="subTitle"/>
          </p:nvPr>
        </p:nvSpPr>
        <p:spPr>
          <a:xfrm>
            <a:off x="3517750" y="3636275"/>
            <a:ext cx="21012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9" type="subTitle"/>
          </p:nvPr>
        </p:nvSpPr>
        <p:spPr>
          <a:xfrm>
            <a:off x="3517750" y="4076750"/>
            <a:ext cx="21033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13" type="title"/>
          </p:nvPr>
        </p:nvSpPr>
        <p:spPr>
          <a:xfrm>
            <a:off x="5815600" y="3249125"/>
            <a:ext cx="21006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14" type="subTitle"/>
          </p:nvPr>
        </p:nvSpPr>
        <p:spPr>
          <a:xfrm>
            <a:off x="5815600" y="3636275"/>
            <a:ext cx="2099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5" type="subTitle"/>
          </p:nvPr>
        </p:nvSpPr>
        <p:spPr>
          <a:xfrm>
            <a:off x="5815600" y="4076750"/>
            <a:ext cx="21033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6248400" y="-79800"/>
            <a:ext cx="28956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 flipH="1">
            <a:off x="1595075" y="50"/>
            <a:ext cx="32421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2700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 flipH="1">
            <a:off x="6328500" y="1712250"/>
            <a:ext cx="21855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4"/>
          <p:cNvSpPr/>
          <p:nvPr/>
        </p:nvSpPr>
        <p:spPr>
          <a:xfrm rot="-5402642">
            <a:off x="5275357" y="2349975"/>
            <a:ext cx="390300" cy="146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629875" y="1712250"/>
            <a:ext cx="22644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4374125" y="398900"/>
            <a:ext cx="3551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2" type="subTitle"/>
          </p:nvPr>
        </p:nvSpPr>
        <p:spPr>
          <a:xfrm>
            <a:off x="4374125" y="843156"/>
            <a:ext cx="35562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3" type="subTitle"/>
          </p:nvPr>
        </p:nvSpPr>
        <p:spPr>
          <a:xfrm>
            <a:off x="4374125" y="3651120"/>
            <a:ext cx="3551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4" type="subTitle"/>
          </p:nvPr>
        </p:nvSpPr>
        <p:spPr>
          <a:xfrm>
            <a:off x="4374125" y="4099201"/>
            <a:ext cx="35562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5" type="subTitle"/>
          </p:nvPr>
        </p:nvSpPr>
        <p:spPr>
          <a:xfrm>
            <a:off x="4374125" y="2024610"/>
            <a:ext cx="3551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6" type="subTitle"/>
          </p:nvPr>
        </p:nvSpPr>
        <p:spPr>
          <a:xfrm>
            <a:off x="4374125" y="2468916"/>
            <a:ext cx="35562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 point 2">
  <p:cSld name="CUSTOM_6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520925" y="336975"/>
            <a:ext cx="4896900" cy="44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200"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629875" y="1712250"/>
            <a:ext cx="19749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3512200" y="767200"/>
            <a:ext cx="2363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2" type="subTitle"/>
          </p:nvPr>
        </p:nvSpPr>
        <p:spPr>
          <a:xfrm>
            <a:off x="3512200" y="1211450"/>
            <a:ext cx="2363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3" type="subTitle"/>
          </p:nvPr>
        </p:nvSpPr>
        <p:spPr>
          <a:xfrm>
            <a:off x="3512200" y="3457519"/>
            <a:ext cx="2363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4" type="subTitle"/>
          </p:nvPr>
        </p:nvSpPr>
        <p:spPr>
          <a:xfrm>
            <a:off x="3512200" y="3904850"/>
            <a:ext cx="2363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5" type="subTitle"/>
          </p:nvPr>
        </p:nvSpPr>
        <p:spPr>
          <a:xfrm>
            <a:off x="3512200" y="2117472"/>
            <a:ext cx="2363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6" type="subTitle"/>
          </p:nvPr>
        </p:nvSpPr>
        <p:spPr>
          <a:xfrm>
            <a:off x="3512200" y="2564900"/>
            <a:ext cx="2363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7" type="subTitle"/>
          </p:nvPr>
        </p:nvSpPr>
        <p:spPr>
          <a:xfrm>
            <a:off x="6231589" y="767200"/>
            <a:ext cx="23622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8" type="subTitle"/>
          </p:nvPr>
        </p:nvSpPr>
        <p:spPr>
          <a:xfrm>
            <a:off x="6230275" y="1211450"/>
            <a:ext cx="23610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9" type="subTitle"/>
          </p:nvPr>
        </p:nvSpPr>
        <p:spPr>
          <a:xfrm>
            <a:off x="6230276" y="3457519"/>
            <a:ext cx="23622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3" type="subTitle"/>
          </p:nvPr>
        </p:nvSpPr>
        <p:spPr>
          <a:xfrm>
            <a:off x="6230275" y="3904850"/>
            <a:ext cx="23610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4" type="subTitle"/>
          </p:nvPr>
        </p:nvSpPr>
        <p:spPr>
          <a:xfrm>
            <a:off x="6231584" y="2117472"/>
            <a:ext cx="23622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5" type="subTitle"/>
          </p:nvPr>
        </p:nvSpPr>
        <p:spPr>
          <a:xfrm>
            <a:off x="6231580" y="2564900"/>
            <a:ext cx="23610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TITLE_AND_TWO_COLUMNS_1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629875" y="1712250"/>
            <a:ext cx="19386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" type="subTitle"/>
          </p:nvPr>
        </p:nvSpPr>
        <p:spPr>
          <a:xfrm>
            <a:off x="3529375" y="1213025"/>
            <a:ext cx="23595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2" type="subTitle"/>
          </p:nvPr>
        </p:nvSpPr>
        <p:spPr>
          <a:xfrm>
            <a:off x="3529375" y="1657275"/>
            <a:ext cx="23625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3" type="subTitle"/>
          </p:nvPr>
        </p:nvSpPr>
        <p:spPr>
          <a:xfrm>
            <a:off x="3529375" y="3648975"/>
            <a:ext cx="23595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4" type="subTitle"/>
          </p:nvPr>
        </p:nvSpPr>
        <p:spPr>
          <a:xfrm>
            <a:off x="3529375" y="4093275"/>
            <a:ext cx="23625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5" type="subTitle"/>
          </p:nvPr>
        </p:nvSpPr>
        <p:spPr>
          <a:xfrm>
            <a:off x="6279511" y="1213025"/>
            <a:ext cx="23595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6" type="subTitle"/>
          </p:nvPr>
        </p:nvSpPr>
        <p:spPr>
          <a:xfrm>
            <a:off x="6278200" y="1657275"/>
            <a:ext cx="23625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7" type="subTitle"/>
          </p:nvPr>
        </p:nvSpPr>
        <p:spPr>
          <a:xfrm>
            <a:off x="6279500" y="3648975"/>
            <a:ext cx="23595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8" type="subTitle"/>
          </p:nvPr>
        </p:nvSpPr>
        <p:spPr>
          <a:xfrm>
            <a:off x="6278200" y="4093275"/>
            <a:ext cx="23625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TWO_COLUMNS_1_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629875" y="1712275"/>
            <a:ext cx="17199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subTitle"/>
          </p:nvPr>
        </p:nvSpPr>
        <p:spPr>
          <a:xfrm>
            <a:off x="5142950" y="569900"/>
            <a:ext cx="24069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2" type="subTitle"/>
          </p:nvPr>
        </p:nvSpPr>
        <p:spPr>
          <a:xfrm>
            <a:off x="5142950" y="1014150"/>
            <a:ext cx="27603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3" type="subTitle"/>
          </p:nvPr>
        </p:nvSpPr>
        <p:spPr>
          <a:xfrm>
            <a:off x="5142950" y="3470494"/>
            <a:ext cx="24069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4" type="subTitle"/>
          </p:nvPr>
        </p:nvSpPr>
        <p:spPr>
          <a:xfrm>
            <a:off x="5142950" y="3914799"/>
            <a:ext cx="27603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5" type="subTitle"/>
          </p:nvPr>
        </p:nvSpPr>
        <p:spPr>
          <a:xfrm>
            <a:off x="5142950" y="2024610"/>
            <a:ext cx="24069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6" type="subTitle"/>
          </p:nvPr>
        </p:nvSpPr>
        <p:spPr>
          <a:xfrm>
            <a:off x="5142950" y="2468887"/>
            <a:ext cx="27603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1096050" y="2161625"/>
            <a:ext cx="26241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1096050" y="2998500"/>
            <a:ext cx="26241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0"/>
          <p:cNvSpPr/>
          <p:nvPr/>
        </p:nvSpPr>
        <p:spPr>
          <a:xfrm flipH="1" rot="10800000">
            <a:off x="-47850" y="-95700"/>
            <a:ext cx="9239700" cy="8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2893500" y="-79800"/>
            <a:ext cx="62505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2027325" y="2497500"/>
            <a:ext cx="17397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 flipH="1">
            <a:off x="3796675" y="2509157"/>
            <a:ext cx="3480000" cy="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text">
  <p:cSld name="CUSTOM_5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hasCustomPrompt="1" type="title"/>
          </p:nvPr>
        </p:nvSpPr>
        <p:spPr>
          <a:xfrm>
            <a:off x="3520150" y="672237"/>
            <a:ext cx="32283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3520150" y="1174325"/>
            <a:ext cx="322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hasCustomPrompt="1" idx="2" type="title"/>
          </p:nvPr>
        </p:nvSpPr>
        <p:spPr>
          <a:xfrm>
            <a:off x="3520150" y="2140775"/>
            <a:ext cx="32283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21"/>
          <p:cNvSpPr txBox="1"/>
          <p:nvPr>
            <p:ph idx="3" type="subTitle"/>
          </p:nvPr>
        </p:nvSpPr>
        <p:spPr>
          <a:xfrm>
            <a:off x="3520150" y="2639800"/>
            <a:ext cx="322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hasCustomPrompt="1" idx="4" type="title"/>
          </p:nvPr>
        </p:nvSpPr>
        <p:spPr>
          <a:xfrm>
            <a:off x="3520150" y="3609845"/>
            <a:ext cx="32283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/>
          <p:nvPr>
            <p:ph idx="5" type="subTitle"/>
          </p:nvPr>
        </p:nvSpPr>
        <p:spPr>
          <a:xfrm>
            <a:off x="3520150" y="4105205"/>
            <a:ext cx="322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38" name="Google Shape;138;p21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6" type="title"/>
          </p:nvPr>
        </p:nvSpPr>
        <p:spPr>
          <a:xfrm>
            <a:off x="629875" y="1712300"/>
            <a:ext cx="21159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 flipH="1" rot="10800000">
            <a:off x="-19550" y="2930700"/>
            <a:ext cx="9239700" cy="23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1926150" y="3352924"/>
            <a:ext cx="52917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3" name="Google Shape;143;p22"/>
          <p:cNvSpPr txBox="1"/>
          <p:nvPr>
            <p:ph idx="1" type="subTitle"/>
          </p:nvPr>
        </p:nvSpPr>
        <p:spPr>
          <a:xfrm>
            <a:off x="1926150" y="3948174"/>
            <a:ext cx="52917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513650" y="847959"/>
            <a:ext cx="4904400" cy="3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/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Montserrat"/>
              <a:buChar char="■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2" type="subTitle"/>
          </p:nvPr>
        </p:nvSpPr>
        <p:spPr>
          <a:xfrm>
            <a:off x="3513650" y="402150"/>
            <a:ext cx="44046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47" name="Google Shape;147;p23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type="title"/>
          </p:nvPr>
        </p:nvSpPr>
        <p:spPr>
          <a:xfrm>
            <a:off x="608700" y="1931600"/>
            <a:ext cx="2284200" cy="12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513650" y="1978784"/>
            <a:ext cx="4904400" cy="21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/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Montserrat"/>
              <a:buChar char="■"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2" type="subTitle"/>
          </p:nvPr>
        </p:nvSpPr>
        <p:spPr>
          <a:xfrm>
            <a:off x="3513650" y="1532975"/>
            <a:ext cx="4404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52" name="Google Shape;152;p24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type="title"/>
          </p:nvPr>
        </p:nvSpPr>
        <p:spPr>
          <a:xfrm>
            <a:off x="608700" y="1931600"/>
            <a:ext cx="2284200" cy="12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/>
        </p:nvSpPr>
        <p:spPr>
          <a:xfrm flipH="1" rot="10800000">
            <a:off x="-95750" y="2930700"/>
            <a:ext cx="9239700" cy="23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983700" y="3163800"/>
            <a:ext cx="35883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7" name="Google Shape;157;p25"/>
          <p:cNvSpPr txBox="1"/>
          <p:nvPr/>
        </p:nvSpPr>
        <p:spPr>
          <a:xfrm>
            <a:off x="4572000" y="3163800"/>
            <a:ext cx="33246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"/>
              <a:buNone/>
            </a:pPr>
            <a:r>
              <a:rPr lang="en" sz="15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CREDITS: This presentation template was created by </a:t>
            </a:r>
            <a:r>
              <a:rPr b="1" lang="en" sz="1500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5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, including icons by </a:t>
            </a:r>
            <a:r>
              <a:rPr b="1" lang="en" sz="1500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5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, and infographics &amp; images by </a:t>
            </a:r>
            <a:r>
              <a:rPr b="1" lang="en" sz="1500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5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 </a:t>
            </a:r>
            <a:endParaRPr sz="15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3702075" y="2859750"/>
            <a:ext cx="17397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type="ctrTitle"/>
          </p:nvPr>
        </p:nvSpPr>
        <p:spPr>
          <a:xfrm>
            <a:off x="2298475" y="0"/>
            <a:ext cx="4547100" cy="29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365500" y="336975"/>
            <a:ext cx="5298900" cy="44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200"/>
            </a:lvl1pPr>
            <a:lvl2pPr indent="-32385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200"/>
            </a:lvl2pPr>
            <a:lvl3pPr indent="-323850" lvl="2" marL="137160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4377349" y="937350"/>
            <a:ext cx="2612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4374125" y="1381600"/>
            <a:ext cx="2616000" cy="1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3" type="subTitle"/>
          </p:nvPr>
        </p:nvSpPr>
        <p:spPr>
          <a:xfrm>
            <a:off x="4377345" y="2860450"/>
            <a:ext cx="26151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4374125" y="3304725"/>
            <a:ext cx="26127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 flipH="1" rot="10800000">
            <a:off x="-47850" y="4100525"/>
            <a:ext cx="9239700" cy="12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4653950" y="815025"/>
            <a:ext cx="33450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4653950" y="2613925"/>
            <a:ext cx="3843300" cy="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/>
        </p:nvSpPr>
        <p:spPr>
          <a:xfrm rot="-5402319">
            <a:off x="3686649" y="1353475"/>
            <a:ext cx="889500" cy="146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flipH="1" rot="10800000">
            <a:off x="-47850" y="4100525"/>
            <a:ext cx="9239700" cy="12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3702075" y="4034500"/>
            <a:ext cx="17397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 rot="10800000">
            <a:off x="-47850" y="-191400"/>
            <a:ext cx="9239700" cy="23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150250" y="0"/>
            <a:ext cx="4843500" cy="21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534850" y="2177700"/>
            <a:ext cx="4074300" cy="29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629875" y="1466825"/>
            <a:ext cx="2115900" cy="22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6100" y="445025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6100" y="1152475"/>
            <a:ext cx="7691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indent="-3238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indent="-3238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indent="-3238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indent="-3238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indent="-3238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indent="-3238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indent="-3238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indent="-3238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15.png"/><Relationship Id="rId6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Relationship Id="rId6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Pengenalan Foto KTP</a:t>
            </a:r>
            <a:endParaRPr/>
          </a:p>
        </p:txBody>
      </p:sp>
      <p:sp>
        <p:nvSpPr>
          <p:cNvPr id="165" name="Google Shape;165;p26"/>
          <p:cNvSpPr txBox="1"/>
          <p:nvPr>
            <p:ph idx="1" type="subTitle"/>
          </p:nvPr>
        </p:nvSpPr>
        <p:spPr>
          <a:xfrm>
            <a:off x="285375" y="3630975"/>
            <a:ext cx="8410800" cy="11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Kelompok 3 | Kuis 2 | PCVK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/>
          <p:nvPr/>
        </p:nvSpPr>
        <p:spPr>
          <a:xfrm rot="-5400000">
            <a:off x="2751875" y="639265"/>
            <a:ext cx="2835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5"/>
          <p:cNvSpPr txBox="1"/>
          <p:nvPr>
            <p:ph type="title"/>
          </p:nvPr>
        </p:nvSpPr>
        <p:spPr>
          <a:xfrm>
            <a:off x="-62050" y="1712250"/>
            <a:ext cx="29790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etect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MultiScale</a:t>
            </a:r>
            <a:endParaRPr/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475" y="1556049"/>
            <a:ext cx="7753075" cy="20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idx="1" type="subTitle"/>
          </p:nvPr>
        </p:nvSpPr>
        <p:spPr>
          <a:xfrm>
            <a:off x="2534850" y="2177700"/>
            <a:ext cx="4074300" cy="29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max(), resize()</a:t>
            </a:r>
            <a:endParaRPr/>
          </a:p>
        </p:txBody>
      </p:sp>
      <p:sp>
        <p:nvSpPr>
          <p:cNvPr id="249" name="Google Shape;249;p36"/>
          <p:cNvSpPr txBox="1"/>
          <p:nvPr>
            <p:ph type="title"/>
          </p:nvPr>
        </p:nvSpPr>
        <p:spPr>
          <a:xfrm>
            <a:off x="2150250" y="0"/>
            <a:ext cx="4843500" cy="21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</a:t>
            </a:r>
            <a:endParaRPr sz="5000"/>
          </a:p>
        </p:txBody>
      </p:sp>
      <p:sp>
        <p:nvSpPr>
          <p:cNvPr id="250" name="Google Shape;250;p36"/>
          <p:cNvSpPr/>
          <p:nvPr/>
        </p:nvSpPr>
        <p:spPr>
          <a:xfrm>
            <a:off x="4563325" y="2103175"/>
            <a:ext cx="22821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company</a:t>
            </a:r>
            <a:endParaRPr/>
          </a:p>
        </p:txBody>
      </p:sp>
      <p:sp>
        <p:nvSpPr>
          <p:cNvPr id="256" name="Google Shape;256;p37"/>
          <p:cNvSpPr txBox="1"/>
          <p:nvPr>
            <p:ph idx="1" type="subTitle"/>
          </p:nvPr>
        </p:nvSpPr>
        <p:spPr>
          <a:xfrm flipH="1">
            <a:off x="3796675" y="2509157"/>
            <a:ext cx="3480000" cy="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could enter a subtitle here if you need it</a:t>
            </a:r>
            <a:endParaRPr/>
          </a:p>
        </p:txBody>
      </p:sp>
      <p:sp>
        <p:nvSpPr>
          <p:cNvPr id="257" name="Google Shape;257;p37"/>
          <p:cNvSpPr txBox="1"/>
          <p:nvPr>
            <p:ph idx="2" type="title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idx="1" type="subTitle"/>
          </p:nvPr>
        </p:nvSpPr>
        <p:spPr>
          <a:xfrm>
            <a:off x="2534850" y="2177700"/>
            <a:ext cx="4074300" cy="29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&amp; Predict Model</a:t>
            </a:r>
            <a:endParaRPr/>
          </a:p>
        </p:txBody>
      </p:sp>
      <p:sp>
        <p:nvSpPr>
          <p:cNvPr id="263" name="Google Shape;263;p38"/>
          <p:cNvSpPr txBox="1"/>
          <p:nvPr>
            <p:ph type="title"/>
          </p:nvPr>
        </p:nvSpPr>
        <p:spPr>
          <a:xfrm>
            <a:off x="1310625" y="0"/>
            <a:ext cx="6522900" cy="21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Pengenalan</a:t>
            </a:r>
            <a:endParaRPr sz="5000"/>
          </a:p>
        </p:txBody>
      </p:sp>
      <p:sp>
        <p:nvSpPr>
          <p:cNvPr id="264" name="Google Shape;264;p38"/>
          <p:cNvSpPr/>
          <p:nvPr/>
        </p:nvSpPr>
        <p:spPr>
          <a:xfrm>
            <a:off x="6663875" y="2103175"/>
            <a:ext cx="24756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271400" y="1712250"/>
            <a:ext cx="24303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 Testing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Naresh</a:t>
            </a:r>
            <a:endParaRPr/>
          </a:p>
        </p:txBody>
      </p:sp>
      <p:sp>
        <p:nvSpPr>
          <p:cNvPr id="270" name="Google Shape;270;p39"/>
          <p:cNvSpPr txBox="1"/>
          <p:nvPr>
            <p:ph idx="4294967295" type="subTitle"/>
          </p:nvPr>
        </p:nvSpPr>
        <p:spPr>
          <a:xfrm>
            <a:off x="1122200" y="233550"/>
            <a:ext cx="2363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/>
              <a:t>Saturn</a:t>
            </a:r>
            <a:endParaRPr b="1" sz="2000"/>
          </a:p>
        </p:txBody>
      </p:sp>
      <p:sp>
        <p:nvSpPr>
          <p:cNvPr id="271" name="Google Shape;271;p39"/>
          <p:cNvSpPr txBox="1"/>
          <p:nvPr>
            <p:ph idx="4294967295" type="subTitle"/>
          </p:nvPr>
        </p:nvSpPr>
        <p:spPr>
          <a:xfrm>
            <a:off x="1122200" y="677800"/>
            <a:ext cx="2363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pic>
        <p:nvPicPr>
          <p:cNvPr id="272" name="Google Shape;2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950" y="228600"/>
            <a:ext cx="6137501" cy="2321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3375" y="2697000"/>
            <a:ext cx="1728190" cy="2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5175" y="2661875"/>
            <a:ext cx="1677425" cy="2391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1200" y="2702269"/>
            <a:ext cx="1976599" cy="2088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 flipH="1">
            <a:off x="6436925" y="645500"/>
            <a:ext cx="25773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 </a:t>
            </a:r>
            <a:r>
              <a:rPr lang="en"/>
              <a:t>Predict Naresh</a:t>
            </a:r>
            <a:endParaRPr/>
          </a:p>
        </p:txBody>
      </p:sp>
      <p:pic>
        <p:nvPicPr>
          <p:cNvPr id="281" name="Google Shape;2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5200" y="2653457"/>
            <a:ext cx="1976599" cy="2088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800" y="1361513"/>
            <a:ext cx="5875151" cy="24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271400" y="1712250"/>
            <a:ext cx="24303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 Testing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Zahra</a:t>
            </a:r>
            <a:endParaRPr/>
          </a:p>
        </p:txBody>
      </p:sp>
      <p:pic>
        <p:nvPicPr>
          <p:cNvPr id="288" name="Google Shape;28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300" y="152400"/>
            <a:ext cx="6137501" cy="2321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0300" y="2626069"/>
            <a:ext cx="1709037" cy="2365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4137" y="2626069"/>
            <a:ext cx="1710305" cy="2365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3041" y="2626069"/>
            <a:ext cx="2184758" cy="2308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 flipH="1">
            <a:off x="6436925" y="645500"/>
            <a:ext cx="25773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 Predict Zahra</a:t>
            </a:r>
            <a:endParaRPr/>
          </a:p>
        </p:txBody>
      </p:sp>
      <p:pic>
        <p:nvPicPr>
          <p:cNvPr id="297" name="Google Shape;29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191" y="2364494"/>
            <a:ext cx="2184758" cy="2308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450" y="1305275"/>
            <a:ext cx="5785263" cy="24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type="title"/>
          </p:nvPr>
        </p:nvSpPr>
        <p:spPr>
          <a:xfrm>
            <a:off x="271400" y="1712250"/>
            <a:ext cx="24303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 Testing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</a:t>
            </a:r>
            <a:endParaRPr/>
          </a:p>
        </p:txBody>
      </p:sp>
      <p:pic>
        <p:nvPicPr>
          <p:cNvPr id="304" name="Google Shape;3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500" y="152400"/>
            <a:ext cx="5826049" cy="235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6500" y="2505975"/>
            <a:ext cx="1423975" cy="257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2925" y="2618300"/>
            <a:ext cx="1283164" cy="235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3289" y="2658375"/>
            <a:ext cx="2207859" cy="23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 flipH="1">
            <a:off x="6436925" y="645500"/>
            <a:ext cx="25773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 Predict Dani</a:t>
            </a:r>
            <a:endParaRPr/>
          </a:p>
        </p:txBody>
      </p:sp>
      <p:pic>
        <p:nvPicPr>
          <p:cNvPr id="313" name="Google Shape;3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1639" y="2364500"/>
            <a:ext cx="2207859" cy="233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575" y="1486925"/>
            <a:ext cx="5734043" cy="23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idx="3"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Kenalan</a:t>
            </a:r>
            <a:endParaRPr/>
          </a:p>
        </p:txBody>
      </p:sp>
      <p:sp>
        <p:nvSpPr>
          <p:cNvPr id="171" name="Google Shape;171;p27"/>
          <p:cNvSpPr txBox="1"/>
          <p:nvPr>
            <p:ph idx="8" type="subTitle"/>
          </p:nvPr>
        </p:nvSpPr>
        <p:spPr>
          <a:xfrm>
            <a:off x="3517750" y="3636275"/>
            <a:ext cx="21012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Devi Andini</a:t>
            </a:r>
            <a:endParaRPr b="1"/>
          </a:p>
        </p:txBody>
      </p:sp>
      <p:sp>
        <p:nvSpPr>
          <p:cNvPr id="172" name="Google Shape;172;p27"/>
          <p:cNvSpPr txBox="1"/>
          <p:nvPr>
            <p:ph type="title"/>
          </p:nvPr>
        </p:nvSpPr>
        <p:spPr>
          <a:xfrm>
            <a:off x="3517750" y="945025"/>
            <a:ext cx="21027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3" name="Google Shape;173;p27"/>
          <p:cNvSpPr txBox="1"/>
          <p:nvPr>
            <p:ph idx="1" type="subTitle"/>
          </p:nvPr>
        </p:nvSpPr>
        <p:spPr>
          <a:xfrm>
            <a:off x="3517750" y="1336675"/>
            <a:ext cx="22980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Alvian Nur Firdaus</a:t>
            </a:r>
            <a:endParaRPr b="1"/>
          </a:p>
        </p:txBody>
      </p:sp>
      <p:sp>
        <p:nvSpPr>
          <p:cNvPr id="174" name="Google Shape;174;p27"/>
          <p:cNvSpPr txBox="1"/>
          <p:nvPr>
            <p:ph idx="2" type="subTitle"/>
          </p:nvPr>
        </p:nvSpPr>
        <p:spPr>
          <a:xfrm>
            <a:off x="3517750" y="1783200"/>
            <a:ext cx="21033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2141720022</a:t>
            </a:r>
            <a:endParaRPr/>
          </a:p>
        </p:txBody>
      </p:sp>
      <p:sp>
        <p:nvSpPr>
          <p:cNvPr id="175" name="Google Shape;175;p27"/>
          <p:cNvSpPr txBox="1"/>
          <p:nvPr>
            <p:ph idx="4" type="title"/>
          </p:nvPr>
        </p:nvSpPr>
        <p:spPr>
          <a:xfrm>
            <a:off x="5815600" y="945025"/>
            <a:ext cx="21006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6" name="Google Shape;176;p27"/>
          <p:cNvSpPr txBox="1"/>
          <p:nvPr>
            <p:ph idx="5" type="subTitle"/>
          </p:nvPr>
        </p:nvSpPr>
        <p:spPr>
          <a:xfrm>
            <a:off x="5815600" y="1336675"/>
            <a:ext cx="26991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Febrian Dani Ritonga</a:t>
            </a:r>
            <a:endParaRPr b="1"/>
          </a:p>
        </p:txBody>
      </p:sp>
      <p:sp>
        <p:nvSpPr>
          <p:cNvPr id="177" name="Google Shape;177;p27"/>
          <p:cNvSpPr txBox="1"/>
          <p:nvPr>
            <p:ph idx="6" type="subTitle"/>
          </p:nvPr>
        </p:nvSpPr>
        <p:spPr>
          <a:xfrm>
            <a:off x="5815600" y="1783200"/>
            <a:ext cx="21033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2141720070</a:t>
            </a:r>
            <a:endParaRPr/>
          </a:p>
        </p:txBody>
      </p:sp>
      <p:sp>
        <p:nvSpPr>
          <p:cNvPr id="178" name="Google Shape;178;p27"/>
          <p:cNvSpPr txBox="1"/>
          <p:nvPr>
            <p:ph idx="7" type="title"/>
          </p:nvPr>
        </p:nvSpPr>
        <p:spPr>
          <a:xfrm>
            <a:off x="3517750" y="3249125"/>
            <a:ext cx="2102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9" name="Google Shape;179;p27"/>
          <p:cNvSpPr txBox="1"/>
          <p:nvPr>
            <p:ph idx="9" type="subTitle"/>
          </p:nvPr>
        </p:nvSpPr>
        <p:spPr>
          <a:xfrm>
            <a:off x="3517750" y="4076750"/>
            <a:ext cx="21033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2141720189</a:t>
            </a:r>
            <a:endParaRPr/>
          </a:p>
        </p:txBody>
      </p:sp>
      <p:sp>
        <p:nvSpPr>
          <p:cNvPr id="180" name="Google Shape;180;p27"/>
          <p:cNvSpPr txBox="1"/>
          <p:nvPr>
            <p:ph idx="13" type="title"/>
          </p:nvPr>
        </p:nvSpPr>
        <p:spPr>
          <a:xfrm>
            <a:off x="5815600" y="3249125"/>
            <a:ext cx="21006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1" name="Google Shape;181;p27"/>
          <p:cNvSpPr txBox="1"/>
          <p:nvPr>
            <p:ph idx="14" type="subTitle"/>
          </p:nvPr>
        </p:nvSpPr>
        <p:spPr>
          <a:xfrm>
            <a:off x="5815600" y="3636275"/>
            <a:ext cx="2099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Naresh Pratista</a:t>
            </a:r>
            <a:endParaRPr b="1"/>
          </a:p>
        </p:txBody>
      </p:sp>
      <p:sp>
        <p:nvSpPr>
          <p:cNvPr id="182" name="Google Shape;182;p27"/>
          <p:cNvSpPr txBox="1"/>
          <p:nvPr>
            <p:ph idx="15" type="subTitle"/>
          </p:nvPr>
        </p:nvSpPr>
        <p:spPr>
          <a:xfrm>
            <a:off x="5815600" y="4076750"/>
            <a:ext cx="21033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2141720057</a:t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 rot="-5402810">
            <a:off x="1603424" y="1211550"/>
            <a:ext cx="2569501" cy="146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title"/>
          </p:nvPr>
        </p:nvSpPr>
        <p:spPr>
          <a:xfrm>
            <a:off x="271400" y="1712250"/>
            <a:ext cx="24303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 Testing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</a:t>
            </a:r>
            <a:endParaRPr/>
          </a:p>
        </p:txBody>
      </p:sp>
      <p:pic>
        <p:nvPicPr>
          <p:cNvPr id="320" name="Google Shape;32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300" y="0"/>
            <a:ext cx="6137500" cy="247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4575" y="2471175"/>
            <a:ext cx="1475939" cy="26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1075" y="2463075"/>
            <a:ext cx="1475950" cy="267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5625" y="2631787"/>
            <a:ext cx="2102175" cy="2221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 flipH="1">
            <a:off x="6436925" y="645500"/>
            <a:ext cx="25773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 Predict Devi</a:t>
            </a:r>
            <a:endParaRPr/>
          </a:p>
        </p:txBody>
      </p:sp>
      <p:pic>
        <p:nvPicPr>
          <p:cNvPr id="329" name="Google Shape;32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4487" y="2364512"/>
            <a:ext cx="2102175" cy="222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25" y="1483650"/>
            <a:ext cx="5830225" cy="23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/>
          <p:nvPr>
            <p:ph type="title"/>
          </p:nvPr>
        </p:nvSpPr>
        <p:spPr>
          <a:xfrm>
            <a:off x="271400" y="1712250"/>
            <a:ext cx="24303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 Testing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Alvian</a:t>
            </a:r>
            <a:endParaRPr/>
          </a:p>
        </p:txBody>
      </p:sp>
      <p:pic>
        <p:nvPicPr>
          <p:cNvPr id="336" name="Google Shape;33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000" y="121625"/>
            <a:ext cx="6108821" cy="23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3375" y="2583758"/>
            <a:ext cx="1753825" cy="242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8876" y="2583750"/>
            <a:ext cx="1842335" cy="24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9811" y="2584450"/>
            <a:ext cx="1937989" cy="2047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 txBox="1"/>
          <p:nvPr>
            <p:ph type="title"/>
          </p:nvPr>
        </p:nvSpPr>
        <p:spPr>
          <a:xfrm flipH="1">
            <a:off x="6436925" y="645500"/>
            <a:ext cx="25773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 Predict Alvian</a:t>
            </a:r>
            <a:endParaRPr/>
          </a:p>
        </p:txBody>
      </p:sp>
      <p:pic>
        <p:nvPicPr>
          <p:cNvPr id="345" name="Google Shape;34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6586" y="2364500"/>
            <a:ext cx="1937989" cy="2047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25" y="1334650"/>
            <a:ext cx="5951256" cy="24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/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 Kasih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idx="3"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Kenalan</a:t>
            </a:r>
            <a:endParaRPr/>
          </a:p>
        </p:txBody>
      </p:sp>
      <p:sp>
        <p:nvSpPr>
          <p:cNvPr id="189" name="Google Shape;189;p28"/>
          <p:cNvSpPr txBox="1"/>
          <p:nvPr>
            <p:ph type="title"/>
          </p:nvPr>
        </p:nvSpPr>
        <p:spPr>
          <a:xfrm>
            <a:off x="3517750" y="945025"/>
            <a:ext cx="21027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90" name="Google Shape;190;p28"/>
          <p:cNvSpPr txBox="1"/>
          <p:nvPr>
            <p:ph idx="1" type="subTitle"/>
          </p:nvPr>
        </p:nvSpPr>
        <p:spPr>
          <a:xfrm>
            <a:off x="3517750" y="1336675"/>
            <a:ext cx="27261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Zahra Annisa Wahono</a:t>
            </a:r>
            <a:endParaRPr b="1"/>
          </a:p>
        </p:txBody>
      </p:sp>
      <p:sp>
        <p:nvSpPr>
          <p:cNvPr id="191" name="Google Shape;191;p28"/>
          <p:cNvSpPr txBox="1"/>
          <p:nvPr>
            <p:ph idx="2" type="subTitle"/>
          </p:nvPr>
        </p:nvSpPr>
        <p:spPr>
          <a:xfrm>
            <a:off x="3517750" y="1783200"/>
            <a:ext cx="21033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2141720</a:t>
            </a: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3552800" y="2697800"/>
            <a:ext cx="3190500" cy="4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5620450" y="420375"/>
            <a:ext cx="2368200" cy="4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4" name="Google Shape;194;p28"/>
          <p:cNvSpPr/>
          <p:nvPr/>
        </p:nvSpPr>
        <p:spPr>
          <a:xfrm rot="-5402810">
            <a:off x="1603424" y="3783300"/>
            <a:ext cx="2569501" cy="146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2150250" y="0"/>
            <a:ext cx="4843500" cy="21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200" name="Google Shape;200;p29"/>
          <p:cNvSpPr txBox="1"/>
          <p:nvPr>
            <p:ph idx="1" type="subTitle"/>
          </p:nvPr>
        </p:nvSpPr>
        <p:spPr>
          <a:xfrm>
            <a:off x="2534850" y="2177700"/>
            <a:ext cx="4074300" cy="29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Grayscale, Gaussian Blur, Thresholding </a:t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0" y="2103175"/>
            <a:ext cx="22926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34650" y="1712250"/>
            <a:ext cx="21855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Grayscale</a:t>
            </a:r>
            <a:endParaRPr/>
          </a:p>
        </p:txBody>
      </p:sp>
      <p:sp>
        <p:nvSpPr>
          <p:cNvPr id="207" name="Google Shape;207;p30"/>
          <p:cNvSpPr/>
          <p:nvPr/>
        </p:nvSpPr>
        <p:spPr>
          <a:xfrm rot="-5400000">
            <a:off x="2751875" y="353382"/>
            <a:ext cx="2835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750" y="1937050"/>
            <a:ext cx="6356050" cy="11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/>
          <p:nvPr/>
        </p:nvSpPr>
        <p:spPr>
          <a:xfrm rot="-5400000">
            <a:off x="2751875" y="639265"/>
            <a:ext cx="2835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1"/>
          <p:cNvSpPr txBox="1"/>
          <p:nvPr>
            <p:ph type="title"/>
          </p:nvPr>
        </p:nvSpPr>
        <p:spPr>
          <a:xfrm>
            <a:off x="334650" y="1712250"/>
            <a:ext cx="21855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</a:t>
            </a:r>
            <a:br>
              <a:rPr lang="en"/>
            </a:br>
            <a:r>
              <a:rPr lang="en"/>
              <a:t>Blur</a:t>
            </a:r>
            <a:endParaRPr/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925" y="1967324"/>
            <a:ext cx="6620626" cy="10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/>
          <p:nvPr/>
        </p:nvSpPr>
        <p:spPr>
          <a:xfrm rot="-5400000">
            <a:off x="2751875" y="925147"/>
            <a:ext cx="2835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2"/>
          <p:cNvSpPr txBox="1"/>
          <p:nvPr>
            <p:ph type="title"/>
          </p:nvPr>
        </p:nvSpPr>
        <p:spPr>
          <a:xfrm>
            <a:off x="135150" y="1712250"/>
            <a:ext cx="24981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Thresholding</a:t>
            </a:r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150" y="2166325"/>
            <a:ext cx="6557276" cy="8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2150250" y="0"/>
            <a:ext cx="4843500" cy="21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Localization</a:t>
            </a:r>
            <a:endParaRPr/>
          </a:p>
        </p:txBody>
      </p:sp>
      <p:sp>
        <p:nvSpPr>
          <p:cNvPr id="228" name="Google Shape;228;p33"/>
          <p:cNvSpPr txBox="1"/>
          <p:nvPr>
            <p:ph idx="1" type="subTitle"/>
          </p:nvPr>
        </p:nvSpPr>
        <p:spPr>
          <a:xfrm>
            <a:off x="2534850" y="2177700"/>
            <a:ext cx="4074300" cy="29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Contours</a:t>
            </a:r>
            <a:r>
              <a:rPr lang="en"/>
              <a:t>, DetectMultiScale</a:t>
            </a:r>
            <a:endParaRPr/>
          </a:p>
        </p:txBody>
      </p:sp>
      <p:sp>
        <p:nvSpPr>
          <p:cNvPr id="229" name="Google Shape;229;p33"/>
          <p:cNvSpPr/>
          <p:nvPr/>
        </p:nvSpPr>
        <p:spPr>
          <a:xfrm flipH="1">
            <a:off x="2292625" y="2103175"/>
            <a:ext cx="22707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334650" y="1712250"/>
            <a:ext cx="21855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Contours</a:t>
            </a:r>
            <a:endParaRPr/>
          </a:p>
        </p:txBody>
      </p:sp>
      <p:sp>
        <p:nvSpPr>
          <p:cNvPr id="235" name="Google Shape;235;p34"/>
          <p:cNvSpPr/>
          <p:nvPr/>
        </p:nvSpPr>
        <p:spPr>
          <a:xfrm rot="-5400000">
            <a:off x="2751875" y="353382"/>
            <a:ext cx="2835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850" y="2064382"/>
            <a:ext cx="6319050" cy="1014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Annual Report by Slidesgo">
  <a:themeElements>
    <a:clrScheme name="Simple Light">
      <a:dk1>
        <a:srgbClr val="192E40"/>
      </a:dk1>
      <a:lt1>
        <a:srgbClr val="FCFCFC"/>
      </a:lt1>
      <a:dk2>
        <a:srgbClr val="192E40"/>
      </a:dk2>
      <a:lt2>
        <a:srgbClr val="EBF3F8"/>
      </a:lt2>
      <a:accent1>
        <a:srgbClr val="192E40"/>
      </a:accent1>
      <a:accent2>
        <a:srgbClr val="FFC479"/>
      </a:accent2>
      <a:accent3>
        <a:srgbClr val="FF9179"/>
      </a:accent3>
      <a:accent4>
        <a:srgbClr val="192E40"/>
      </a:accent4>
      <a:accent5>
        <a:srgbClr val="CBD9E2"/>
      </a:accent5>
      <a:accent6>
        <a:srgbClr val="FFC479"/>
      </a:accent6>
      <a:hlink>
        <a:srgbClr val="192E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