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Comfortaa Regular"/>
      <p:regular r:id="rId23"/>
      <p:bold r:id="rId24"/>
    </p:embeddedFont>
    <p:embeddedFont>
      <p:font typeface="Merriweather"/>
      <p:regular r:id="rId25"/>
      <p:bold r:id="rId26"/>
      <p:italic r:id="rId27"/>
      <p:boldItalic r:id="rId28"/>
    </p:embeddedFont>
    <p:embeddedFont>
      <p:font typeface="Comforta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ComfortaaRegular-bold.fntdata"/><Relationship Id="rId23" Type="http://schemas.openxmlformats.org/officeDocument/2006/relationships/font" Target="fonts/ComfortaaRegula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3b60d7d0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3b60d7d0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4c5c028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4c5c028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3b60d7d02_6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3b60d7d02_6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2e98d6f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2e98d6f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2e98d6f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2e98d6f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3b60d7d02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e3b60d7d02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3b60d7d02_6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3b60d7d02_6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2e98d6ff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2e98d6ff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2e98d6ffb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2e98d6ffb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tawsifurrahman/tuberculosis-tb-chest-xray-datase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5500" y="587200"/>
            <a:ext cx="57168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</a:rPr>
              <a:t>Tuberculosis (TB) Detection from Chest X-ray Images</a:t>
            </a:r>
            <a:endParaRPr sz="3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ctrTitle"/>
          </p:nvPr>
        </p:nvSpPr>
        <p:spPr>
          <a:xfrm>
            <a:off x="3131250" y="430025"/>
            <a:ext cx="54234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14"/>
          <p:cNvSpPr txBox="1"/>
          <p:nvPr>
            <p:ph idx="1" type="subTitle"/>
          </p:nvPr>
        </p:nvSpPr>
        <p:spPr>
          <a:xfrm>
            <a:off x="3131250" y="1158000"/>
            <a:ext cx="54234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Tuberculosis is a treacherous disease. It is one of the top 10 causes of death. Our goal is to extract the features of the lung and classify them </a:t>
            </a: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whether</a:t>
            </a: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they are normal or abnormal. </a:t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After showing the result, We will give proper guideline to the patients how they should act.</a:t>
            </a:r>
            <a:endParaRPr b="1"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089150" y="373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Methodology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860550" y="1567550"/>
            <a:ext cx="747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Tuberculosis (TB) is a disease caused when a bacteria called Mycobacterium tuberculosis attack the lungs. </a:t>
            </a:r>
            <a:endParaRPr sz="22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The chest X-ray (CXR) images of a tuberculosis  infected patients exhibit unusual characteristics like irregular lung size, shape, structure and complex textures etc.</a:t>
            </a:r>
            <a:endParaRPr sz="22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37857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Problem Overview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1251275" y="1032700"/>
            <a:ext cx="70524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Patients do not know the symptoms of Tuberculosis.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For financial reasons some patients don’t go consultants after testing.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Sometimes there are checking errors in observing TB </a:t>
            </a: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symptoms.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Less awareness about TB and how destroy a Life.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We will take Chest-X-ray from patients, extract the features of the lung and classify them TB or not TB</a:t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Key Questions 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1480050" y="1232850"/>
            <a:ext cx="7242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 Regular"/>
              <a:buAutoNum type="arabicPeriod"/>
            </a:pPr>
            <a:r>
              <a:rPr lang="en" sz="1900">
                <a:latin typeface="Comfortaa Regular"/>
                <a:ea typeface="Comfortaa Regular"/>
                <a:cs typeface="Comfortaa Regular"/>
                <a:sym typeface="Comfortaa Regular"/>
              </a:rPr>
              <a:t>How the classification of Tb will be done?</a:t>
            </a:r>
            <a:endParaRPr sz="19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 Regular"/>
              <a:buAutoNum type="arabicPeriod"/>
            </a:pPr>
            <a:r>
              <a:rPr lang="en" sz="1900">
                <a:latin typeface="Comfortaa Regular"/>
                <a:ea typeface="Comfortaa Regular"/>
                <a:cs typeface="Comfortaa Regular"/>
                <a:sym typeface="Comfortaa Regular"/>
              </a:rPr>
              <a:t>What feature will be </a:t>
            </a:r>
            <a:r>
              <a:rPr lang="en" sz="1900">
                <a:latin typeface="Comfortaa Regular"/>
                <a:ea typeface="Comfortaa Regular"/>
                <a:cs typeface="Comfortaa Regular"/>
                <a:sym typeface="Comfortaa Regular"/>
              </a:rPr>
              <a:t>extracted?</a:t>
            </a:r>
            <a:endParaRPr sz="19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 Regular"/>
              <a:buAutoNum type="arabicPeriod"/>
            </a:pPr>
            <a:r>
              <a:rPr lang="en" sz="1900">
                <a:latin typeface="Comfortaa Regular"/>
                <a:ea typeface="Comfortaa Regular"/>
                <a:cs typeface="Comfortaa Regular"/>
                <a:sym typeface="Comfortaa Regular"/>
              </a:rPr>
              <a:t>What impact will it have on </a:t>
            </a:r>
            <a:r>
              <a:rPr lang="en" sz="1900">
                <a:latin typeface="Comfortaa Regular"/>
                <a:ea typeface="Comfortaa Regular"/>
                <a:cs typeface="Comfortaa Regular"/>
                <a:sym typeface="Comfortaa Regular"/>
              </a:rPr>
              <a:t>society?</a:t>
            </a:r>
            <a:endParaRPr sz="19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6052" l="3305" r="3314" t="1959"/>
          <a:stretch/>
        </p:blipFill>
        <p:spPr>
          <a:xfrm>
            <a:off x="296750" y="651100"/>
            <a:ext cx="3916977" cy="44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4518650" y="201325"/>
            <a:ext cx="421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800">
                <a:latin typeface="Comfortaa"/>
                <a:ea typeface="Comfortaa"/>
                <a:cs typeface="Comfortaa"/>
                <a:sym typeface="Comfortaa"/>
              </a:rPr>
              <a:t>Proposed Solutions </a:t>
            </a:r>
            <a:endParaRPr b="1"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4174150" y="900125"/>
            <a:ext cx="47082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We will </a:t>
            </a:r>
            <a:r>
              <a:rPr i="0" lang="en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pre-process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 CXR images</a:t>
            </a:r>
            <a:r>
              <a:rPr i="0" lang="en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and segment the lungs from the whole X-ray images.</a:t>
            </a:r>
            <a:endParaRPr i="0" sz="18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From the segmented lungs, w</a:t>
            </a:r>
            <a:r>
              <a:rPr i="0" lang="en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 will extract the features 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using convolutional neural network (CNN).</a:t>
            </a:r>
            <a:endParaRPr i="0" sz="18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SVM classifier will 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classify </a:t>
            </a:r>
            <a:r>
              <a:rPr i="0" lang="en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whether the lung is </a:t>
            </a:r>
            <a:r>
              <a:rPr i="1" lang="en" sz="1800"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i="1" lang="en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ormal</a:t>
            </a:r>
            <a:r>
              <a:rPr i="0" lang="en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or </a:t>
            </a:r>
            <a:r>
              <a:rPr i="1" lang="en" sz="1800"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r>
              <a:rPr i="1" lang="en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bnormal</a:t>
            </a:r>
            <a:r>
              <a:rPr i="0" lang="en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i="0" sz="18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065650" y="354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Dataset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50650" y="1567550"/>
            <a:ext cx="74859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https://www.kaggle.com/tawsifurrahman/tuberculosis-tb-chest-xray-dataset</a:t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dataset available at the above link contains 3,500 normal CXR images and 700 tuberculosis CXR images. An additional 2,800 tuberculosis images are also accessible from a link provided there.</a:t>
            </a:r>
            <a:endParaRPr b="1"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We will use 90% of the available CXR images for the training purpose, and 10% of them for the test purpose.</a:t>
            </a:r>
            <a:endParaRPr b="1"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mportance of the Project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F</a:t>
            </a:r>
            <a:r>
              <a:rPr lang="en" sz="22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inancial</a:t>
            </a:r>
            <a:r>
              <a:rPr lang="en" sz="22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reason and lack of </a:t>
            </a:r>
            <a:r>
              <a:rPr lang="en" sz="22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awareness, People tend to neglect the reason of TB. Some times mistook for other disease. Our goal is to make TB screening hassle free. </a:t>
            </a:r>
            <a:endParaRPr sz="22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Communal Impact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TB screening will be much faster. People will know the difference between TB and other </a:t>
            </a:r>
            <a:r>
              <a:rPr lang="en" sz="2200">
                <a:solidFill>
                  <a:schemeClr val="dk1"/>
                </a:solidFill>
              </a:rPr>
              <a:t>diseases</a:t>
            </a:r>
            <a:r>
              <a:rPr lang="en" sz="2200">
                <a:solidFill>
                  <a:schemeClr val="dk1"/>
                </a:solidFill>
              </a:rPr>
              <a:t>. Patients will know the effect of TB and what could happen in the further future, They will be provided with a proper </a:t>
            </a:r>
            <a:r>
              <a:rPr lang="en" sz="2200">
                <a:solidFill>
                  <a:schemeClr val="dk1"/>
                </a:solidFill>
              </a:rPr>
              <a:t>guideline.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