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7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FA2F-FC1D-4CF5-813E-B014E7F4B4E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557B-B78E-4585-8716-3EE673C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Sistem</a:t>
            </a:r>
            <a:r>
              <a:rPr lang="en-US" dirty="0" smtClean="0"/>
              <a:t> Database &amp; Audit Program CSR ADM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smtClean="0"/>
              <a:t>Project </a:t>
            </a:r>
            <a:r>
              <a:rPr lang="en-ID" dirty="0" err="1" smtClean="0"/>
              <a:t>Skripsi</a:t>
            </a:r>
            <a:endParaRPr lang="en-ID" dirty="0" smtClean="0"/>
          </a:p>
          <a:p>
            <a:r>
              <a:rPr lang="en-ID" dirty="0" smtClean="0"/>
              <a:t>Alvon Gindar Krafianto</a:t>
            </a:r>
          </a:p>
          <a:p>
            <a:r>
              <a:rPr lang="en-ID" dirty="0" err="1" smtClean="0"/>
              <a:t>Universitas</a:t>
            </a:r>
            <a:r>
              <a:rPr lang="en-ID" dirty="0" smtClean="0"/>
              <a:t> </a:t>
            </a:r>
            <a:r>
              <a:rPr lang="en-ID" dirty="0" err="1" smtClean="0"/>
              <a:t>Muhammadiyah</a:t>
            </a:r>
            <a:r>
              <a:rPr lang="en-ID" dirty="0" smtClean="0"/>
              <a:t> Jakarta</a:t>
            </a:r>
          </a:p>
          <a:p>
            <a:r>
              <a:rPr lang="en-ID" dirty="0" smtClean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03312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1078" y="3180487"/>
            <a:ext cx="6557554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</a:t>
            </a:r>
            <a:r>
              <a:rPr lang="en-ID" dirty="0" err="1" smtClean="0"/>
              <a:t>Profil</a:t>
            </a:r>
            <a:r>
              <a:rPr lang="en-ID" dirty="0" smtClean="0"/>
              <a:t> 2</a:t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smtClean="0">
                <a:solidFill>
                  <a:srgbClr val="FF0000"/>
                </a:solidFill>
              </a:rPr>
              <a:t>Auditor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1078" y="3180487"/>
            <a:ext cx="6557554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</a:t>
            </a:r>
            <a:r>
              <a:rPr lang="en-ID" dirty="0" err="1" smtClean="0"/>
              <a:t>Laporan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smtClean="0">
                <a:solidFill>
                  <a:srgbClr val="FF0000"/>
                </a:solidFill>
              </a:rPr>
              <a:t>(Auditor)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0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1078" y="3180487"/>
            <a:ext cx="6557554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Input </a:t>
            </a:r>
            <a:r>
              <a:rPr lang="en-ID" dirty="0" err="1" smtClean="0"/>
              <a:t>Laporan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smtClean="0">
                <a:solidFill>
                  <a:srgbClr val="00B0F0"/>
                </a:solidFill>
              </a:rPr>
              <a:t>(Auditee - </a:t>
            </a:r>
            <a:r>
              <a:rPr lang="en-ID" dirty="0" err="1" smtClean="0">
                <a:solidFill>
                  <a:srgbClr val="00B0F0"/>
                </a:solidFill>
              </a:rPr>
              <a:t>Sehat</a:t>
            </a:r>
            <a:r>
              <a:rPr lang="en-ID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3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1078" y="3180487"/>
            <a:ext cx="6557554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Input </a:t>
            </a:r>
            <a:r>
              <a:rPr lang="en-ID" dirty="0" err="1" smtClean="0"/>
              <a:t>Laporan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smtClean="0">
                <a:solidFill>
                  <a:srgbClr val="00B0F0"/>
                </a:solidFill>
              </a:rPr>
              <a:t>(Auditee - </a:t>
            </a:r>
            <a:r>
              <a:rPr lang="en-ID" dirty="0" err="1" smtClean="0">
                <a:solidFill>
                  <a:srgbClr val="00B0F0"/>
                </a:solidFill>
              </a:rPr>
              <a:t>Pintar</a:t>
            </a:r>
            <a:r>
              <a:rPr lang="en-ID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2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1078" y="3180487"/>
            <a:ext cx="6557554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Input </a:t>
            </a:r>
            <a:r>
              <a:rPr lang="en-ID" dirty="0" err="1" smtClean="0"/>
              <a:t>Laporan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smtClean="0">
                <a:solidFill>
                  <a:srgbClr val="00B0F0"/>
                </a:solidFill>
              </a:rPr>
              <a:t>(Auditee - </a:t>
            </a:r>
            <a:r>
              <a:rPr lang="en-ID" dirty="0" err="1" smtClean="0">
                <a:solidFill>
                  <a:srgbClr val="00B0F0"/>
                </a:solidFill>
              </a:rPr>
              <a:t>Hijau</a:t>
            </a:r>
            <a:r>
              <a:rPr lang="en-ID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5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2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134292" y="3369901"/>
            <a:ext cx="3328852" cy="497024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134292" y="3369901"/>
            <a:ext cx="3328852" cy="497024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Halaman</a:t>
            </a:r>
            <a:r>
              <a:rPr lang="en-ID" dirty="0" smtClean="0"/>
              <a:t>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5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34490" y="3517401"/>
            <a:ext cx="4224744" cy="497024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Registrasi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7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775460" y="3298054"/>
            <a:ext cx="4767942" cy="497024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Halaman</a:t>
            </a:r>
            <a:r>
              <a:rPr lang="en-ID" dirty="0" smtClean="0"/>
              <a:t>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8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775460" y="3298054"/>
            <a:ext cx="4767942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Profil</a:t>
            </a:r>
            <a:r>
              <a:rPr lang="en-ID" dirty="0" smtClean="0"/>
              <a:t> (Auditor)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0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1078" y="3180487"/>
            <a:ext cx="6557554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</a:t>
            </a:r>
            <a:r>
              <a:rPr lang="en-ID" dirty="0" err="1" smtClean="0"/>
              <a:t>Profil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smtClean="0">
                <a:solidFill>
                  <a:srgbClr val="FF0000"/>
                </a:solidFill>
              </a:rPr>
              <a:t>Auditor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1078" y="3180487"/>
            <a:ext cx="6557554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</a:t>
            </a:r>
            <a:r>
              <a:rPr lang="en-ID" dirty="0" err="1" smtClean="0"/>
              <a:t>Profil</a:t>
            </a:r>
            <a:r>
              <a:rPr lang="en-ID" dirty="0" smtClean="0"/>
              <a:t> 2</a:t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smtClean="0">
                <a:solidFill>
                  <a:srgbClr val="FF0000"/>
                </a:solidFill>
              </a:rPr>
              <a:t>Auditor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5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1" y="-1"/>
            <a:ext cx="1097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1078" y="3180487"/>
            <a:ext cx="6557554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</a:t>
            </a:r>
            <a:r>
              <a:rPr lang="en-ID" dirty="0" err="1" smtClean="0"/>
              <a:t>Profil</a:t>
            </a:r>
            <a:r>
              <a:rPr lang="en-ID" dirty="0" smtClean="0"/>
              <a:t> 2</a:t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smtClean="0">
                <a:solidFill>
                  <a:srgbClr val="FF0000"/>
                </a:solidFill>
              </a:rPr>
              <a:t>Auditor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1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Prototype Sistem Database &amp; Audit Program CSR ADM</vt:lpstr>
      <vt:lpstr>Halaman Awal</vt:lpstr>
      <vt:lpstr>Halaman Login</vt:lpstr>
      <vt:lpstr>Halaman Registrasi</vt:lpstr>
      <vt:lpstr>Halaman Dashboard</vt:lpstr>
      <vt:lpstr>Halaman Profil (Auditor)</vt:lpstr>
      <vt:lpstr>Halaman Kelola Profil (Auditor)</vt:lpstr>
      <vt:lpstr>Halaman Kelola Profil 2 (Auditor)</vt:lpstr>
      <vt:lpstr>Halaman Kelola Profil 2 (Auditor)</vt:lpstr>
      <vt:lpstr>Halaman Kelola Profil 2 (Auditor)</vt:lpstr>
      <vt:lpstr>Halaman Kelola Laporan  (Auditor)</vt:lpstr>
      <vt:lpstr>Halaman Input Laporan  (Auditee - Sehat)</vt:lpstr>
      <vt:lpstr>Halaman Input Laporan  (Auditee - Pintar)</vt:lpstr>
      <vt:lpstr>Halaman Input Laporan  (Auditee - Hijau)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Sistem Database &amp; Audit Program CSR ADM</dc:title>
  <dc:creator>Alvon Gindar Krafianto</dc:creator>
  <cp:lastModifiedBy>Alvon Gindar Krafianto</cp:lastModifiedBy>
  <cp:revision>2</cp:revision>
  <dcterms:created xsi:type="dcterms:W3CDTF">2023-07-02T15:00:12Z</dcterms:created>
  <dcterms:modified xsi:type="dcterms:W3CDTF">2023-07-02T15:11:43Z</dcterms:modified>
</cp:coreProperties>
</file>