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60AA1B-F521-4C9A-AE20-A3D6A047420B}">
  <a:tblStyle styleId="{F660AA1B-F521-4C9A-AE20-A3D6A04742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34627c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34627c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61b9f62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61b9f623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61b9f62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{F660AA1B-F521-4C9A-AE20-A3D6A047420B}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74000" y="2388088"/>
            <a:ext cx="1007100" cy="43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35150" y="5223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95200" y="522300"/>
            <a:ext cx="8795700" cy="46212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0300" y="522300"/>
            <a:ext cx="8795700" cy="4567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