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Open Sans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OpenSans-bold.fntdata"/><Relationship Id="rId12" Type="http://schemas.openxmlformats.org/officeDocument/2006/relationships/font" Target="fonts/OpenSans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boldItalic.fntdata"/><Relationship Id="rId14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c4dd7cba7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c4dd7cba7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4dd7cba79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4dd7cba7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4dd7cba79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4dd7cba79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4dd7cba79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c4dd7cba79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c4dd7cba79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c4dd7cba79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c4dd7cba79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c4dd7cba79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2" name="Google Shape;52;p13"/>
          <p:cNvGrpSpPr/>
          <p:nvPr/>
        </p:nvGrpSpPr>
        <p:grpSpPr>
          <a:xfrm>
            <a:off x="28075" y="-1"/>
            <a:ext cx="9115906" cy="5106931"/>
            <a:chOff x="78750" y="75450"/>
            <a:chExt cx="8986500" cy="4992600"/>
          </a:xfrm>
        </p:grpSpPr>
        <p:sp>
          <p:nvSpPr>
            <p:cNvPr id="53" name="Google Shape;53;p13"/>
            <p:cNvSpPr/>
            <p:nvPr/>
          </p:nvSpPr>
          <p:spPr>
            <a:xfrm>
              <a:off x="78750" y="75450"/>
              <a:ext cx="8986500" cy="4992600"/>
            </a:xfrm>
            <a:prstGeom prst="rect">
              <a:avLst/>
            </a:prstGeom>
            <a:noFill/>
            <a:ln cap="flat" cmpd="sng" w="76200">
              <a:solidFill>
                <a:srgbClr val="6AA8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13"/>
            <p:cNvSpPr/>
            <p:nvPr/>
          </p:nvSpPr>
          <p:spPr>
            <a:xfrm>
              <a:off x="193800" y="184950"/>
              <a:ext cx="8756400" cy="4773600"/>
            </a:xfrm>
            <a:prstGeom prst="rect">
              <a:avLst/>
            </a:prstGeom>
            <a:noFill/>
            <a:ln cap="flat" cmpd="sng" w="19050">
              <a:solidFill>
                <a:srgbClr val="274E1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" name="Google Shape;55;p13"/>
          <p:cNvSpPr txBox="1"/>
          <p:nvPr/>
        </p:nvSpPr>
        <p:spPr>
          <a:xfrm>
            <a:off x="248900" y="4323075"/>
            <a:ext cx="7773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30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61175" y="4418100"/>
            <a:ext cx="719250" cy="52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14"/>
          <p:cNvGrpSpPr/>
          <p:nvPr/>
        </p:nvGrpSpPr>
        <p:grpSpPr>
          <a:xfrm>
            <a:off x="78750" y="75450"/>
            <a:ext cx="8986500" cy="4992600"/>
            <a:chOff x="78750" y="75450"/>
            <a:chExt cx="8986500" cy="4992600"/>
          </a:xfrm>
        </p:grpSpPr>
        <p:sp>
          <p:nvSpPr>
            <p:cNvPr id="62" name="Google Shape;62;p14"/>
            <p:cNvSpPr/>
            <p:nvPr/>
          </p:nvSpPr>
          <p:spPr>
            <a:xfrm>
              <a:off x="78750" y="75450"/>
              <a:ext cx="8986500" cy="4992600"/>
            </a:xfrm>
            <a:prstGeom prst="rect">
              <a:avLst/>
            </a:prstGeom>
            <a:noFill/>
            <a:ln cap="flat" cmpd="sng" w="76200">
              <a:solidFill>
                <a:srgbClr val="6AA8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4"/>
            <p:cNvSpPr/>
            <p:nvPr/>
          </p:nvSpPr>
          <p:spPr>
            <a:xfrm>
              <a:off x="193800" y="184950"/>
              <a:ext cx="8756400" cy="4773600"/>
            </a:xfrm>
            <a:prstGeom prst="rect">
              <a:avLst/>
            </a:prstGeom>
            <a:noFill/>
            <a:ln cap="flat" cmpd="sng" w="19050">
              <a:solidFill>
                <a:srgbClr val="274E1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" name="Google Shape;64;p14"/>
          <p:cNvSpPr txBox="1"/>
          <p:nvPr/>
        </p:nvSpPr>
        <p:spPr>
          <a:xfrm>
            <a:off x="344500" y="1907125"/>
            <a:ext cx="8643300" cy="174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200">
                <a:solidFill>
                  <a:srgbClr val="6AA84F"/>
                </a:solidFill>
              </a:rPr>
              <a:t>Plant Pals </a:t>
            </a:r>
            <a:endParaRPr b="1" sz="5200">
              <a:solidFill>
                <a:srgbClr val="6AA84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200">
                <a:solidFill>
                  <a:srgbClr val="6AA84F"/>
                </a:solidFill>
              </a:rPr>
              <a:t>Customer Survey Results</a:t>
            </a:r>
            <a:endParaRPr b="1" sz="5200">
              <a:solidFill>
                <a:srgbClr val="6AA84F"/>
              </a:solidFill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6974" y="236650"/>
            <a:ext cx="2090075" cy="152942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1020250" y="3833850"/>
            <a:ext cx="7291800" cy="9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95959"/>
                </a:solidFill>
              </a:rPr>
              <a:t>[Insert summary here]</a:t>
            </a:r>
            <a:endParaRPr i="1" sz="12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15"/>
          <p:cNvGrpSpPr/>
          <p:nvPr/>
        </p:nvGrpSpPr>
        <p:grpSpPr>
          <a:xfrm>
            <a:off x="28075" y="-1"/>
            <a:ext cx="9115906" cy="5106931"/>
            <a:chOff x="78750" y="75450"/>
            <a:chExt cx="8986500" cy="4992600"/>
          </a:xfrm>
        </p:grpSpPr>
        <p:sp>
          <p:nvSpPr>
            <p:cNvPr id="72" name="Google Shape;72;p15"/>
            <p:cNvSpPr/>
            <p:nvPr/>
          </p:nvSpPr>
          <p:spPr>
            <a:xfrm>
              <a:off x="78750" y="75450"/>
              <a:ext cx="8986500" cy="4992600"/>
            </a:xfrm>
            <a:prstGeom prst="rect">
              <a:avLst/>
            </a:prstGeom>
            <a:noFill/>
            <a:ln cap="flat" cmpd="sng" w="76200">
              <a:solidFill>
                <a:srgbClr val="6AA8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193800" y="184950"/>
              <a:ext cx="8756400" cy="4773600"/>
            </a:xfrm>
            <a:prstGeom prst="rect">
              <a:avLst/>
            </a:prstGeom>
            <a:noFill/>
            <a:ln cap="flat" cmpd="sng" w="19050">
              <a:solidFill>
                <a:srgbClr val="274E1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" name="Google Shape;74;p15"/>
          <p:cNvSpPr txBox="1"/>
          <p:nvPr/>
        </p:nvSpPr>
        <p:spPr>
          <a:xfrm>
            <a:off x="331225" y="227650"/>
            <a:ext cx="8552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Did your shipment arrive on time?</a:t>
            </a:r>
            <a:endParaRPr sz="1500"/>
          </a:p>
        </p:txBody>
      </p:sp>
      <p:sp>
        <p:nvSpPr>
          <p:cNvPr id="75" name="Google Shape;75;p15"/>
          <p:cNvSpPr txBox="1"/>
          <p:nvPr/>
        </p:nvSpPr>
        <p:spPr>
          <a:xfrm>
            <a:off x="248900" y="4323075"/>
            <a:ext cx="7773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300"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1175" y="4418100"/>
            <a:ext cx="719250" cy="5263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/>
          <p:nvPr/>
        </p:nvSpPr>
        <p:spPr>
          <a:xfrm>
            <a:off x="1867950" y="749588"/>
            <a:ext cx="5408100" cy="339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5"/>
          <p:cNvSpPr txBox="1"/>
          <p:nvPr/>
        </p:nvSpPr>
        <p:spPr>
          <a:xfrm>
            <a:off x="3398625" y="2256925"/>
            <a:ext cx="23748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[Insert chart or graph here]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910825" y="4253825"/>
            <a:ext cx="7393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274E13"/>
                </a:solidFill>
              </a:rPr>
              <a:t>Key takeaways &amp; action items</a:t>
            </a:r>
            <a:r>
              <a:rPr lang="en" sz="1200">
                <a:solidFill>
                  <a:srgbClr val="274E13"/>
                </a:solidFill>
              </a:rPr>
              <a:t>:</a:t>
            </a:r>
            <a:r>
              <a:rPr lang="en" sz="1200">
                <a:solidFill>
                  <a:srgbClr val="38761D"/>
                </a:solidFill>
              </a:rPr>
              <a:t> </a:t>
            </a:r>
            <a:endParaRPr sz="1200">
              <a:solidFill>
                <a:srgbClr val="38761D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6"/>
          <p:cNvGrpSpPr/>
          <p:nvPr/>
        </p:nvGrpSpPr>
        <p:grpSpPr>
          <a:xfrm>
            <a:off x="28075" y="-1"/>
            <a:ext cx="9115906" cy="5106931"/>
            <a:chOff x="78750" y="75450"/>
            <a:chExt cx="8986500" cy="4992600"/>
          </a:xfrm>
        </p:grpSpPr>
        <p:sp>
          <p:nvSpPr>
            <p:cNvPr id="85" name="Google Shape;85;p16"/>
            <p:cNvSpPr/>
            <p:nvPr/>
          </p:nvSpPr>
          <p:spPr>
            <a:xfrm>
              <a:off x="78750" y="75450"/>
              <a:ext cx="8986500" cy="4992600"/>
            </a:xfrm>
            <a:prstGeom prst="rect">
              <a:avLst/>
            </a:prstGeom>
            <a:noFill/>
            <a:ln cap="flat" cmpd="sng" w="76200">
              <a:solidFill>
                <a:srgbClr val="6AA8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6"/>
            <p:cNvSpPr/>
            <p:nvPr/>
          </p:nvSpPr>
          <p:spPr>
            <a:xfrm>
              <a:off x="193800" y="184950"/>
              <a:ext cx="8756400" cy="4773600"/>
            </a:xfrm>
            <a:prstGeom prst="rect">
              <a:avLst/>
            </a:prstGeom>
            <a:noFill/>
            <a:ln cap="flat" cmpd="sng" w="19050">
              <a:solidFill>
                <a:srgbClr val="274E1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" name="Google Shape;87;p16"/>
          <p:cNvSpPr txBox="1"/>
          <p:nvPr/>
        </p:nvSpPr>
        <p:spPr>
          <a:xfrm>
            <a:off x="248900" y="4323075"/>
            <a:ext cx="7773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88" name="Google Shape;88;p16"/>
          <p:cNvSpPr txBox="1"/>
          <p:nvPr/>
        </p:nvSpPr>
        <p:spPr>
          <a:xfrm>
            <a:off x="910825" y="4253825"/>
            <a:ext cx="729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274E13"/>
                </a:solidFill>
              </a:rPr>
              <a:t>Key takeaways &amp; action items</a:t>
            </a:r>
            <a:r>
              <a:rPr lang="en" sz="1200">
                <a:solidFill>
                  <a:srgbClr val="274E13"/>
                </a:solidFill>
              </a:rPr>
              <a:t>:</a:t>
            </a:r>
            <a:endParaRPr sz="1200">
              <a:solidFill>
                <a:srgbClr val="38761D"/>
              </a:solidFill>
            </a:endParaRPr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1175" y="4418100"/>
            <a:ext cx="719250" cy="5263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6"/>
          <p:cNvSpPr/>
          <p:nvPr/>
        </p:nvSpPr>
        <p:spPr>
          <a:xfrm>
            <a:off x="1867950" y="749588"/>
            <a:ext cx="5408100" cy="339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6"/>
          <p:cNvSpPr txBox="1"/>
          <p:nvPr/>
        </p:nvSpPr>
        <p:spPr>
          <a:xfrm>
            <a:off x="568950" y="227675"/>
            <a:ext cx="8006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What is your preferred time of day to receive a shipment from Plant Pals?</a:t>
            </a:r>
            <a:endParaRPr sz="1500"/>
          </a:p>
        </p:txBody>
      </p:sp>
      <p:sp>
        <p:nvSpPr>
          <p:cNvPr id="92" name="Google Shape;92;p16"/>
          <p:cNvSpPr txBox="1"/>
          <p:nvPr/>
        </p:nvSpPr>
        <p:spPr>
          <a:xfrm>
            <a:off x="3398625" y="2256925"/>
            <a:ext cx="23748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[Insert chart or graph here]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17"/>
          <p:cNvGrpSpPr/>
          <p:nvPr/>
        </p:nvGrpSpPr>
        <p:grpSpPr>
          <a:xfrm>
            <a:off x="28075" y="-1"/>
            <a:ext cx="9115906" cy="5106931"/>
            <a:chOff x="78750" y="75450"/>
            <a:chExt cx="8986500" cy="4992600"/>
          </a:xfrm>
        </p:grpSpPr>
        <p:sp>
          <p:nvSpPr>
            <p:cNvPr id="98" name="Google Shape;98;p17"/>
            <p:cNvSpPr/>
            <p:nvPr/>
          </p:nvSpPr>
          <p:spPr>
            <a:xfrm>
              <a:off x="78750" y="75450"/>
              <a:ext cx="8986500" cy="4992600"/>
            </a:xfrm>
            <a:prstGeom prst="rect">
              <a:avLst/>
            </a:prstGeom>
            <a:noFill/>
            <a:ln cap="flat" cmpd="sng" w="76200">
              <a:solidFill>
                <a:srgbClr val="6AA8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7"/>
            <p:cNvSpPr/>
            <p:nvPr/>
          </p:nvSpPr>
          <p:spPr>
            <a:xfrm>
              <a:off x="193800" y="184950"/>
              <a:ext cx="8756400" cy="4773600"/>
            </a:xfrm>
            <a:prstGeom prst="rect">
              <a:avLst/>
            </a:prstGeom>
            <a:noFill/>
            <a:ln cap="flat" cmpd="sng" w="19050">
              <a:solidFill>
                <a:srgbClr val="274E1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0" name="Google Shape;100;p17"/>
          <p:cNvSpPr txBox="1"/>
          <p:nvPr/>
        </p:nvSpPr>
        <p:spPr>
          <a:xfrm>
            <a:off x="248900" y="4323075"/>
            <a:ext cx="7773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01" name="Google Shape;101;p17"/>
          <p:cNvSpPr txBox="1"/>
          <p:nvPr/>
        </p:nvSpPr>
        <p:spPr>
          <a:xfrm>
            <a:off x="764425" y="4101425"/>
            <a:ext cx="7622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274E13"/>
                </a:solidFill>
              </a:rPr>
              <a:t>Key takeaways &amp; action items</a:t>
            </a:r>
            <a:r>
              <a:rPr lang="en" sz="1200">
                <a:solidFill>
                  <a:srgbClr val="274E13"/>
                </a:solidFill>
              </a:rPr>
              <a:t>: </a:t>
            </a:r>
            <a:endParaRPr sz="1200">
              <a:solidFill>
                <a:srgbClr val="38761D"/>
              </a:solidFill>
            </a:endParaRPr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1175" y="4418100"/>
            <a:ext cx="719250" cy="52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7"/>
          <p:cNvSpPr txBox="1"/>
          <p:nvPr/>
        </p:nvSpPr>
        <p:spPr>
          <a:xfrm>
            <a:off x="421950" y="144800"/>
            <a:ext cx="83001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On a scale of 1 to 5, with 1 being the lowest and 5 being the highest, how satisfied are you with customer support?</a:t>
            </a:r>
            <a:endParaRPr sz="1500"/>
          </a:p>
        </p:txBody>
      </p:sp>
      <p:sp>
        <p:nvSpPr>
          <p:cNvPr id="104" name="Google Shape;104;p17"/>
          <p:cNvSpPr/>
          <p:nvPr/>
        </p:nvSpPr>
        <p:spPr>
          <a:xfrm>
            <a:off x="1867950" y="749588"/>
            <a:ext cx="5408100" cy="339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7"/>
          <p:cNvSpPr txBox="1"/>
          <p:nvPr/>
        </p:nvSpPr>
        <p:spPr>
          <a:xfrm>
            <a:off x="3398625" y="2256925"/>
            <a:ext cx="23748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[Insert chart or graph here]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18"/>
          <p:cNvGrpSpPr/>
          <p:nvPr/>
        </p:nvGrpSpPr>
        <p:grpSpPr>
          <a:xfrm>
            <a:off x="28075" y="-1"/>
            <a:ext cx="9115906" cy="5106931"/>
            <a:chOff x="78750" y="75450"/>
            <a:chExt cx="8986500" cy="4992600"/>
          </a:xfrm>
        </p:grpSpPr>
        <p:sp>
          <p:nvSpPr>
            <p:cNvPr id="111" name="Google Shape;111;p18"/>
            <p:cNvSpPr/>
            <p:nvPr/>
          </p:nvSpPr>
          <p:spPr>
            <a:xfrm>
              <a:off x="78750" y="75450"/>
              <a:ext cx="8986500" cy="4992600"/>
            </a:xfrm>
            <a:prstGeom prst="rect">
              <a:avLst/>
            </a:prstGeom>
            <a:noFill/>
            <a:ln cap="flat" cmpd="sng" w="76200">
              <a:solidFill>
                <a:srgbClr val="6AA8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8"/>
            <p:cNvSpPr/>
            <p:nvPr/>
          </p:nvSpPr>
          <p:spPr>
            <a:xfrm>
              <a:off x="193800" y="184950"/>
              <a:ext cx="8756400" cy="4773600"/>
            </a:xfrm>
            <a:prstGeom prst="rect">
              <a:avLst/>
            </a:prstGeom>
            <a:noFill/>
            <a:ln cap="flat" cmpd="sng" w="19050">
              <a:solidFill>
                <a:srgbClr val="274E1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" name="Google Shape;113;p18"/>
          <p:cNvSpPr txBox="1"/>
          <p:nvPr/>
        </p:nvSpPr>
        <p:spPr>
          <a:xfrm>
            <a:off x="248900" y="4323075"/>
            <a:ext cx="7773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14" name="Google Shape;114;p18"/>
          <p:cNvSpPr txBox="1"/>
          <p:nvPr/>
        </p:nvSpPr>
        <p:spPr>
          <a:xfrm>
            <a:off x="869100" y="4253825"/>
            <a:ext cx="7488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274E13"/>
                </a:solidFill>
              </a:rPr>
              <a:t>Key takeaways &amp; action items</a:t>
            </a:r>
            <a:r>
              <a:rPr lang="en" sz="1200">
                <a:solidFill>
                  <a:srgbClr val="274E13"/>
                </a:solidFill>
              </a:rPr>
              <a:t>:</a:t>
            </a:r>
            <a:r>
              <a:rPr lang="en" sz="1200">
                <a:solidFill>
                  <a:srgbClr val="38761D"/>
                </a:solidFill>
              </a:rPr>
              <a:t> </a:t>
            </a:r>
            <a:endParaRPr sz="1200">
              <a:solidFill>
                <a:srgbClr val="38761D"/>
              </a:solidFill>
            </a:endParaRPr>
          </a:p>
        </p:txBody>
      </p:sp>
      <p:pic>
        <p:nvPicPr>
          <p:cNvPr id="115" name="Google Shape;11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1175" y="4418100"/>
            <a:ext cx="719250" cy="52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8"/>
          <p:cNvSpPr/>
          <p:nvPr/>
        </p:nvSpPr>
        <p:spPr>
          <a:xfrm>
            <a:off x="1867950" y="749588"/>
            <a:ext cx="5408100" cy="339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8"/>
          <p:cNvSpPr txBox="1"/>
          <p:nvPr/>
        </p:nvSpPr>
        <p:spPr>
          <a:xfrm>
            <a:off x="3398625" y="2256925"/>
            <a:ext cx="23748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[Insert chart or graph here]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18" name="Google Shape;118;p18"/>
          <p:cNvSpPr txBox="1"/>
          <p:nvPr/>
        </p:nvSpPr>
        <p:spPr>
          <a:xfrm>
            <a:off x="1621200" y="182625"/>
            <a:ext cx="5983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In general, how do you suggest we improve our customer support?</a:t>
            </a:r>
            <a:endParaRPr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oogle Shape;123;p19"/>
          <p:cNvGrpSpPr/>
          <p:nvPr/>
        </p:nvGrpSpPr>
        <p:grpSpPr>
          <a:xfrm>
            <a:off x="78750" y="75450"/>
            <a:ext cx="8986500" cy="4992600"/>
            <a:chOff x="78750" y="75450"/>
            <a:chExt cx="8986500" cy="4992600"/>
          </a:xfrm>
        </p:grpSpPr>
        <p:sp>
          <p:nvSpPr>
            <p:cNvPr id="124" name="Google Shape;124;p19"/>
            <p:cNvSpPr/>
            <p:nvPr/>
          </p:nvSpPr>
          <p:spPr>
            <a:xfrm>
              <a:off x="78750" y="75450"/>
              <a:ext cx="8986500" cy="4992600"/>
            </a:xfrm>
            <a:prstGeom prst="rect">
              <a:avLst/>
            </a:prstGeom>
            <a:noFill/>
            <a:ln cap="flat" cmpd="sng" w="76200">
              <a:solidFill>
                <a:srgbClr val="6AA8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9"/>
            <p:cNvSpPr/>
            <p:nvPr/>
          </p:nvSpPr>
          <p:spPr>
            <a:xfrm>
              <a:off x="193800" y="184950"/>
              <a:ext cx="8756400" cy="4773600"/>
            </a:xfrm>
            <a:prstGeom prst="rect">
              <a:avLst/>
            </a:prstGeom>
            <a:noFill/>
            <a:ln cap="flat" cmpd="sng" w="19050">
              <a:solidFill>
                <a:srgbClr val="274E1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2923" y="4208075"/>
            <a:ext cx="916325" cy="67052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9"/>
          <p:cNvSpPr txBox="1"/>
          <p:nvPr/>
        </p:nvSpPr>
        <p:spPr>
          <a:xfrm>
            <a:off x="683400" y="865325"/>
            <a:ext cx="7777200" cy="37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300">
              <a:solidFill>
                <a:srgbClr val="38761D"/>
              </a:solidFill>
            </a:endParaRPr>
          </a:p>
        </p:txBody>
      </p:sp>
      <p:sp>
        <p:nvSpPr>
          <p:cNvPr id="128" name="Google Shape;128;p19"/>
          <p:cNvSpPr txBox="1"/>
          <p:nvPr/>
        </p:nvSpPr>
        <p:spPr>
          <a:xfrm>
            <a:off x="325900" y="217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6AA84F"/>
                </a:solidFill>
              </a:rPr>
              <a:t>Conclusion and next steps</a:t>
            </a:r>
            <a:endParaRPr sz="2700">
              <a:solidFill>
                <a:srgbClr val="6AA84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