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Evaluation findings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Successful completion of a test launch of the menu tablets in the North &amp; Downtown Sauce &amp; Spoon Locations.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Previous milestones: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Redesign of menu &amp; user interface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Installation of tablets in bar areas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Training for all staff on tablet use</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We conducted a survey for the 50 customers that participated in our test launch to measure the following areas related to our overall project goals: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Customer satisfaction with the tablet experience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Tablet ease-of-use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Order accuracy</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Customer wait times</a:t>
            </a:r>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Overall, customers were </a:t>
            </a:r>
            <a:endParaRPr>
              <a:solidFill>
                <a:schemeClr val="dk1"/>
              </a:solidFill>
            </a:endParaRPr>
          </a:p>
          <a:p>
            <a:pPr indent="0" lvl="0" marL="0" rtl="0" algn="l">
              <a:spcBef>
                <a:spcPts val="0"/>
              </a:spcBef>
              <a:spcAft>
                <a:spcPts val="0"/>
              </a:spcAft>
              <a:buNone/>
            </a:pPr>
            <a:r>
              <a:rPr lang="en">
                <a:solidFill>
                  <a:schemeClr val="dk1"/>
                </a:solidFill>
              </a:rPr>
              <a:t>satisfied with the </a:t>
            </a:r>
            <a:endParaRPr>
              <a:solidFill>
                <a:schemeClr val="dk1"/>
              </a:solidFill>
            </a:endParaRPr>
          </a:p>
          <a:p>
            <a:pPr indent="0" lvl="0" marL="0" rtl="0" algn="l">
              <a:spcBef>
                <a:spcPts val="0"/>
              </a:spcBef>
              <a:spcAft>
                <a:spcPts val="0"/>
              </a:spcAft>
              <a:buNone/>
            </a:pPr>
            <a:r>
              <a:rPr lang="en">
                <a:solidFill>
                  <a:schemeClr val="dk1"/>
                </a:solidFill>
              </a:rPr>
              <a:t>experience and found the </a:t>
            </a:r>
            <a:endParaRPr>
              <a:solidFill>
                <a:schemeClr val="dk1"/>
              </a:solidFill>
            </a:endParaRPr>
          </a:p>
          <a:p>
            <a:pPr indent="0" lvl="0" marL="0" rtl="0" algn="l">
              <a:spcBef>
                <a:spcPts val="0"/>
              </a:spcBef>
              <a:spcAft>
                <a:spcPts val="0"/>
              </a:spcAft>
              <a:buNone/>
            </a:pPr>
            <a:r>
              <a:rPr lang="en">
                <a:solidFill>
                  <a:schemeClr val="dk1"/>
                </a:solidFill>
              </a:rPr>
              <a:t>tablets easy to use.</a:t>
            </a:r>
            <a:endParaRPr>
              <a:solidFill>
                <a:schemeClr val="dk1"/>
              </a:solidFill>
            </a:endParaRPr>
          </a:p>
          <a:p>
            <a:pPr indent="0" lvl="0" marL="0" rtl="0" algn="l">
              <a:spcBef>
                <a:spcPts val="0"/>
              </a:spcBef>
              <a:spcAft>
                <a:spcPts val="0"/>
              </a:spcAft>
              <a:buNone/>
            </a:pPr>
            <a:r>
              <a:rPr lang="en">
                <a:solidFill>
                  <a:schemeClr val="dk1"/>
                </a:solidFill>
              </a:rPr>
              <a:t>Focus should be on </a:t>
            </a:r>
            <a:endParaRPr>
              <a:solidFill>
                <a:schemeClr val="dk1"/>
              </a:solidFill>
            </a:endParaRPr>
          </a:p>
          <a:p>
            <a:pPr indent="0" lvl="0" marL="0" rtl="0" algn="l">
              <a:spcBef>
                <a:spcPts val="0"/>
              </a:spcBef>
              <a:spcAft>
                <a:spcPts val="0"/>
              </a:spcAft>
              <a:buNone/>
            </a:pPr>
            <a:r>
              <a:rPr lang="en">
                <a:solidFill>
                  <a:schemeClr val="dk1"/>
                </a:solidFill>
              </a:rPr>
              <a:t>improving staff accuracy </a:t>
            </a:r>
            <a:endParaRPr>
              <a:solidFill>
                <a:schemeClr val="dk1"/>
              </a:solidFill>
            </a:endParaRPr>
          </a:p>
          <a:p>
            <a:pPr indent="0" lvl="0" marL="0" rtl="0" algn="l">
              <a:spcBef>
                <a:spcPts val="0"/>
              </a:spcBef>
              <a:spcAft>
                <a:spcPts val="0"/>
              </a:spcAft>
              <a:buNone/>
            </a:pPr>
            <a:r>
              <a:rPr lang="en">
                <a:solidFill>
                  <a:schemeClr val="dk1"/>
                </a:solidFill>
              </a:rPr>
              <a:t>and efficiency with new </a:t>
            </a:r>
            <a:endParaRPr>
              <a:solidFill>
                <a:schemeClr val="dk1"/>
              </a:solidFill>
            </a:endParaRPr>
          </a:p>
          <a:p>
            <a:pPr indent="0" lvl="0" marL="0" rtl="0" algn="l">
              <a:spcBef>
                <a:spcPts val="0"/>
              </a:spcBef>
              <a:spcAft>
                <a:spcPts val="0"/>
              </a:spcAft>
              <a:buNone/>
            </a:pPr>
            <a:r>
              <a:rPr lang="en">
                <a:solidFill>
                  <a:schemeClr val="dk1"/>
                </a:solidFill>
              </a:rPr>
              <a:t>technology.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76" name="Google Shape;76;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77" name="Google Shape;77;p16"/>
          <p:cNvPicPr preferRelativeResize="0"/>
          <p:nvPr/>
        </p:nvPicPr>
        <p:blipFill>
          <a:blip r:embed="rId3">
            <a:alphaModFix/>
          </a:blip>
          <a:stretch>
            <a:fillRect/>
          </a:stretch>
        </p:blipFill>
        <p:spPr>
          <a:xfrm>
            <a:off x="2343464" y="888450"/>
            <a:ext cx="6488836" cy="396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Survey results indicate that 28% of customers received an incorrectly prepared order. We should investigate the source of these errors and improve communication of substitutions and alterations to kitchen staff with the tablet system to meet our goal of 98% order accuracy.</a:t>
            </a:r>
            <a:endParaRPr/>
          </a:p>
        </p:txBody>
      </p:sp>
      <p:sp>
        <p:nvSpPr>
          <p:cNvPr id="83" name="Google Shape;83;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Results also indicated that cash payments were slow to checkout using the tablet system, since it needed to be processed by the waitstaff. I recommend looking into ways to mitigate this inefficiency by allowing customers to indicate cash payment using the tablets or by moving to a card-only payment system.</a:t>
            </a:r>
            <a:endParaRPr/>
          </a:p>
        </p:txBody>
      </p:sp>
      <p:sp>
        <p:nvSpPr>
          <p:cNvPr id="89" name="Google Shape;89;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