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e8aa0f6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e8aa0f6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e8aa0f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e8aa0f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e8aa0f6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e8aa0f6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e8aa0f6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e8aa0f6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C7182"/>
                </a:solidFill>
              </a:rPr>
              <a:t>Tabletop Tablet Rollout Findings</a:t>
            </a:r>
            <a:endParaRPr b="1" sz="420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</a:t>
            </a:r>
            <a:endParaRPr i="1"/>
          </a:p>
        </p:txBody>
      </p:sp>
      <p:sp>
        <p:nvSpPr>
          <p:cNvPr id="65" name="Google Shape;65;p14"/>
          <p:cNvSpPr txBox="1"/>
          <p:nvPr/>
        </p:nvSpPr>
        <p:spPr>
          <a:xfrm>
            <a:off x="454750" y="964675"/>
            <a:ext cx="8322300" cy="3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measure tablet effectiveness, we conducted a test launch with 50 participants </a:t>
            </a:r>
            <a:r>
              <a:rPr lang="en" sz="1600"/>
              <a:t>simulating</a:t>
            </a:r>
            <a:r>
              <a:rPr lang="en" sz="1600"/>
              <a:t> a normal dining experience. Participants completed the test launch by answering a 15-question digital survey regarding their overall experience using the tablets, wait time, and order accuracy.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Overview</a:t>
            </a:r>
            <a:endParaRPr i="1"/>
          </a:p>
        </p:txBody>
      </p:sp>
      <p:sp>
        <p:nvSpPr>
          <p:cNvPr id="72" name="Google Shape;72;p15"/>
          <p:cNvSpPr txBox="1"/>
          <p:nvPr/>
        </p:nvSpPr>
        <p:spPr>
          <a:xfrm>
            <a:off x="454750" y="964675"/>
            <a:ext cx="8322300" cy="3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Our test </a:t>
            </a:r>
            <a:r>
              <a:rPr lang="en" sz="1600"/>
              <a:t>launch</a:t>
            </a:r>
            <a:r>
              <a:rPr lang="en" sz="1600"/>
              <a:t> goal was to measure tablet </a:t>
            </a:r>
            <a:r>
              <a:rPr lang="en" sz="1600"/>
              <a:t>effectiveness</a:t>
            </a:r>
            <a:r>
              <a:rPr lang="en" sz="1600"/>
              <a:t> and a number of other factors including: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Percentage of dish accuracy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Customer satisfaction rates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Table wait 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Ease of tablet navigation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Ease of check out process using tablet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Percentage of technical tablet related issues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</a:t>
            </a:r>
            <a:endParaRPr i="1"/>
          </a:p>
        </p:txBody>
      </p:sp>
      <p:pic>
        <p:nvPicPr>
          <p:cNvPr id="79" name="Google Shape;79;p16" title="Food wait time is still too lo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01" y="831750"/>
            <a:ext cx="6355599" cy="392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  <p:sp>
        <p:nvSpPr>
          <p:cNvPr id="86" name="Google Shape;86;p17"/>
          <p:cNvSpPr txBox="1"/>
          <p:nvPr/>
        </p:nvSpPr>
        <p:spPr>
          <a:xfrm>
            <a:off x="454750" y="964675"/>
            <a:ext cx="8322300" cy="3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cash payment option via the tablets needs to be improved. A number of customers reported prolonged checkout time associated with wanting to pay cash and increased server wait time to do so.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Pursuing a </a:t>
            </a:r>
            <a:r>
              <a:rPr lang="en" sz="1600"/>
              <a:t>streamlined </a:t>
            </a:r>
            <a:r>
              <a:rPr lang="en" sz="1600"/>
              <a:t>cash checkout option that stays within the 1 minute checkout </a:t>
            </a:r>
            <a:r>
              <a:rPr lang="en" sz="1600"/>
              <a:t>criteria</a:t>
            </a:r>
            <a:r>
              <a:rPr lang="en" sz="1600"/>
              <a:t> will resolve this issue.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  <p:sp>
        <p:nvSpPr>
          <p:cNvPr id="93" name="Google Shape;93;p18"/>
          <p:cNvSpPr txBox="1"/>
          <p:nvPr/>
        </p:nvSpPr>
        <p:spPr>
          <a:xfrm>
            <a:off x="454750" y="964675"/>
            <a:ext cx="8322300" cy="3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Food wait time should also be improved upon. A decrease in overall food wait time will naturally </a:t>
            </a:r>
            <a:r>
              <a:rPr lang="en" sz="1600"/>
              <a:t>decrease</a:t>
            </a:r>
            <a:r>
              <a:rPr lang="en" sz="1600"/>
              <a:t> table wait time because table turnover time will increase,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decrease in food wait time will also increase overall customer satisfaction and daily customer count percentage.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