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984"/>
    <a:srgbClr val="84DB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5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55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893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7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780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8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090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455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20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20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887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87EE-1092-402D-BFFE-904337BDCF86}" type="datetimeFigureOut">
              <a:rPr lang="id-ID" smtClean="0"/>
              <a:t>11/05/2021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322C-681E-44F7-B877-FB8017F2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3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dmin dashboard icon png 1 » PN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41" y="1198178"/>
            <a:ext cx="3938370" cy="393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4248" y="2620826"/>
            <a:ext cx="7220605" cy="1093076"/>
          </a:xfrm>
        </p:spPr>
        <p:txBody>
          <a:bodyPr>
            <a:noAutofit/>
          </a:bodyPr>
          <a:lstStyle/>
          <a:p>
            <a:r>
              <a:rPr lang="id-ID" sz="6600" i="1" dirty="0" smtClean="0">
                <a:solidFill>
                  <a:srgbClr val="2C9984"/>
                </a:solidFill>
                <a:latin typeface="Eras Bold ITC" panose="020B0907030504020204" pitchFamily="34" charset="0"/>
              </a:rPr>
              <a:t>DASHBOARD</a:t>
            </a:r>
            <a:endParaRPr lang="id-ID" sz="6600" i="1" dirty="0">
              <a:solidFill>
                <a:srgbClr val="2C9984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1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Bold ITC</vt:lpstr>
      <vt:lpstr>Office Theme</vt:lpstr>
      <vt:lpstr>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Alvin Saputra</dc:creator>
  <cp:lastModifiedBy>Alvin Saputra</cp:lastModifiedBy>
  <cp:revision>2</cp:revision>
  <dcterms:created xsi:type="dcterms:W3CDTF">2021-05-11T07:23:28Z</dcterms:created>
  <dcterms:modified xsi:type="dcterms:W3CDTF">2021-05-11T08:21:05Z</dcterms:modified>
</cp:coreProperties>
</file>