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8" r:id="rId9"/>
    <p:sldId id="269" r:id="rId10"/>
    <p:sldId id="264" r:id="rId11"/>
    <p:sldId id="267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69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0184FA8-8F11-47F3-B4F1-55EDA2A8DBA1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3212C24C-FE17-478B-99FB-B1956150D49E}">
      <dgm:prSet/>
      <dgm:spPr/>
      <dgm:t>
        <a:bodyPr/>
        <a:lstStyle/>
        <a:p>
          <a:r>
            <a:rPr lang="en-US"/>
            <a:t>• Genome-Wide Association Studies (GWAS) identify SNPs associated with traits.</a:t>
          </a:r>
        </a:p>
      </dgm:t>
    </dgm:pt>
    <dgm:pt modelId="{B185AE02-F72B-460A-8FBB-AF5FB139AFA7}" type="parTrans" cxnId="{50254E2A-4F72-425A-A81A-A95B1E70FE3F}">
      <dgm:prSet/>
      <dgm:spPr/>
      <dgm:t>
        <a:bodyPr/>
        <a:lstStyle/>
        <a:p>
          <a:endParaRPr lang="en-US"/>
        </a:p>
      </dgm:t>
    </dgm:pt>
    <dgm:pt modelId="{9DAC8AB1-673C-4F99-9680-6BA62421845A}" type="sibTrans" cxnId="{50254E2A-4F72-425A-A81A-A95B1E70FE3F}">
      <dgm:prSet/>
      <dgm:spPr/>
      <dgm:t>
        <a:bodyPr/>
        <a:lstStyle/>
        <a:p>
          <a:endParaRPr lang="en-US"/>
        </a:p>
      </dgm:t>
    </dgm:pt>
    <dgm:pt modelId="{D5746473-F302-468A-8CCB-B2E7F7999542}">
      <dgm:prSet/>
      <dgm:spPr/>
      <dgm:t>
        <a:bodyPr/>
        <a:lstStyle/>
        <a:p>
          <a:r>
            <a:rPr lang="en-US"/>
            <a:t>• Output: SNP, effect size (beta), standard error, p-value, etc.</a:t>
          </a:r>
        </a:p>
      </dgm:t>
    </dgm:pt>
    <dgm:pt modelId="{AFFAFCA3-DFE9-4743-9015-19FBA6DF4A85}" type="parTrans" cxnId="{3EE9E20A-59C2-4E44-9A3C-39DD374D851B}">
      <dgm:prSet/>
      <dgm:spPr/>
      <dgm:t>
        <a:bodyPr/>
        <a:lstStyle/>
        <a:p>
          <a:endParaRPr lang="en-US"/>
        </a:p>
      </dgm:t>
    </dgm:pt>
    <dgm:pt modelId="{16E4D6FD-8881-4025-BB7E-F4474ADF2742}" type="sibTrans" cxnId="{3EE9E20A-59C2-4E44-9A3C-39DD374D851B}">
      <dgm:prSet/>
      <dgm:spPr/>
      <dgm:t>
        <a:bodyPr/>
        <a:lstStyle/>
        <a:p>
          <a:endParaRPr lang="en-US"/>
        </a:p>
      </dgm:t>
    </dgm:pt>
    <dgm:pt modelId="{34506CEE-1D49-4352-90EC-344B275BB19D}">
      <dgm:prSet/>
      <dgm:spPr/>
      <dgm:t>
        <a:bodyPr/>
        <a:lstStyle/>
        <a:p>
          <a:r>
            <a:rPr lang="en-US"/>
            <a:t>• Key for Mendelian Randomization: genetic instruments from GWAS.</a:t>
          </a:r>
        </a:p>
      </dgm:t>
    </dgm:pt>
    <dgm:pt modelId="{6CE7A4C3-C5EE-44BD-A5AB-1237D7909583}" type="parTrans" cxnId="{DC407A1C-0D61-4CDA-B5F1-68666B78C522}">
      <dgm:prSet/>
      <dgm:spPr/>
      <dgm:t>
        <a:bodyPr/>
        <a:lstStyle/>
        <a:p>
          <a:endParaRPr lang="en-US"/>
        </a:p>
      </dgm:t>
    </dgm:pt>
    <dgm:pt modelId="{6B13DB99-9FDC-4BCD-831D-92545673B2D5}" type="sibTrans" cxnId="{DC407A1C-0D61-4CDA-B5F1-68666B78C522}">
      <dgm:prSet/>
      <dgm:spPr/>
      <dgm:t>
        <a:bodyPr/>
        <a:lstStyle/>
        <a:p>
          <a:endParaRPr lang="en-US"/>
        </a:p>
      </dgm:t>
    </dgm:pt>
    <dgm:pt modelId="{7BBC794A-DF95-C244-89D3-D2EBD8C702D7}" type="pres">
      <dgm:prSet presAssocID="{D0184FA8-8F11-47F3-B4F1-55EDA2A8DBA1}" presName="vert0" presStyleCnt="0">
        <dgm:presLayoutVars>
          <dgm:dir/>
          <dgm:animOne val="branch"/>
          <dgm:animLvl val="lvl"/>
        </dgm:presLayoutVars>
      </dgm:prSet>
      <dgm:spPr/>
    </dgm:pt>
    <dgm:pt modelId="{C93A6E83-B5F8-CF48-B466-68B254826719}" type="pres">
      <dgm:prSet presAssocID="{3212C24C-FE17-478B-99FB-B1956150D49E}" presName="thickLine" presStyleLbl="alignNode1" presStyleIdx="0" presStyleCnt="3"/>
      <dgm:spPr/>
    </dgm:pt>
    <dgm:pt modelId="{D5C42345-40E9-C543-A378-6D79B9FEDA51}" type="pres">
      <dgm:prSet presAssocID="{3212C24C-FE17-478B-99FB-B1956150D49E}" presName="horz1" presStyleCnt="0"/>
      <dgm:spPr/>
    </dgm:pt>
    <dgm:pt modelId="{7AEFF13C-F81B-DA43-8902-8FAE943102B0}" type="pres">
      <dgm:prSet presAssocID="{3212C24C-FE17-478B-99FB-B1956150D49E}" presName="tx1" presStyleLbl="revTx" presStyleIdx="0" presStyleCnt="3"/>
      <dgm:spPr/>
    </dgm:pt>
    <dgm:pt modelId="{BE2AC048-A726-2F41-A3F3-4000E9D933C9}" type="pres">
      <dgm:prSet presAssocID="{3212C24C-FE17-478B-99FB-B1956150D49E}" presName="vert1" presStyleCnt="0"/>
      <dgm:spPr/>
    </dgm:pt>
    <dgm:pt modelId="{F4330280-BD72-AB40-BA30-A5AE540A02DF}" type="pres">
      <dgm:prSet presAssocID="{D5746473-F302-468A-8CCB-B2E7F7999542}" presName="thickLine" presStyleLbl="alignNode1" presStyleIdx="1" presStyleCnt="3"/>
      <dgm:spPr/>
    </dgm:pt>
    <dgm:pt modelId="{B150AF2D-89D5-CF41-BA06-EC457EA43FD4}" type="pres">
      <dgm:prSet presAssocID="{D5746473-F302-468A-8CCB-B2E7F7999542}" presName="horz1" presStyleCnt="0"/>
      <dgm:spPr/>
    </dgm:pt>
    <dgm:pt modelId="{F9B36F4A-1727-FD46-8571-58C1C3DA8D20}" type="pres">
      <dgm:prSet presAssocID="{D5746473-F302-468A-8CCB-B2E7F7999542}" presName="tx1" presStyleLbl="revTx" presStyleIdx="1" presStyleCnt="3"/>
      <dgm:spPr/>
    </dgm:pt>
    <dgm:pt modelId="{7AD967A8-DF26-DE47-BDD6-8F110D40E233}" type="pres">
      <dgm:prSet presAssocID="{D5746473-F302-468A-8CCB-B2E7F7999542}" presName="vert1" presStyleCnt="0"/>
      <dgm:spPr/>
    </dgm:pt>
    <dgm:pt modelId="{970608A9-A10A-9B4C-A9F3-58AD7D0923B0}" type="pres">
      <dgm:prSet presAssocID="{34506CEE-1D49-4352-90EC-344B275BB19D}" presName="thickLine" presStyleLbl="alignNode1" presStyleIdx="2" presStyleCnt="3"/>
      <dgm:spPr/>
    </dgm:pt>
    <dgm:pt modelId="{FE6BE5B3-1111-C544-89DF-51C2A04CD86F}" type="pres">
      <dgm:prSet presAssocID="{34506CEE-1D49-4352-90EC-344B275BB19D}" presName="horz1" presStyleCnt="0"/>
      <dgm:spPr/>
    </dgm:pt>
    <dgm:pt modelId="{227DD448-3C1D-F44D-B8B3-1D4966D9A247}" type="pres">
      <dgm:prSet presAssocID="{34506CEE-1D49-4352-90EC-344B275BB19D}" presName="tx1" presStyleLbl="revTx" presStyleIdx="2" presStyleCnt="3"/>
      <dgm:spPr/>
    </dgm:pt>
    <dgm:pt modelId="{6C8314D0-EF1C-D34B-825A-9C752EDB6FE9}" type="pres">
      <dgm:prSet presAssocID="{34506CEE-1D49-4352-90EC-344B275BB19D}" presName="vert1" presStyleCnt="0"/>
      <dgm:spPr/>
    </dgm:pt>
  </dgm:ptLst>
  <dgm:cxnLst>
    <dgm:cxn modelId="{3EE9E20A-59C2-4E44-9A3C-39DD374D851B}" srcId="{D0184FA8-8F11-47F3-B4F1-55EDA2A8DBA1}" destId="{D5746473-F302-468A-8CCB-B2E7F7999542}" srcOrd="1" destOrd="0" parTransId="{AFFAFCA3-DFE9-4743-9015-19FBA6DF4A85}" sibTransId="{16E4D6FD-8881-4025-BB7E-F4474ADF2742}"/>
    <dgm:cxn modelId="{DC407A1C-0D61-4CDA-B5F1-68666B78C522}" srcId="{D0184FA8-8F11-47F3-B4F1-55EDA2A8DBA1}" destId="{34506CEE-1D49-4352-90EC-344B275BB19D}" srcOrd="2" destOrd="0" parTransId="{6CE7A4C3-C5EE-44BD-A5AB-1237D7909583}" sibTransId="{6B13DB99-9FDC-4BCD-831D-92545673B2D5}"/>
    <dgm:cxn modelId="{A05D6D1D-CD12-E845-979F-CF1F8EFC6151}" type="presOf" srcId="{D0184FA8-8F11-47F3-B4F1-55EDA2A8DBA1}" destId="{7BBC794A-DF95-C244-89D3-D2EBD8C702D7}" srcOrd="0" destOrd="0" presId="urn:microsoft.com/office/officeart/2008/layout/LinedList"/>
    <dgm:cxn modelId="{50254E2A-4F72-425A-A81A-A95B1E70FE3F}" srcId="{D0184FA8-8F11-47F3-B4F1-55EDA2A8DBA1}" destId="{3212C24C-FE17-478B-99FB-B1956150D49E}" srcOrd="0" destOrd="0" parTransId="{B185AE02-F72B-460A-8FBB-AF5FB139AFA7}" sibTransId="{9DAC8AB1-673C-4F99-9680-6BA62421845A}"/>
    <dgm:cxn modelId="{02A7464C-BD5C-1E41-978B-FE945F4EF021}" type="presOf" srcId="{3212C24C-FE17-478B-99FB-B1956150D49E}" destId="{7AEFF13C-F81B-DA43-8902-8FAE943102B0}" srcOrd="0" destOrd="0" presId="urn:microsoft.com/office/officeart/2008/layout/LinedList"/>
    <dgm:cxn modelId="{8A42534E-A19F-FB43-82E3-E3742EB0B04A}" type="presOf" srcId="{D5746473-F302-468A-8CCB-B2E7F7999542}" destId="{F9B36F4A-1727-FD46-8571-58C1C3DA8D20}" srcOrd="0" destOrd="0" presId="urn:microsoft.com/office/officeart/2008/layout/LinedList"/>
    <dgm:cxn modelId="{41685E9F-E6E1-4546-9F24-EDDA0C1F978C}" type="presOf" srcId="{34506CEE-1D49-4352-90EC-344B275BB19D}" destId="{227DD448-3C1D-F44D-B8B3-1D4966D9A247}" srcOrd="0" destOrd="0" presId="urn:microsoft.com/office/officeart/2008/layout/LinedList"/>
    <dgm:cxn modelId="{74F2AF33-C10F-A24E-97DB-77CCDBCC934F}" type="presParOf" srcId="{7BBC794A-DF95-C244-89D3-D2EBD8C702D7}" destId="{C93A6E83-B5F8-CF48-B466-68B254826719}" srcOrd="0" destOrd="0" presId="urn:microsoft.com/office/officeart/2008/layout/LinedList"/>
    <dgm:cxn modelId="{7A7E5C8F-9B61-144D-8240-6B9E597D76D2}" type="presParOf" srcId="{7BBC794A-DF95-C244-89D3-D2EBD8C702D7}" destId="{D5C42345-40E9-C543-A378-6D79B9FEDA51}" srcOrd="1" destOrd="0" presId="urn:microsoft.com/office/officeart/2008/layout/LinedList"/>
    <dgm:cxn modelId="{9B9AE7F4-B2B8-A242-A4F8-D69C3CB74DF6}" type="presParOf" srcId="{D5C42345-40E9-C543-A378-6D79B9FEDA51}" destId="{7AEFF13C-F81B-DA43-8902-8FAE943102B0}" srcOrd="0" destOrd="0" presId="urn:microsoft.com/office/officeart/2008/layout/LinedList"/>
    <dgm:cxn modelId="{A782CAFA-4FC5-7C4D-A1A7-EB4EBFF6C420}" type="presParOf" srcId="{D5C42345-40E9-C543-A378-6D79B9FEDA51}" destId="{BE2AC048-A726-2F41-A3F3-4000E9D933C9}" srcOrd="1" destOrd="0" presId="urn:microsoft.com/office/officeart/2008/layout/LinedList"/>
    <dgm:cxn modelId="{3E21074B-3397-9944-B833-7E2068D20FFA}" type="presParOf" srcId="{7BBC794A-DF95-C244-89D3-D2EBD8C702D7}" destId="{F4330280-BD72-AB40-BA30-A5AE540A02DF}" srcOrd="2" destOrd="0" presId="urn:microsoft.com/office/officeart/2008/layout/LinedList"/>
    <dgm:cxn modelId="{009029EA-5B0E-F740-9CF3-E95B2D4B730B}" type="presParOf" srcId="{7BBC794A-DF95-C244-89D3-D2EBD8C702D7}" destId="{B150AF2D-89D5-CF41-BA06-EC457EA43FD4}" srcOrd="3" destOrd="0" presId="urn:microsoft.com/office/officeart/2008/layout/LinedList"/>
    <dgm:cxn modelId="{28C6E48B-608F-D346-97D8-04AFD04B4E83}" type="presParOf" srcId="{B150AF2D-89D5-CF41-BA06-EC457EA43FD4}" destId="{F9B36F4A-1727-FD46-8571-58C1C3DA8D20}" srcOrd="0" destOrd="0" presId="urn:microsoft.com/office/officeart/2008/layout/LinedList"/>
    <dgm:cxn modelId="{B4C6E37E-F738-064B-B5BE-142FEEA2CFF2}" type="presParOf" srcId="{B150AF2D-89D5-CF41-BA06-EC457EA43FD4}" destId="{7AD967A8-DF26-DE47-BDD6-8F110D40E233}" srcOrd="1" destOrd="0" presId="urn:microsoft.com/office/officeart/2008/layout/LinedList"/>
    <dgm:cxn modelId="{FC14BE97-CA49-004F-AEB1-7ADBB28E2F12}" type="presParOf" srcId="{7BBC794A-DF95-C244-89D3-D2EBD8C702D7}" destId="{970608A9-A10A-9B4C-A9F3-58AD7D0923B0}" srcOrd="4" destOrd="0" presId="urn:microsoft.com/office/officeart/2008/layout/LinedList"/>
    <dgm:cxn modelId="{CC882C18-ACBD-2E4F-AAB2-FF8ED05A3BCD}" type="presParOf" srcId="{7BBC794A-DF95-C244-89D3-D2EBD8C702D7}" destId="{FE6BE5B3-1111-C544-89DF-51C2A04CD86F}" srcOrd="5" destOrd="0" presId="urn:microsoft.com/office/officeart/2008/layout/LinedList"/>
    <dgm:cxn modelId="{D11FDA0F-7AAC-D244-904D-657ED977A34D}" type="presParOf" srcId="{FE6BE5B3-1111-C544-89DF-51C2A04CD86F}" destId="{227DD448-3C1D-F44D-B8B3-1D4966D9A247}" srcOrd="0" destOrd="0" presId="urn:microsoft.com/office/officeart/2008/layout/LinedList"/>
    <dgm:cxn modelId="{FA69BA60-DC8C-A14B-97A5-8F94D1EDE62C}" type="presParOf" srcId="{FE6BE5B3-1111-C544-89DF-51C2A04CD86F}" destId="{6C8314D0-EF1C-D34B-825A-9C752EDB6FE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7BF3C00-A4CE-496F-9E37-69ACE4B92229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CC5881DC-A63E-4BC2-96D8-826B8D1323FC}">
      <dgm:prSet/>
      <dgm:spPr/>
      <dgm:t>
        <a:bodyPr/>
        <a:lstStyle/>
        <a:p>
          <a:r>
            <a:rPr lang="en-US"/>
            <a:t>Relevant fields in summary statistics:</a:t>
          </a:r>
        </a:p>
      </dgm:t>
    </dgm:pt>
    <dgm:pt modelId="{375B9E1F-60FB-47BD-B10C-FD1EBEAF1FBA}" type="parTrans" cxnId="{3F540D8D-2160-4260-8479-7AD380F980DD}">
      <dgm:prSet/>
      <dgm:spPr/>
      <dgm:t>
        <a:bodyPr/>
        <a:lstStyle/>
        <a:p>
          <a:endParaRPr lang="en-US"/>
        </a:p>
      </dgm:t>
    </dgm:pt>
    <dgm:pt modelId="{BDC3E9E8-60C7-488E-99D2-313E1CBE05DA}" type="sibTrans" cxnId="{3F540D8D-2160-4260-8479-7AD380F980DD}">
      <dgm:prSet/>
      <dgm:spPr/>
      <dgm:t>
        <a:bodyPr/>
        <a:lstStyle/>
        <a:p>
          <a:endParaRPr lang="en-US"/>
        </a:p>
      </dgm:t>
    </dgm:pt>
    <dgm:pt modelId="{FCF8C2F8-DF0D-47E7-AC1B-636F67DA02BC}">
      <dgm:prSet/>
      <dgm:spPr/>
      <dgm:t>
        <a:bodyPr/>
        <a:lstStyle/>
        <a:p>
          <a:r>
            <a:rPr lang="en-US"/>
            <a:t>• SNP ID, effect allele, other allele</a:t>
          </a:r>
        </a:p>
      </dgm:t>
    </dgm:pt>
    <dgm:pt modelId="{74F7372C-9BB0-453A-B1D0-65AC34E4FAD9}" type="parTrans" cxnId="{C5B50520-A53D-4C57-B585-6886597270C1}">
      <dgm:prSet/>
      <dgm:spPr/>
      <dgm:t>
        <a:bodyPr/>
        <a:lstStyle/>
        <a:p>
          <a:endParaRPr lang="en-US"/>
        </a:p>
      </dgm:t>
    </dgm:pt>
    <dgm:pt modelId="{5EF1AA8D-5FEE-4AFD-B512-7D16FABB2F78}" type="sibTrans" cxnId="{C5B50520-A53D-4C57-B585-6886597270C1}">
      <dgm:prSet/>
      <dgm:spPr/>
      <dgm:t>
        <a:bodyPr/>
        <a:lstStyle/>
        <a:p>
          <a:endParaRPr lang="en-US"/>
        </a:p>
      </dgm:t>
    </dgm:pt>
    <dgm:pt modelId="{7A8E41FA-77E3-416A-B2EC-2968975AF763}">
      <dgm:prSet/>
      <dgm:spPr/>
      <dgm:t>
        <a:bodyPr/>
        <a:lstStyle/>
        <a:p>
          <a:r>
            <a:rPr lang="en-US"/>
            <a:t>• Beta (effect size), SE, p-value</a:t>
          </a:r>
        </a:p>
      </dgm:t>
    </dgm:pt>
    <dgm:pt modelId="{01BB0ED8-B488-4E6C-AC72-ADA9A3267ECC}" type="parTrans" cxnId="{B35BCA8F-28E2-4CF0-90E4-3452A0A83BE2}">
      <dgm:prSet/>
      <dgm:spPr/>
      <dgm:t>
        <a:bodyPr/>
        <a:lstStyle/>
        <a:p>
          <a:endParaRPr lang="en-US"/>
        </a:p>
      </dgm:t>
    </dgm:pt>
    <dgm:pt modelId="{25F60AB7-6D21-4F75-A8F0-B726DF607969}" type="sibTrans" cxnId="{B35BCA8F-28E2-4CF0-90E4-3452A0A83BE2}">
      <dgm:prSet/>
      <dgm:spPr/>
      <dgm:t>
        <a:bodyPr/>
        <a:lstStyle/>
        <a:p>
          <a:endParaRPr lang="en-US"/>
        </a:p>
      </dgm:t>
    </dgm:pt>
    <dgm:pt modelId="{F19AA851-BAFF-4884-895B-A963CAC62A98}">
      <dgm:prSet/>
      <dgm:spPr/>
      <dgm:t>
        <a:bodyPr/>
        <a:lstStyle/>
        <a:p>
          <a:r>
            <a:rPr lang="en-US"/>
            <a:t>• Sample size, trait description</a:t>
          </a:r>
        </a:p>
      </dgm:t>
    </dgm:pt>
    <dgm:pt modelId="{C22E6B8C-62D9-497B-A36D-BDC8140B6BF4}" type="parTrans" cxnId="{DE2EDE06-4202-4029-AF37-05C5D0EDADDF}">
      <dgm:prSet/>
      <dgm:spPr/>
      <dgm:t>
        <a:bodyPr/>
        <a:lstStyle/>
        <a:p>
          <a:endParaRPr lang="en-US"/>
        </a:p>
      </dgm:t>
    </dgm:pt>
    <dgm:pt modelId="{0BBD77F3-D8A4-40F7-8C25-34DA96A4DCF6}" type="sibTrans" cxnId="{DE2EDE06-4202-4029-AF37-05C5D0EDADDF}">
      <dgm:prSet/>
      <dgm:spPr/>
      <dgm:t>
        <a:bodyPr/>
        <a:lstStyle/>
        <a:p>
          <a:endParaRPr lang="en-US"/>
        </a:p>
      </dgm:t>
    </dgm:pt>
    <dgm:pt modelId="{4375CD93-5F08-134A-BB73-5EFFC44831DE}" type="pres">
      <dgm:prSet presAssocID="{47BF3C00-A4CE-496F-9E37-69ACE4B92229}" presName="vert0" presStyleCnt="0">
        <dgm:presLayoutVars>
          <dgm:dir/>
          <dgm:animOne val="branch"/>
          <dgm:animLvl val="lvl"/>
        </dgm:presLayoutVars>
      </dgm:prSet>
      <dgm:spPr/>
    </dgm:pt>
    <dgm:pt modelId="{8AAE1FAE-87D9-8A4D-8417-CDC3E96FD26F}" type="pres">
      <dgm:prSet presAssocID="{CC5881DC-A63E-4BC2-96D8-826B8D1323FC}" presName="thickLine" presStyleLbl="alignNode1" presStyleIdx="0" presStyleCnt="4"/>
      <dgm:spPr/>
    </dgm:pt>
    <dgm:pt modelId="{C9D711C6-0591-F941-B6CE-D8605E18C808}" type="pres">
      <dgm:prSet presAssocID="{CC5881DC-A63E-4BC2-96D8-826B8D1323FC}" presName="horz1" presStyleCnt="0"/>
      <dgm:spPr/>
    </dgm:pt>
    <dgm:pt modelId="{04129494-A9AE-1A45-A383-562DCF73DEA8}" type="pres">
      <dgm:prSet presAssocID="{CC5881DC-A63E-4BC2-96D8-826B8D1323FC}" presName="tx1" presStyleLbl="revTx" presStyleIdx="0" presStyleCnt="4"/>
      <dgm:spPr/>
    </dgm:pt>
    <dgm:pt modelId="{8525C6F9-FF42-5442-A005-58ECF7326307}" type="pres">
      <dgm:prSet presAssocID="{CC5881DC-A63E-4BC2-96D8-826B8D1323FC}" presName="vert1" presStyleCnt="0"/>
      <dgm:spPr/>
    </dgm:pt>
    <dgm:pt modelId="{91015078-4B4A-D847-98C0-18957D10BA95}" type="pres">
      <dgm:prSet presAssocID="{FCF8C2F8-DF0D-47E7-AC1B-636F67DA02BC}" presName="thickLine" presStyleLbl="alignNode1" presStyleIdx="1" presStyleCnt="4"/>
      <dgm:spPr/>
    </dgm:pt>
    <dgm:pt modelId="{C5EB3BB2-B3EC-EF42-86F9-AC398B357B92}" type="pres">
      <dgm:prSet presAssocID="{FCF8C2F8-DF0D-47E7-AC1B-636F67DA02BC}" presName="horz1" presStyleCnt="0"/>
      <dgm:spPr/>
    </dgm:pt>
    <dgm:pt modelId="{44530069-332B-8842-AEE0-9B997BD2E6F6}" type="pres">
      <dgm:prSet presAssocID="{FCF8C2F8-DF0D-47E7-AC1B-636F67DA02BC}" presName="tx1" presStyleLbl="revTx" presStyleIdx="1" presStyleCnt="4"/>
      <dgm:spPr/>
    </dgm:pt>
    <dgm:pt modelId="{D2BC6A1B-0AED-5943-A7E2-0D9649D1D4F3}" type="pres">
      <dgm:prSet presAssocID="{FCF8C2F8-DF0D-47E7-AC1B-636F67DA02BC}" presName="vert1" presStyleCnt="0"/>
      <dgm:spPr/>
    </dgm:pt>
    <dgm:pt modelId="{94BD5F85-52B6-F54E-8D8D-8F36EC55A8EF}" type="pres">
      <dgm:prSet presAssocID="{7A8E41FA-77E3-416A-B2EC-2968975AF763}" presName="thickLine" presStyleLbl="alignNode1" presStyleIdx="2" presStyleCnt="4"/>
      <dgm:spPr/>
    </dgm:pt>
    <dgm:pt modelId="{5D532ABA-1AF2-DF48-99B9-5CB4676C645B}" type="pres">
      <dgm:prSet presAssocID="{7A8E41FA-77E3-416A-B2EC-2968975AF763}" presName="horz1" presStyleCnt="0"/>
      <dgm:spPr/>
    </dgm:pt>
    <dgm:pt modelId="{F0B95E63-736F-4340-8956-6B4665752FC4}" type="pres">
      <dgm:prSet presAssocID="{7A8E41FA-77E3-416A-B2EC-2968975AF763}" presName="tx1" presStyleLbl="revTx" presStyleIdx="2" presStyleCnt="4"/>
      <dgm:spPr/>
    </dgm:pt>
    <dgm:pt modelId="{B7083AE4-E226-1B4D-8F39-48E4E5F7DA44}" type="pres">
      <dgm:prSet presAssocID="{7A8E41FA-77E3-416A-B2EC-2968975AF763}" presName="vert1" presStyleCnt="0"/>
      <dgm:spPr/>
    </dgm:pt>
    <dgm:pt modelId="{028CCA83-5C4D-6A49-A0C8-53F73B251F74}" type="pres">
      <dgm:prSet presAssocID="{F19AA851-BAFF-4884-895B-A963CAC62A98}" presName="thickLine" presStyleLbl="alignNode1" presStyleIdx="3" presStyleCnt="4"/>
      <dgm:spPr/>
    </dgm:pt>
    <dgm:pt modelId="{A70B90A7-F0FC-414B-861F-BBEF1618B324}" type="pres">
      <dgm:prSet presAssocID="{F19AA851-BAFF-4884-895B-A963CAC62A98}" presName="horz1" presStyleCnt="0"/>
      <dgm:spPr/>
    </dgm:pt>
    <dgm:pt modelId="{F888E1F5-16FB-FC48-A179-CE647248AEDF}" type="pres">
      <dgm:prSet presAssocID="{F19AA851-BAFF-4884-895B-A963CAC62A98}" presName="tx1" presStyleLbl="revTx" presStyleIdx="3" presStyleCnt="4"/>
      <dgm:spPr/>
    </dgm:pt>
    <dgm:pt modelId="{A15CADF8-C952-304D-9B42-40FF390BF899}" type="pres">
      <dgm:prSet presAssocID="{F19AA851-BAFF-4884-895B-A963CAC62A98}" presName="vert1" presStyleCnt="0"/>
      <dgm:spPr/>
    </dgm:pt>
  </dgm:ptLst>
  <dgm:cxnLst>
    <dgm:cxn modelId="{DE2EDE06-4202-4029-AF37-05C5D0EDADDF}" srcId="{47BF3C00-A4CE-496F-9E37-69ACE4B92229}" destId="{F19AA851-BAFF-4884-895B-A963CAC62A98}" srcOrd="3" destOrd="0" parTransId="{C22E6B8C-62D9-497B-A36D-BDC8140B6BF4}" sibTransId="{0BBD77F3-D8A4-40F7-8C25-34DA96A4DCF6}"/>
    <dgm:cxn modelId="{C2EA3B10-1475-8940-9781-8A247448066E}" type="presOf" srcId="{47BF3C00-A4CE-496F-9E37-69ACE4B92229}" destId="{4375CD93-5F08-134A-BB73-5EFFC44831DE}" srcOrd="0" destOrd="0" presId="urn:microsoft.com/office/officeart/2008/layout/LinedList"/>
    <dgm:cxn modelId="{4ABB2513-0E42-B24F-A3C9-CE91D5B9BFDF}" type="presOf" srcId="{FCF8C2F8-DF0D-47E7-AC1B-636F67DA02BC}" destId="{44530069-332B-8842-AEE0-9B997BD2E6F6}" srcOrd="0" destOrd="0" presId="urn:microsoft.com/office/officeart/2008/layout/LinedList"/>
    <dgm:cxn modelId="{C5B50520-A53D-4C57-B585-6886597270C1}" srcId="{47BF3C00-A4CE-496F-9E37-69ACE4B92229}" destId="{FCF8C2F8-DF0D-47E7-AC1B-636F67DA02BC}" srcOrd="1" destOrd="0" parTransId="{74F7372C-9BB0-453A-B1D0-65AC34E4FAD9}" sibTransId="{5EF1AA8D-5FEE-4AFD-B512-7D16FABB2F78}"/>
    <dgm:cxn modelId="{23D7C720-E58C-644E-BDCC-D7C202382E61}" type="presOf" srcId="{CC5881DC-A63E-4BC2-96D8-826B8D1323FC}" destId="{04129494-A9AE-1A45-A383-562DCF73DEA8}" srcOrd="0" destOrd="0" presId="urn:microsoft.com/office/officeart/2008/layout/LinedList"/>
    <dgm:cxn modelId="{03721632-08C3-1747-B2F1-1D83F48763A6}" type="presOf" srcId="{F19AA851-BAFF-4884-895B-A963CAC62A98}" destId="{F888E1F5-16FB-FC48-A179-CE647248AEDF}" srcOrd="0" destOrd="0" presId="urn:microsoft.com/office/officeart/2008/layout/LinedList"/>
    <dgm:cxn modelId="{3F540D8D-2160-4260-8479-7AD380F980DD}" srcId="{47BF3C00-A4CE-496F-9E37-69ACE4B92229}" destId="{CC5881DC-A63E-4BC2-96D8-826B8D1323FC}" srcOrd="0" destOrd="0" parTransId="{375B9E1F-60FB-47BD-B10C-FD1EBEAF1FBA}" sibTransId="{BDC3E9E8-60C7-488E-99D2-313E1CBE05DA}"/>
    <dgm:cxn modelId="{B35BCA8F-28E2-4CF0-90E4-3452A0A83BE2}" srcId="{47BF3C00-A4CE-496F-9E37-69ACE4B92229}" destId="{7A8E41FA-77E3-416A-B2EC-2968975AF763}" srcOrd="2" destOrd="0" parTransId="{01BB0ED8-B488-4E6C-AC72-ADA9A3267ECC}" sibTransId="{25F60AB7-6D21-4F75-A8F0-B726DF607969}"/>
    <dgm:cxn modelId="{246B8D9E-3F73-FF4C-8A29-75A76E5F01E9}" type="presOf" srcId="{7A8E41FA-77E3-416A-B2EC-2968975AF763}" destId="{F0B95E63-736F-4340-8956-6B4665752FC4}" srcOrd="0" destOrd="0" presId="urn:microsoft.com/office/officeart/2008/layout/LinedList"/>
    <dgm:cxn modelId="{16D889A2-CBD7-7F4B-A364-D98DA3C459E1}" type="presParOf" srcId="{4375CD93-5F08-134A-BB73-5EFFC44831DE}" destId="{8AAE1FAE-87D9-8A4D-8417-CDC3E96FD26F}" srcOrd="0" destOrd="0" presId="urn:microsoft.com/office/officeart/2008/layout/LinedList"/>
    <dgm:cxn modelId="{75841F1B-BDC5-C945-83AF-33CD450CB74E}" type="presParOf" srcId="{4375CD93-5F08-134A-BB73-5EFFC44831DE}" destId="{C9D711C6-0591-F941-B6CE-D8605E18C808}" srcOrd="1" destOrd="0" presId="urn:microsoft.com/office/officeart/2008/layout/LinedList"/>
    <dgm:cxn modelId="{888A058E-EFF6-ED40-A9D6-5FA2925A9F92}" type="presParOf" srcId="{C9D711C6-0591-F941-B6CE-D8605E18C808}" destId="{04129494-A9AE-1A45-A383-562DCF73DEA8}" srcOrd="0" destOrd="0" presId="urn:microsoft.com/office/officeart/2008/layout/LinedList"/>
    <dgm:cxn modelId="{7FCC13AF-EDEA-2B48-B92D-67D7A7006A83}" type="presParOf" srcId="{C9D711C6-0591-F941-B6CE-D8605E18C808}" destId="{8525C6F9-FF42-5442-A005-58ECF7326307}" srcOrd="1" destOrd="0" presId="urn:microsoft.com/office/officeart/2008/layout/LinedList"/>
    <dgm:cxn modelId="{430768FC-448E-1A49-B1EB-040318866EDA}" type="presParOf" srcId="{4375CD93-5F08-134A-BB73-5EFFC44831DE}" destId="{91015078-4B4A-D847-98C0-18957D10BA95}" srcOrd="2" destOrd="0" presId="urn:microsoft.com/office/officeart/2008/layout/LinedList"/>
    <dgm:cxn modelId="{918C7F49-CCAF-9440-81EF-05212BBCD5B9}" type="presParOf" srcId="{4375CD93-5F08-134A-BB73-5EFFC44831DE}" destId="{C5EB3BB2-B3EC-EF42-86F9-AC398B357B92}" srcOrd="3" destOrd="0" presId="urn:microsoft.com/office/officeart/2008/layout/LinedList"/>
    <dgm:cxn modelId="{64FD3ADF-9C0E-3541-98B3-BDF7DC9CFA2F}" type="presParOf" srcId="{C5EB3BB2-B3EC-EF42-86F9-AC398B357B92}" destId="{44530069-332B-8842-AEE0-9B997BD2E6F6}" srcOrd="0" destOrd="0" presId="urn:microsoft.com/office/officeart/2008/layout/LinedList"/>
    <dgm:cxn modelId="{EB7D3FDF-EB21-BD40-9EDD-902570783E4A}" type="presParOf" srcId="{C5EB3BB2-B3EC-EF42-86F9-AC398B357B92}" destId="{D2BC6A1B-0AED-5943-A7E2-0D9649D1D4F3}" srcOrd="1" destOrd="0" presId="urn:microsoft.com/office/officeart/2008/layout/LinedList"/>
    <dgm:cxn modelId="{454FEA2B-D458-6E41-8584-50523C5599F3}" type="presParOf" srcId="{4375CD93-5F08-134A-BB73-5EFFC44831DE}" destId="{94BD5F85-52B6-F54E-8D8D-8F36EC55A8EF}" srcOrd="4" destOrd="0" presId="urn:microsoft.com/office/officeart/2008/layout/LinedList"/>
    <dgm:cxn modelId="{E5F89691-AB80-A74A-A8FD-C085086E3D1A}" type="presParOf" srcId="{4375CD93-5F08-134A-BB73-5EFFC44831DE}" destId="{5D532ABA-1AF2-DF48-99B9-5CB4676C645B}" srcOrd="5" destOrd="0" presId="urn:microsoft.com/office/officeart/2008/layout/LinedList"/>
    <dgm:cxn modelId="{26FAEDD2-65F7-4442-9B76-3A82F7AD8370}" type="presParOf" srcId="{5D532ABA-1AF2-DF48-99B9-5CB4676C645B}" destId="{F0B95E63-736F-4340-8956-6B4665752FC4}" srcOrd="0" destOrd="0" presId="urn:microsoft.com/office/officeart/2008/layout/LinedList"/>
    <dgm:cxn modelId="{0F3D89F6-629E-8240-BB7E-CB110B8A7C39}" type="presParOf" srcId="{5D532ABA-1AF2-DF48-99B9-5CB4676C645B}" destId="{B7083AE4-E226-1B4D-8F39-48E4E5F7DA44}" srcOrd="1" destOrd="0" presId="urn:microsoft.com/office/officeart/2008/layout/LinedList"/>
    <dgm:cxn modelId="{AF3D945E-F684-784F-8BA2-310FCA43D310}" type="presParOf" srcId="{4375CD93-5F08-134A-BB73-5EFFC44831DE}" destId="{028CCA83-5C4D-6A49-A0C8-53F73B251F74}" srcOrd="6" destOrd="0" presId="urn:microsoft.com/office/officeart/2008/layout/LinedList"/>
    <dgm:cxn modelId="{52A79BE0-1744-524F-86D9-DD2BC3BBC7E2}" type="presParOf" srcId="{4375CD93-5F08-134A-BB73-5EFFC44831DE}" destId="{A70B90A7-F0FC-414B-861F-BBEF1618B324}" srcOrd="7" destOrd="0" presId="urn:microsoft.com/office/officeart/2008/layout/LinedList"/>
    <dgm:cxn modelId="{0034A879-7D1C-D34C-B24E-D9DCDCD918BC}" type="presParOf" srcId="{A70B90A7-F0FC-414B-861F-BBEF1618B324}" destId="{F888E1F5-16FB-FC48-A179-CE647248AEDF}" srcOrd="0" destOrd="0" presId="urn:microsoft.com/office/officeart/2008/layout/LinedList"/>
    <dgm:cxn modelId="{AB99B461-E41F-094F-9525-CA2CD89BDBCE}" type="presParOf" srcId="{A70B90A7-F0FC-414B-861F-BBEF1618B324}" destId="{A15CADF8-C952-304D-9B42-40FF390BF89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E8B8C5-C555-4B06-996E-885B5DB165B7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74491AE-97B5-4DE1-8BF6-42942EA63E35}">
      <dgm:prSet/>
      <dgm:spPr/>
      <dgm:t>
        <a:bodyPr/>
        <a:lstStyle/>
        <a:p>
          <a:r>
            <a:rPr lang="en-US"/>
            <a:t>• Independent SNPs (IVs)</a:t>
          </a:r>
        </a:p>
      </dgm:t>
    </dgm:pt>
    <dgm:pt modelId="{7FDBAAF8-CF15-4DF9-8139-B6C7C185A0F2}" type="parTrans" cxnId="{29380168-4928-4C6B-AE9B-45900B5D3B91}">
      <dgm:prSet/>
      <dgm:spPr/>
      <dgm:t>
        <a:bodyPr/>
        <a:lstStyle/>
        <a:p>
          <a:endParaRPr lang="en-US"/>
        </a:p>
      </dgm:t>
    </dgm:pt>
    <dgm:pt modelId="{493E4A61-C048-4B74-8A4F-9EE731242466}" type="sibTrans" cxnId="{29380168-4928-4C6B-AE9B-45900B5D3B91}">
      <dgm:prSet/>
      <dgm:spPr/>
      <dgm:t>
        <a:bodyPr/>
        <a:lstStyle/>
        <a:p>
          <a:endParaRPr lang="en-US"/>
        </a:p>
      </dgm:t>
    </dgm:pt>
    <dgm:pt modelId="{137263F0-4BC9-465E-8C4E-7D72DB0BED8E}">
      <dgm:prSet/>
      <dgm:spPr/>
      <dgm:t>
        <a:bodyPr/>
        <a:lstStyle/>
        <a:p>
          <a:r>
            <a:rPr lang="en-US"/>
            <a:t>• Summary statistics for both exposure and outcome</a:t>
          </a:r>
        </a:p>
      </dgm:t>
    </dgm:pt>
    <dgm:pt modelId="{5F81734B-2904-49C2-B9F3-5A8006D8F7AA}" type="parTrans" cxnId="{FDF5D3D0-FCA3-4535-BFB1-F2A58558E8CA}">
      <dgm:prSet/>
      <dgm:spPr/>
      <dgm:t>
        <a:bodyPr/>
        <a:lstStyle/>
        <a:p>
          <a:endParaRPr lang="en-US"/>
        </a:p>
      </dgm:t>
    </dgm:pt>
    <dgm:pt modelId="{7F7BB5C8-1491-4320-9436-018F7F9B0F99}" type="sibTrans" cxnId="{FDF5D3D0-FCA3-4535-BFB1-F2A58558E8CA}">
      <dgm:prSet/>
      <dgm:spPr/>
      <dgm:t>
        <a:bodyPr/>
        <a:lstStyle/>
        <a:p>
          <a:endParaRPr lang="en-US"/>
        </a:p>
      </dgm:t>
    </dgm:pt>
    <dgm:pt modelId="{C0CB728E-F073-4C37-A4A9-8740C65E608D}">
      <dgm:prSet/>
      <dgm:spPr/>
      <dgm:t>
        <a:bodyPr/>
        <a:lstStyle/>
        <a:p>
          <a:r>
            <a:rPr lang="en-US"/>
            <a:t>• Harmonization potential between datasets</a:t>
          </a:r>
        </a:p>
      </dgm:t>
    </dgm:pt>
    <dgm:pt modelId="{11837914-8A4C-44A9-A273-8FE35C3CEB8D}" type="parTrans" cxnId="{033795AD-74EB-4EFC-B39F-77486699010C}">
      <dgm:prSet/>
      <dgm:spPr/>
      <dgm:t>
        <a:bodyPr/>
        <a:lstStyle/>
        <a:p>
          <a:endParaRPr lang="en-US"/>
        </a:p>
      </dgm:t>
    </dgm:pt>
    <dgm:pt modelId="{E5477272-F6EF-458F-A390-1DAB5DE52C8D}" type="sibTrans" cxnId="{033795AD-74EB-4EFC-B39F-77486699010C}">
      <dgm:prSet/>
      <dgm:spPr/>
      <dgm:t>
        <a:bodyPr/>
        <a:lstStyle/>
        <a:p>
          <a:endParaRPr lang="en-US"/>
        </a:p>
      </dgm:t>
    </dgm:pt>
    <dgm:pt modelId="{DDFB12E1-968C-4908-B32A-09791BC8B56B}">
      <dgm:prSet/>
      <dgm:spPr/>
      <dgm:t>
        <a:bodyPr/>
        <a:lstStyle/>
        <a:p>
          <a:r>
            <a:rPr lang="en-US"/>
            <a:t>• Attention to: palindromic SNPs, genome build differences</a:t>
          </a:r>
        </a:p>
      </dgm:t>
    </dgm:pt>
    <dgm:pt modelId="{0140F8FA-CAA3-4E7A-AD47-14E9C32D6892}" type="parTrans" cxnId="{8EC2B24F-B5C8-4BFD-AE92-9E3E06DE7FFF}">
      <dgm:prSet/>
      <dgm:spPr/>
      <dgm:t>
        <a:bodyPr/>
        <a:lstStyle/>
        <a:p>
          <a:endParaRPr lang="en-US"/>
        </a:p>
      </dgm:t>
    </dgm:pt>
    <dgm:pt modelId="{E573C7B9-5A49-47F4-915A-ED9A54C3D322}" type="sibTrans" cxnId="{8EC2B24F-B5C8-4BFD-AE92-9E3E06DE7FFF}">
      <dgm:prSet/>
      <dgm:spPr/>
      <dgm:t>
        <a:bodyPr/>
        <a:lstStyle/>
        <a:p>
          <a:endParaRPr lang="en-US"/>
        </a:p>
      </dgm:t>
    </dgm:pt>
    <dgm:pt modelId="{37EA93A4-5BD7-3D4C-B5C7-4AA4902FB40F}" type="pres">
      <dgm:prSet presAssocID="{30E8B8C5-C555-4B06-996E-885B5DB165B7}" presName="vert0" presStyleCnt="0">
        <dgm:presLayoutVars>
          <dgm:dir/>
          <dgm:animOne val="branch"/>
          <dgm:animLvl val="lvl"/>
        </dgm:presLayoutVars>
      </dgm:prSet>
      <dgm:spPr/>
    </dgm:pt>
    <dgm:pt modelId="{C28669D2-DC63-9440-A88F-0D8E7DB35ABB}" type="pres">
      <dgm:prSet presAssocID="{174491AE-97B5-4DE1-8BF6-42942EA63E35}" presName="thickLine" presStyleLbl="alignNode1" presStyleIdx="0" presStyleCnt="4"/>
      <dgm:spPr/>
    </dgm:pt>
    <dgm:pt modelId="{1865DABC-6F4E-9F4A-ADE1-E61E12C8D308}" type="pres">
      <dgm:prSet presAssocID="{174491AE-97B5-4DE1-8BF6-42942EA63E35}" presName="horz1" presStyleCnt="0"/>
      <dgm:spPr/>
    </dgm:pt>
    <dgm:pt modelId="{EACEBCD6-251E-5542-A758-7D09F0998190}" type="pres">
      <dgm:prSet presAssocID="{174491AE-97B5-4DE1-8BF6-42942EA63E35}" presName="tx1" presStyleLbl="revTx" presStyleIdx="0" presStyleCnt="4"/>
      <dgm:spPr/>
    </dgm:pt>
    <dgm:pt modelId="{A1253B77-3752-9D4A-A80E-727B7A8072BB}" type="pres">
      <dgm:prSet presAssocID="{174491AE-97B5-4DE1-8BF6-42942EA63E35}" presName="vert1" presStyleCnt="0"/>
      <dgm:spPr/>
    </dgm:pt>
    <dgm:pt modelId="{B4A4DAB3-2C66-B24E-A7FA-48282E67708A}" type="pres">
      <dgm:prSet presAssocID="{137263F0-4BC9-465E-8C4E-7D72DB0BED8E}" presName="thickLine" presStyleLbl="alignNode1" presStyleIdx="1" presStyleCnt="4"/>
      <dgm:spPr/>
    </dgm:pt>
    <dgm:pt modelId="{C9F7EA56-AAD3-5241-BC2B-B6BB7A62E444}" type="pres">
      <dgm:prSet presAssocID="{137263F0-4BC9-465E-8C4E-7D72DB0BED8E}" presName="horz1" presStyleCnt="0"/>
      <dgm:spPr/>
    </dgm:pt>
    <dgm:pt modelId="{E0ABCA94-7FA2-D945-8E23-D91DB4880D1D}" type="pres">
      <dgm:prSet presAssocID="{137263F0-4BC9-465E-8C4E-7D72DB0BED8E}" presName="tx1" presStyleLbl="revTx" presStyleIdx="1" presStyleCnt="4"/>
      <dgm:spPr/>
    </dgm:pt>
    <dgm:pt modelId="{9A4576AF-53A0-284C-BF77-DDC8508D60F7}" type="pres">
      <dgm:prSet presAssocID="{137263F0-4BC9-465E-8C4E-7D72DB0BED8E}" presName="vert1" presStyleCnt="0"/>
      <dgm:spPr/>
    </dgm:pt>
    <dgm:pt modelId="{4230F866-8EA7-B647-BC2A-52B2183C90D9}" type="pres">
      <dgm:prSet presAssocID="{C0CB728E-F073-4C37-A4A9-8740C65E608D}" presName="thickLine" presStyleLbl="alignNode1" presStyleIdx="2" presStyleCnt="4"/>
      <dgm:spPr/>
    </dgm:pt>
    <dgm:pt modelId="{742769B1-77D0-F44F-86E2-D746BB408C9E}" type="pres">
      <dgm:prSet presAssocID="{C0CB728E-F073-4C37-A4A9-8740C65E608D}" presName="horz1" presStyleCnt="0"/>
      <dgm:spPr/>
    </dgm:pt>
    <dgm:pt modelId="{6E520A5B-D21D-7B44-B1FF-CC497435037D}" type="pres">
      <dgm:prSet presAssocID="{C0CB728E-F073-4C37-A4A9-8740C65E608D}" presName="tx1" presStyleLbl="revTx" presStyleIdx="2" presStyleCnt="4"/>
      <dgm:spPr/>
    </dgm:pt>
    <dgm:pt modelId="{BC75EE0B-831F-704A-AC03-A7782F9D56B4}" type="pres">
      <dgm:prSet presAssocID="{C0CB728E-F073-4C37-A4A9-8740C65E608D}" presName="vert1" presStyleCnt="0"/>
      <dgm:spPr/>
    </dgm:pt>
    <dgm:pt modelId="{3E0BC086-760E-0543-A370-6B1FCA7687B9}" type="pres">
      <dgm:prSet presAssocID="{DDFB12E1-968C-4908-B32A-09791BC8B56B}" presName="thickLine" presStyleLbl="alignNode1" presStyleIdx="3" presStyleCnt="4"/>
      <dgm:spPr/>
    </dgm:pt>
    <dgm:pt modelId="{7E1D2370-4DE4-F744-A4E1-962FEE369CE2}" type="pres">
      <dgm:prSet presAssocID="{DDFB12E1-968C-4908-B32A-09791BC8B56B}" presName="horz1" presStyleCnt="0"/>
      <dgm:spPr/>
    </dgm:pt>
    <dgm:pt modelId="{3C99D787-31C9-4C4E-9FE4-4DBDBC1DCB24}" type="pres">
      <dgm:prSet presAssocID="{DDFB12E1-968C-4908-B32A-09791BC8B56B}" presName="tx1" presStyleLbl="revTx" presStyleIdx="3" presStyleCnt="4"/>
      <dgm:spPr/>
    </dgm:pt>
    <dgm:pt modelId="{F11E3F78-DAB8-0F4A-8625-FC1A7BD2ADCC}" type="pres">
      <dgm:prSet presAssocID="{DDFB12E1-968C-4908-B32A-09791BC8B56B}" presName="vert1" presStyleCnt="0"/>
      <dgm:spPr/>
    </dgm:pt>
  </dgm:ptLst>
  <dgm:cxnLst>
    <dgm:cxn modelId="{6EC9F042-5604-204B-92AD-8D5B02CBCB12}" type="presOf" srcId="{174491AE-97B5-4DE1-8BF6-42942EA63E35}" destId="{EACEBCD6-251E-5542-A758-7D09F0998190}" srcOrd="0" destOrd="0" presId="urn:microsoft.com/office/officeart/2008/layout/LinedList"/>
    <dgm:cxn modelId="{8EC2B24F-B5C8-4BFD-AE92-9E3E06DE7FFF}" srcId="{30E8B8C5-C555-4B06-996E-885B5DB165B7}" destId="{DDFB12E1-968C-4908-B32A-09791BC8B56B}" srcOrd="3" destOrd="0" parTransId="{0140F8FA-CAA3-4E7A-AD47-14E9C32D6892}" sibTransId="{E573C7B9-5A49-47F4-915A-ED9A54C3D322}"/>
    <dgm:cxn modelId="{29380168-4928-4C6B-AE9B-45900B5D3B91}" srcId="{30E8B8C5-C555-4B06-996E-885B5DB165B7}" destId="{174491AE-97B5-4DE1-8BF6-42942EA63E35}" srcOrd="0" destOrd="0" parTransId="{7FDBAAF8-CF15-4DF9-8139-B6C7C185A0F2}" sibTransId="{493E4A61-C048-4B74-8A4F-9EE731242466}"/>
    <dgm:cxn modelId="{2DCA7982-C124-B84E-B73F-C8867ED3EDDA}" type="presOf" srcId="{C0CB728E-F073-4C37-A4A9-8740C65E608D}" destId="{6E520A5B-D21D-7B44-B1FF-CC497435037D}" srcOrd="0" destOrd="0" presId="urn:microsoft.com/office/officeart/2008/layout/LinedList"/>
    <dgm:cxn modelId="{3963888C-D9E0-5D41-BBC5-2B4DC64B6E76}" type="presOf" srcId="{30E8B8C5-C555-4B06-996E-885B5DB165B7}" destId="{37EA93A4-5BD7-3D4C-B5C7-4AA4902FB40F}" srcOrd="0" destOrd="0" presId="urn:microsoft.com/office/officeart/2008/layout/LinedList"/>
    <dgm:cxn modelId="{87047FAD-3A30-3547-9B34-68217D8EDE59}" type="presOf" srcId="{DDFB12E1-968C-4908-B32A-09791BC8B56B}" destId="{3C99D787-31C9-4C4E-9FE4-4DBDBC1DCB24}" srcOrd="0" destOrd="0" presId="urn:microsoft.com/office/officeart/2008/layout/LinedList"/>
    <dgm:cxn modelId="{033795AD-74EB-4EFC-B39F-77486699010C}" srcId="{30E8B8C5-C555-4B06-996E-885B5DB165B7}" destId="{C0CB728E-F073-4C37-A4A9-8740C65E608D}" srcOrd="2" destOrd="0" parTransId="{11837914-8A4C-44A9-A273-8FE35C3CEB8D}" sibTransId="{E5477272-F6EF-458F-A390-1DAB5DE52C8D}"/>
    <dgm:cxn modelId="{FDF5D3D0-FCA3-4535-BFB1-F2A58558E8CA}" srcId="{30E8B8C5-C555-4B06-996E-885B5DB165B7}" destId="{137263F0-4BC9-465E-8C4E-7D72DB0BED8E}" srcOrd="1" destOrd="0" parTransId="{5F81734B-2904-49C2-B9F3-5A8006D8F7AA}" sibTransId="{7F7BB5C8-1491-4320-9436-018F7F9B0F99}"/>
    <dgm:cxn modelId="{7F0933EB-33A5-8440-B0DD-5E511AE4D97A}" type="presOf" srcId="{137263F0-4BC9-465E-8C4E-7D72DB0BED8E}" destId="{E0ABCA94-7FA2-D945-8E23-D91DB4880D1D}" srcOrd="0" destOrd="0" presId="urn:microsoft.com/office/officeart/2008/layout/LinedList"/>
    <dgm:cxn modelId="{70022C3D-A4E8-E84A-B45A-00F0241BED9F}" type="presParOf" srcId="{37EA93A4-5BD7-3D4C-B5C7-4AA4902FB40F}" destId="{C28669D2-DC63-9440-A88F-0D8E7DB35ABB}" srcOrd="0" destOrd="0" presId="urn:microsoft.com/office/officeart/2008/layout/LinedList"/>
    <dgm:cxn modelId="{C3CD744B-B5D9-534E-A52F-FE0B0A8867B3}" type="presParOf" srcId="{37EA93A4-5BD7-3D4C-B5C7-4AA4902FB40F}" destId="{1865DABC-6F4E-9F4A-ADE1-E61E12C8D308}" srcOrd="1" destOrd="0" presId="urn:microsoft.com/office/officeart/2008/layout/LinedList"/>
    <dgm:cxn modelId="{37576FEC-9BDD-D241-B704-88044BB779F9}" type="presParOf" srcId="{1865DABC-6F4E-9F4A-ADE1-E61E12C8D308}" destId="{EACEBCD6-251E-5542-A758-7D09F0998190}" srcOrd="0" destOrd="0" presId="urn:microsoft.com/office/officeart/2008/layout/LinedList"/>
    <dgm:cxn modelId="{642CB4BF-A428-F647-B4C5-3DE75EE5C7DF}" type="presParOf" srcId="{1865DABC-6F4E-9F4A-ADE1-E61E12C8D308}" destId="{A1253B77-3752-9D4A-A80E-727B7A8072BB}" srcOrd="1" destOrd="0" presId="urn:microsoft.com/office/officeart/2008/layout/LinedList"/>
    <dgm:cxn modelId="{D2C537C1-D24C-F44E-AE4A-56482A0D0940}" type="presParOf" srcId="{37EA93A4-5BD7-3D4C-B5C7-4AA4902FB40F}" destId="{B4A4DAB3-2C66-B24E-A7FA-48282E67708A}" srcOrd="2" destOrd="0" presId="urn:microsoft.com/office/officeart/2008/layout/LinedList"/>
    <dgm:cxn modelId="{A4DBA0BB-E1AD-644D-8BB5-048F2B3F39CA}" type="presParOf" srcId="{37EA93A4-5BD7-3D4C-B5C7-4AA4902FB40F}" destId="{C9F7EA56-AAD3-5241-BC2B-B6BB7A62E444}" srcOrd="3" destOrd="0" presId="urn:microsoft.com/office/officeart/2008/layout/LinedList"/>
    <dgm:cxn modelId="{51B1766A-0AA3-8B49-A97A-749F11239FAB}" type="presParOf" srcId="{C9F7EA56-AAD3-5241-BC2B-B6BB7A62E444}" destId="{E0ABCA94-7FA2-D945-8E23-D91DB4880D1D}" srcOrd="0" destOrd="0" presId="urn:microsoft.com/office/officeart/2008/layout/LinedList"/>
    <dgm:cxn modelId="{C2456A65-80AD-FE40-B185-EED5372F6BCC}" type="presParOf" srcId="{C9F7EA56-AAD3-5241-BC2B-B6BB7A62E444}" destId="{9A4576AF-53A0-284C-BF77-DDC8508D60F7}" srcOrd="1" destOrd="0" presId="urn:microsoft.com/office/officeart/2008/layout/LinedList"/>
    <dgm:cxn modelId="{E3ACCD5E-8545-8E45-A780-8A3614779B72}" type="presParOf" srcId="{37EA93A4-5BD7-3D4C-B5C7-4AA4902FB40F}" destId="{4230F866-8EA7-B647-BC2A-52B2183C90D9}" srcOrd="4" destOrd="0" presId="urn:microsoft.com/office/officeart/2008/layout/LinedList"/>
    <dgm:cxn modelId="{6A671A87-B126-0C4F-B573-4A919AF80363}" type="presParOf" srcId="{37EA93A4-5BD7-3D4C-B5C7-4AA4902FB40F}" destId="{742769B1-77D0-F44F-86E2-D746BB408C9E}" srcOrd="5" destOrd="0" presId="urn:microsoft.com/office/officeart/2008/layout/LinedList"/>
    <dgm:cxn modelId="{F600EDAC-E558-7C44-880D-A03701ECFE2E}" type="presParOf" srcId="{742769B1-77D0-F44F-86E2-D746BB408C9E}" destId="{6E520A5B-D21D-7B44-B1FF-CC497435037D}" srcOrd="0" destOrd="0" presId="urn:microsoft.com/office/officeart/2008/layout/LinedList"/>
    <dgm:cxn modelId="{D010BF7E-5610-364C-A238-5D13F1A09761}" type="presParOf" srcId="{742769B1-77D0-F44F-86E2-D746BB408C9E}" destId="{BC75EE0B-831F-704A-AC03-A7782F9D56B4}" srcOrd="1" destOrd="0" presId="urn:microsoft.com/office/officeart/2008/layout/LinedList"/>
    <dgm:cxn modelId="{C9B8DE01-818A-2E4B-9238-9A80EC099374}" type="presParOf" srcId="{37EA93A4-5BD7-3D4C-B5C7-4AA4902FB40F}" destId="{3E0BC086-760E-0543-A370-6B1FCA7687B9}" srcOrd="6" destOrd="0" presId="urn:microsoft.com/office/officeart/2008/layout/LinedList"/>
    <dgm:cxn modelId="{33C5AEFF-70BF-2042-8F39-0B2E1EBD0307}" type="presParOf" srcId="{37EA93A4-5BD7-3D4C-B5C7-4AA4902FB40F}" destId="{7E1D2370-4DE4-F744-A4E1-962FEE369CE2}" srcOrd="7" destOrd="0" presId="urn:microsoft.com/office/officeart/2008/layout/LinedList"/>
    <dgm:cxn modelId="{B501B2F4-FAA9-014F-A57C-CA0DC8E88648}" type="presParOf" srcId="{7E1D2370-4DE4-F744-A4E1-962FEE369CE2}" destId="{3C99D787-31C9-4C4E-9FE4-4DBDBC1DCB24}" srcOrd="0" destOrd="0" presId="urn:microsoft.com/office/officeart/2008/layout/LinedList"/>
    <dgm:cxn modelId="{AE869CAA-2BF8-9741-AEF4-8E4BB4F0B08B}" type="presParOf" srcId="{7E1D2370-4DE4-F744-A4E1-962FEE369CE2}" destId="{F11E3F78-DAB8-0F4A-8625-FC1A7BD2ADCC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C47FDF9-2C32-4162-9FAA-3BF68CCBB9E6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96EC5BB-B1F5-4068-8017-1FF0EAA5A766}">
      <dgm:prSet/>
      <dgm:spPr/>
      <dgm:t>
        <a:bodyPr/>
        <a:lstStyle/>
        <a:p>
          <a:r>
            <a:rPr lang="en-US" dirty="0"/>
            <a:t>• GWAS Catalog (</a:t>
          </a:r>
          <a:r>
            <a:rPr lang="en-US" dirty="0" err="1"/>
            <a:t>ebi.ac.uk</a:t>
          </a:r>
          <a:r>
            <a:rPr lang="en-US" dirty="0"/>
            <a:t>/</a:t>
          </a:r>
          <a:r>
            <a:rPr lang="en-US" dirty="0" err="1"/>
            <a:t>gwas</a:t>
          </a:r>
          <a:r>
            <a:rPr lang="en-US" dirty="0"/>
            <a:t>)</a:t>
          </a:r>
        </a:p>
      </dgm:t>
    </dgm:pt>
    <dgm:pt modelId="{5046747E-B224-4590-AF62-81F19B1ED426}" type="parTrans" cxnId="{59341B42-7913-44C0-93A6-8EA69B4FAE5F}">
      <dgm:prSet/>
      <dgm:spPr/>
      <dgm:t>
        <a:bodyPr/>
        <a:lstStyle/>
        <a:p>
          <a:endParaRPr lang="en-US"/>
        </a:p>
      </dgm:t>
    </dgm:pt>
    <dgm:pt modelId="{22FC9360-0339-4419-8D70-A3675FD360DB}" type="sibTrans" cxnId="{59341B42-7913-44C0-93A6-8EA69B4FAE5F}">
      <dgm:prSet/>
      <dgm:spPr/>
      <dgm:t>
        <a:bodyPr/>
        <a:lstStyle/>
        <a:p>
          <a:endParaRPr lang="en-US"/>
        </a:p>
      </dgm:t>
    </dgm:pt>
    <dgm:pt modelId="{3A5B73B6-67D8-413B-BBA1-8F9000946C78}">
      <dgm:prSet/>
      <dgm:spPr/>
      <dgm:t>
        <a:bodyPr/>
        <a:lstStyle/>
        <a:p>
          <a:r>
            <a:rPr lang="en-US"/>
            <a:t>• MR-Base / IEU OpenGWAS (gwas.mrcieu.ac.uk)</a:t>
          </a:r>
        </a:p>
      </dgm:t>
    </dgm:pt>
    <dgm:pt modelId="{7A4C5C71-6A1E-4ADE-B0BE-653A5B5B8519}" type="parTrans" cxnId="{1BFEB52E-7FC4-4459-A5E9-F89FDFDB8A35}">
      <dgm:prSet/>
      <dgm:spPr/>
      <dgm:t>
        <a:bodyPr/>
        <a:lstStyle/>
        <a:p>
          <a:endParaRPr lang="en-US"/>
        </a:p>
      </dgm:t>
    </dgm:pt>
    <dgm:pt modelId="{41B314DF-518B-408B-B752-BDF32D0EE03D}" type="sibTrans" cxnId="{1BFEB52E-7FC4-4459-A5E9-F89FDFDB8A35}">
      <dgm:prSet/>
      <dgm:spPr/>
      <dgm:t>
        <a:bodyPr/>
        <a:lstStyle/>
        <a:p>
          <a:endParaRPr lang="en-US"/>
        </a:p>
      </dgm:t>
    </dgm:pt>
    <dgm:pt modelId="{65DD0ADF-001F-E647-83BB-E73AE5D44990}" type="pres">
      <dgm:prSet presAssocID="{4C47FDF9-2C32-4162-9FAA-3BF68CCBB9E6}" presName="vert0" presStyleCnt="0">
        <dgm:presLayoutVars>
          <dgm:dir/>
          <dgm:animOne val="branch"/>
          <dgm:animLvl val="lvl"/>
        </dgm:presLayoutVars>
      </dgm:prSet>
      <dgm:spPr/>
    </dgm:pt>
    <dgm:pt modelId="{02930588-E7FD-D14F-B053-120E22E9110B}" type="pres">
      <dgm:prSet presAssocID="{E96EC5BB-B1F5-4068-8017-1FF0EAA5A766}" presName="thickLine" presStyleLbl="alignNode1" presStyleIdx="0" presStyleCnt="2"/>
      <dgm:spPr/>
    </dgm:pt>
    <dgm:pt modelId="{4BDA04C7-2868-F441-9C8A-5937D029E26D}" type="pres">
      <dgm:prSet presAssocID="{E96EC5BB-B1F5-4068-8017-1FF0EAA5A766}" presName="horz1" presStyleCnt="0"/>
      <dgm:spPr/>
    </dgm:pt>
    <dgm:pt modelId="{B63494AF-0066-9B46-88DA-E7CE077AC7A0}" type="pres">
      <dgm:prSet presAssocID="{E96EC5BB-B1F5-4068-8017-1FF0EAA5A766}" presName="tx1" presStyleLbl="revTx" presStyleIdx="0" presStyleCnt="2"/>
      <dgm:spPr/>
    </dgm:pt>
    <dgm:pt modelId="{7BFEA966-DF5D-AF43-B903-29D5E4E67DFD}" type="pres">
      <dgm:prSet presAssocID="{E96EC5BB-B1F5-4068-8017-1FF0EAA5A766}" presName="vert1" presStyleCnt="0"/>
      <dgm:spPr/>
    </dgm:pt>
    <dgm:pt modelId="{9603784D-3DE3-764B-87C4-4D166B95F8E9}" type="pres">
      <dgm:prSet presAssocID="{3A5B73B6-67D8-413B-BBA1-8F9000946C78}" presName="thickLine" presStyleLbl="alignNode1" presStyleIdx="1" presStyleCnt="2"/>
      <dgm:spPr/>
    </dgm:pt>
    <dgm:pt modelId="{28303A44-B135-6641-8FB8-94555DBF0C25}" type="pres">
      <dgm:prSet presAssocID="{3A5B73B6-67D8-413B-BBA1-8F9000946C78}" presName="horz1" presStyleCnt="0"/>
      <dgm:spPr/>
    </dgm:pt>
    <dgm:pt modelId="{7DCD797F-E8AD-0945-81C9-EAAD85E17B95}" type="pres">
      <dgm:prSet presAssocID="{3A5B73B6-67D8-413B-BBA1-8F9000946C78}" presName="tx1" presStyleLbl="revTx" presStyleIdx="1" presStyleCnt="2"/>
      <dgm:spPr/>
    </dgm:pt>
    <dgm:pt modelId="{907F341C-B58F-004E-9861-D5C33DFAE9AA}" type="pres">
      <dgm:prSet presAssocID="{3A5B73B6-67D8-413B-BBA1-8F9000946C78}" presName="vert1" presStyleCnt="0"/>
      <dgm:spPr/>
    </dgm:pt>
  </dgm:ptLst>
  <dgm:cxnLst>
    <dgm:cxn modelId="{1BFEB52E-7FC4-4459-A5E9-F89FDFDB8A35}" srcId="{4C47FDF9-2C32-4162-9FAA-3BF68CCBB9E6}" destId="{3A5B73B6-67D8-413B-BBA1-8F9000946C78}" srcOrd="1" destOrd="0" parTransId="{7A4C5C71-6A1E-4ADE-B0BE-653A5B5B8519}" sibTransId="{41B314DF-518B-408B-B752-BDF32D0EE03D}"/>
    <dgm:cxn modelId="{59341B42-7913-44C0-93A6-8EA69B4FAE5F}" srcId="{4C47FDF9-2C32-4162-9FAA-3BF68CCBB9E6}" destId="{E96EC5BB-B1F5-4068-8017-1FF0EAA5A766}" srcOrd="0" destOrd="0" parTransId="{5046747E-B224-4590-AF62-81F19B1ED426}" sibTransId="{22FC9360-0339-4419-8D70-A3675FD360DB}"/>
    <dgm:cxn modelId="{5809C350-7D10-8D44-B64D-4A77566DC2B8}" type="presOf" srcId="{3A5B73B6-67D8-413B-BBA1-8F9000946C78}" destId="{7DCD797F-E8AD-0945-81C9-EAAD85E17B95}" srcOrd="0" destOrd="0" presId="urn:microsoft.com/office/officeart/2008/layout/LinedList"/>
    <dgm:cxn modelId="{78F65AB4-2F75-4D43-9255-51B422F34936}" type="presOf" srcId="{4C47FDF9-2C32-4162-9FAA-3BF68CCBB9E6}" destId="{65DD0ADF-001F-E647-83BB-E73AE5D44990}" srcOrd="0" destOrd="0" presId="urn:microsoft.com/office/officeart/2008/layout/LinedList"/>
    <dgm:cxn modelId="{600E52BF-CAD3-6C46-A306-D44333706270}" type="presOf" srcId="{E96EC5BB-B1F5-4068-8017-1FF0EAA5A766}" destId="{B63494AF-0066-9B46-88DA-E7CE077AC7A0}" srcOrd="0" destOrd="0" presId="urn:microsoft.com/office/officeart/2008/layout/LinedList"/>
    <dgm:cxn modelId="{7EC452CE-E27E-5C47-A87A-909C050D75AD}" type="presParOf" srcId="{65DD0ADF-001F-E647-83BB-E73AE5D44990}" destId="{02930588-E7FD-D14F-B053-120E22E9110B}" srcOrd="0" destOrd="0" presId="urn:microsoft.com/office/officeart/2008/layout/LinedList"/>
    <dgm:cxn modelId="{79FD8C39-562B-454B-A5EB-DBF21556575D}" type="presParOf" srcId="{65DD0ADF-001F-E647-83BB-E73AE5D44990}" destId="{4BDA04C7-2868-F441-9C8A-5937D029E26D}" srcOrd="1" destOrd="0" presId="urn:microsoft.com/office/officeart/2008/layout/LinedList"/>
    <dgm:cxn modelId="{37335318-D41F-4942-AD1B-373648BBB556}" type="presParOf" srcId="{4BDA04C7-2868-F441-9C8A-5937D029E26D}" destId="{B63494AF-0066-9B46-88DA-E7CE077AC7A0}" srcOrd="0" destOrd="0" presId="urn:microsoft.com/office/officeart/2008/layout/LinedList"/>
    <dgm:cxn modelId="{E046283A-2A87-124A-9245-EFFF5E93FC94}" type="presParOf" srcId="{4BDA04C7-2868-F441-9C8A-5937D029E26D}" destId="{7BFEA966-DF5D-AF43-B903-29D5E4E67DFD}" srcOrd="1" destOrd="0" presId="urn:microsoft.com/office/officeart/2008/layout/LinedList"/>
    <dgm:cxn modelId="{E1BA1D1F-D882-1D40-AB0F-6B844C7CF51A}" type="presParOf" srcId="{65DD0ADF-001F-E647-83BB-E73AE5D44990}" destId="{9603784D-3DE3-764B-87C4-4D166B95F8E9}" srcOrd="2" destOrd="0" presId="urn:microsoft.com/office/officeart/2008/layout/LinedList"/>
    <dgm:cxn modelId="{0B344591-57CE-1C4A-B700-6739544AA952}" type="presParOf" srcId="{65DD0ADF-001F-E647-83BB-E73AE5D44990}" destId="{28303A44-B135-6641-8FB8-94555DBF0C25}" srcOrd="3" destOrd="0" presId="urn:microsoft.com/office/officeart/2008/layout/LinedList"/>
    <dgm:cxn modelId="{730602B2-F2AA-7347-86FA-BC8CF28E7B30}" type="presParOf" srcId="{28303A44-B135-6641-8FB8-94555DBF0C25}" destId="{7DCD797F-E8AD-0945-81C9-EAAD85E17B95}" srcOrd="0" destOrd="0" presId="urn:microsoft.com/office/officeart/2008/layout/LinedList"/>
    <dgm:cxn modelId="{EA8EABA8-698A-6A4E-8CAF-B6EB3380B3FE}" type="presParOf" srcId="{28303A44-B135-6641-8FB8-94555DBF0C25}" destId="{907F341C-B58F-004E-9861-D5C33DFAE9A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CCBC2789-0B5F-4ADA-A694-94A6CA8CBF9A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06B5071-671F-4193-833B-C12036E95693}">
      <dgm:prSet/>
      <dgm:spPr/>
      <dgm:t>
        <a:bodyPr/>
        <a:lstStyle/>
        <a:p>
          <a:r>
            <a:rPr lang="en-US" dirty="0"/>
            <a:t>• URL: https://</a:t>
          </a:r>
          <a:r>
            <a:rPr lang="en-US" dirty="0" err="1"/>
            <a:t>www.ebi.ac.uk</a:t>
          </a:r>
          <a:r>
            <a:rPr lang="en-US" dirty="0"/>
            <a:t>/</a:t>
          </a:r>
          <a:r>
            <a:rPr lang="en-US" dirty="0" err="1"/>
            <a:t>gwas</a:t>
          </a:r>
          <a:r>
            <a:rPr lang="en-US" dirty="0"/>
            <a:t>/</a:t>
          </a:r>
        </a:p>
      </dgm:t>
    </dgm:pt>
    <dgm:pt modelId="{84DBDB93-1BED-4BD4-B671-68C13BF336DA}" type="parTrans" cxnId="{A23DF629-7A5F-496E-83F1-290C3E81E6B0}">
      <dgm:prSet/>
      <dgm:spPr/>
      <dgm:t>
        <a:bodyPr/>
        <a:lstStyle/>
        <a:p>
          <a:endParaRPr lang="en-US"/>
        </a:p>
      </dgm:t>
    </dgm:pt>
    <dgm:pt modelId="{6CD00D77-3F8F-4ABA-8F4C-47BE3C6F04A3}" type="sibTrans" cxnId="{A23DF629-7A5F-496E-83F1-290C3E81E6B0}">
      <dgm:prSet/>
      <dgm:spPr/>
      <dgm:t>
        <a:bodyPr/>
        <a:lstStyle/>
        <a:p>
          <a:endParaRPr lang="en-US"/>
        </a:p>
      </dgm:t>
    </dgm:pt>
    <dgm:pt modelId="{D573BD66-A1B0-472D-BBE9-9FE2BC9D5B49}">
      <dgm:prSet/>
      <dgm:spPr/>
      <dgm:t>
        <a:bodyPr/>
        <a:lstStyle/>
        <a:p>
          <a:r>
            <a:rPr lang="en-US"/>
            <a:t>• Curated repository of published GWAS findings</a:t>
          </a:r>
        </a:p>
      </dgm:t>
    </dgm:pt>
    <dgm:pt modelId="{5DC04368-702B-439D-9C22-827965B60A04}" type="parTrans" cxnId="{14DCC5BC-C98E-4548-BCAA-99DA1DC8FCE7}">
      <dgm:prSet/>
      <dgm:spPr/>
      <dgm:t>
        <a:bodyPr/>
        <a:lstStyle/>
        <a:p>
          <a:endParaRPr lang="en-US"/>
        </a:p>
      </dgm:t>
    </dgm:pt>
    <dgm:pt modelId="{8D0CF2F4-47AA-4B8F-AE18-AC44148F0B48}" type="sibTrans" cxnId="{14DCC5BC-C98E-4548-BCAA-99DA1DC8FCE7}">
      <dgm:prSet/>
      <dgm:spPr/>
      <dgm:t>
        <a:bodyPr/>
        <a:lstStyle/>
        <a:p>
          <a:endParaRPr lang="en-US"/>
        </a:p>
      </dgm:t>
    </dgm:pt>
    <dgm:pt modelId="{C38F3F07-62E1-485A-9252-71CB0C7064FD}">
      <dgm:prSet/>
      <dgm:spPr/>
      <dgm:t>
        <a:bodyPr/>
        <a:lstStyle/>
        <a:p>
          <a:r>
            <a:rPr lang="en-US" dirty="0"/>
            <a:t>• Limitation: may not provide full summary stats</a:t>
          </a:r>
        </a:p>
      </dgm:t>
    </dgm:pt>
    <dgm:pt modelId="{FFE7799F-43EC-495F-92DE-0255FFC23B3D}" type="parTrans" cxnId="{F27D25EA-01BD-4FDF-9FC0-FFB649636F0B}">
      <dgm:prSet/>
      <dgm:spPr/>
      <dgm:t>
        <a:bodyPr/>
        <a:lstStyle/>
        <a:p>
          <a:endParaRPr lang="en-US"/>
        </a:p>
      </dgm:t>
    </dgm:pt>
    <dgm:pt modelId="{50C75D4F-92D7-484F-92BD-4CA9CDB04971}" type="sibTrans" cxnId="{F27D25EA-01BD-4FDF-9FC0-FFB649636F0B}">
      <dgm:prSet/>
      <dgm:spPr/>
      <dgm:t>
        <a:bodyPr/>
        <a:lstStyle/>
        <a:p>
          <a:endParaRPr lang="en-US"/>
        </a:p>
      </dgm:t>
    </dgm:pt>
    <dgm:pt modelId="{42822F43-0BE8-4E47-B30D-F6B8B34C292C}" type="pres">
      <dgm:prSet presAssocID="{CCBC2789-0B5F-4ADA-A694-94A6CA8CBF9A}" presName="vert0" presStyleCnt="0">
        <dgm:presLayoutVars>
          <dgm:dir/>
          <dgm:animOne val="branch"/>
          <dgm:animLvl val="lvl"/>
        </dgm:presLayoutVars>
      </dgm:prSet>
      <dgm:spPr/>
    </dgm:pt>
    <dgm:pt modelId="{F8766FC9-30B4-7341-9866-0E6D22232706}" type="pres">
      <dgm:prSet presAssocID="{606B5071-671F-4193-833B-C12036E95693}" presName="thickLine" presStyleLbl="alignNode1" presStyleIdx="0" presStyleCnt="3"/>
      <dgm:spPr/>
    </dgm:pt>
    <dgm:pt modelId="{6432253B-FBB4-0440-9EA1-9C74D8275E91}" type="pres">
      <dgm:prSet presAssocID="{606B5071-671F-4193-833B-C12036E95693}" presName="horz1" presStyleCnt="0"/>
      <dgm:spPr/>
    </dgm:pt>
    <dgm:pt modelId="{98682135-414E-3546-B972-1EF6D3696C28}" type="pres">
      <dgm:prSet presAssocID="{606B5071-671F-4193-833B-C12036E95693}" presName="tx1" presStyleLbl="revTx" presStyleIdx="0" presStyleCnt="3"/>
      <dgm:spPr/>
    </dgm:pt>
    <dgm:pt modelId="{5460361C-BCDA-B941-B673-C9EAB74B9934}" type="pres">
      <dgm:prSet presAssocID="{606B5071-671F-4193-833B-C12036E95693}" presName="vert1" presStyleCnt="0"/>
      <dgm:spPr/>
    </dgm:pt>
    <dgm:pt modelId="{2889DDC8-5849-B244-B223-116374AB93FE}" type="pres">
      <dgm:prSet presAssocID="{D573BD66-A1B0-472D-BBE9-9FE2BC9D5B49}" presName="thickLine" presStyleLbl="alignNode1" presStyleIdx="1" presStyleCnt="3"/>
      <dgm:spPr/>
    </dgm:pt>
    <dgm:pt modelId="{99953357-DCA6-954F-896C-7AD07E40451F}" type="pres">
      <dgm:prSet presAssocID="{D573BD66-A1B0-472D-BBE9-9FE2BC9D5B49}" presName="horz1" presStyleCnt="0"/>
      <dgm:spPr/>
    </dgm:pt>
    <dgm:pt modelId="{ABF9F00A-3EC2-B746-A387-83C211142F3E}" type="pres">
      <dgm:prSet presAssocID="{D573BD66-A1B0-472D-BBE9-9FE2BC9D5B49}" presName="tx1" presStyleLbl="revTx" presStyleIdx="1" presStyleCnt="3"/>
      <dgm:spPr/>
    </dgm:pt>
    <dgm:pt modelId="{9170B127-D41F-AF4A-86CF-2767F78F7B84}" type="pres">
      <dgm:prSet presAssocID="{D573BD66-A1B0-472D-BBE9-9FE2BC9D5B49}" presName="vert1" presStyleCnt="0"/>
      <dgm:spPr/>
    </dgm:pt>
    <dgm:pt modelId="{A52E708E-4BF7-7049-BE4E-1C4CBFA68237}" type="pres">
      <dgm:prSet presAssocID="{C38F3F07-62E1-485A-9252-71CB0C7064FD}" presName="thickLine" presStyleLbl="alignNode1" presStyleIdx="2" presStyleCnt="3"/>
      <dgm:spPr/>
    </dgm:pt>
    <dgm:pt modelId="{62E991FF-D300-FD4E-85ED-07C2482E7937}" type="pres">
      <dgm:prSet presAssocID="{C38F3F07-62E1-485A-9252-71CB0C7064FD}" presName="horz1" presStyleCnt="0"/>
      <dgm:spPr/>
    </dgm:pt>
    <dgm:pt modelId="{4252117B-5A0D-2D4C-8C61-07BF5A5CE053}" type="pres">
      <dgm:prSet presAssocID="{C38F3F07-62E1-485A-9252-71CB0C7064FD}" presName="tx1" presStyleLbl="revTx" presStyleIdx="2" presStyleCnt="3"/>
      <dgm:spPr/>
    </dgm:pt>
    <dgm:pt modelId="{366FFCE8-02EF-3D4E-9CA8-21FB9AF752B0}" type="pres">
      <dgm:prSet presAssocID="{C38F3F07-62E1-485A-9252-71CB0C7064FD}" presName="vert1" presStyleCnt="0"/>
      <dgm:spPr/>
    </dgm:pt>
  </dgm:ptLst>
  <dgm:cxnLst>
    <dgm:cxn modelId="{58002804-1A86-B945-A533-61853EF307C5}" type="presOf" srcId="{CCBC2789-0B5F-4ADA-A694-94A6CA8CBF9A}" destId="{42822F43-0BE8-4E47-B30D-F6B8B34C292C}" srcOrd="0" destOrd="0" presId="urn:microsoft.com/office/officeart/2008/layout/LinedList"/>
    <dgm:cxn modelId="{A23DF629-7A5F-496E-83F1-290C3E81E6B0}" srcId="{CCBC2789-0B5F-4ADA-A694-94A6CA8CBF9A}" destId="{606B5071-671F-4193-833B-C12036E95693}" srcOrd="0" destOrd="0" parTransId="{84DBDB93-1BED-4BD4-B671-68C13BF336DA}" sibTransId="{6CD00D77-3F8F-4ABA-8F4C-47BE3C6F04A3}"/>
    <dgm:cxn modelId="{1F61AE2D-C09D-F141-8CA7-AB95A0DC7420}" type="presOf" srcId="{D573BD66-A1B0-472D-BBE9-9FE2BC9D5B49}" destId="{ABF9F00A-3EC2-B746-A387-83C211142F3E}" srcOrd="0" destOrd="0" presId="urn:microsoft.com/office/officeart/2008/layout/LinedList"/>
    <dgm:cxn modelId="{F631593B-CAE0-964D-A58F-8F6B95E91755}" type="presOf" srcId="{606B5071-671F-4193-833B-C12036E95693}" destId="{98682135-414E-3546-B972-1EF6D3696C28}" srcOrd="0" destOrd="0" presId="urn:microsoft.com/office/officeart/2008/layout/LinedList"/>
    <dgm:cxn modelId="{14DCC5BC-C98E-4548-BCAA-99DA1DC8FCE7}" srcId="{CCBC2789-0B5F-4ADA-A694-94A6CA8CBF9A}" destId="{D573BD66-A1B0-472D-BBE9-9FE2BC9D5B49}" srcOrd="1" destOrd="0" parTransId="{5DC04368-702B-439D-9C22-827965B60A04}" sibTransId="{8D0CF2F4-47AA-4B8F-AE18-AC44148F0B48}"/>
    <dgm:cxn modelId="{2BDEAABE-4113-4C42-8588-270FFAF74A48}" type="presOf" srcId="{C38F3F07-62E1-485A-9252-71CB0C7064FD}" destId="{4252117B-5A0D-2D4C-8C61-07BF5A5CE053}" srcOrd="0" destOrd="0" presId="urn:microsoft.com/office/officeart/2008/layout/LinedList"/>
    <dgm:cxn modelId="{F27D25EA-01BD-4FDF-9FC0-FFB649636F0B}" srcId="{CCBC2789-0B5F-4ADA-A694-94A6CA8CBF9A}" destId="{C38F3F07-62E1-485A-9252-71CB0C7064FD}" srcOrd="2" destOrd="0" parTransId="{FFE7799F-43EC-495F-92DE-0255FFC23B3D}" sibTransId="{50C75D4F-92D7-484F-92BD-4CA9CDB04971}"/>
    <dgm:cxn modelId="{E978A017-1ADA-F94C-8996-0C24EE55FB8F}" type="presParOf" srcId="{42822F43-0BE8-4E47-B30D-F6B8B34C292C}" destId="{F8766FC9-30B4-7341-9866-0E6D22232706}" srcOrd="0" destOrd="0" presId="urn:microsoft.com/office/officeart/2008/layout/LinedList"/>
    <dgm:cxn modelId="{0D11237D-6A83-604A-9D01-B63A4A89C026}" type="presParOf" srcId="{42822F43-0BE8-4E47-B30D-F6B8B34C292C}" destId="{6432253B-FBB4-0440-9EA1-9C74D8275E91}" srcOrd="1" destOrd="0" presId="urn:microsoft.com/office/officeart/2008/layout/LinedList"/>
    <dgm:cxn modelId="{02598DF7-1191-564C-A68D-E106DB575F5F}" type="presParOf" srcId="{6432253B-FBB4-0440-9EA1-9C74D8275E91}" destId="{98682135-414E-3546-B972-1EF6D3696C28}" srcOrd="0" destOrd="0" presId="urn:microsoft.com/office/officeart/2008/layout/LinedList"/>
    <dgm:cxn modelId="{89CA23FB-7FDD-6149-A01C-EA785307957D}" type="presParOf" srcId="{6432253B-FBB4-0440-9EA1-9C74D8275E91}" destId="{5460361C-BCDA-B941-B673-C9EAB74B9934}" srcOrd="1" destOrd="0" presId="urn:microsoft.com/office/officeart/2008/layout/LinedList"/>
    <dgm:cxn modelId="{5FF27673-70B1-BC4D-8D4F-622C08318D9C}" type="presParOf" srcId="{42822F43-0BE8-4E47-B30D-F6B8B34C292C}" destId="{2889DDC8-5849-B244-B223-116374AB93FE}" srcOrd="2" destOrd="0" presId="urn:microsoft.com/office/officeart/2008/layout/LinedList"/>
    <dgm:cxn modelId="{015044F9-4800-3D43-B514-F90F09EB21A8}" type="presParOf" srcId="{42822F43-0BE8-4E47-B30D-F6B8B34C292C}" destId="{99953357-DCA6-954F-896C-7AD07E40451F}" srcOrd="3" destOrd="0" presId="urn:microsoft.com/office/officeart/2008/layout/LinedList"/>
    <dgm:cxn modelId="{BA94E021-A38A-EE46-BDEA-EA25E96770EC}" type="presParOf" srcId="{99953357-DCA6-954F-896C-7AD07E40451F}" destId="{ABF9F00A-3EC2-B746-A387-83C211142F3E}" srcOrd="0" destOrd="0" presId="urn:microsoft.com/office/officeart/2008/layout/LinedList"/>
    <dgm:cxn modelId="{907A158F-3CD0-ED4F-89C1-34FF067C02CE}" type="presParOf" srcId="{99953357-DCA6-954F-896C-7AD07E40451F}" destId="{9170B127-D41F-AF4A-86CF-2767F78F7B84}" srcOrd="1" destOrd="0" presId="urn:microsoft.com/office/officeart/2008/layout/LinedList"/>
    <dgm:cxn modelId="{FD25DF32-F318-904E-B19C-5F8820F369D5}" type="presParOf" srcId="{42822F43-0BE8-4E47-B30D-F6B8B34C292C}" destId="{A52E708E-4BF7-7049-BE4E-1C4CBFA68237}" srcOrd="4" destOrd="0" presId="urn:microsoft.com/office/officeart/2008/layout/LinedList"/>
    <dgm:cxn modelId="{8B1435E5-2745-FF4A-81A3-FD3C6060ACAD}" type="presParOf" srcId="{42822F43-0BE8-4E47-B30D-F6B8B34C292C}" destId="{62E991FF-D300-FD4E-85ED-07C2482E7937}" srcOrd="5" destOrd="0" presId="urn:microsoft.com/office/officeart/2008/layout/LinedList"/>
    <dgm:cxn modelId="{E6DD8E8E-E5B4-9644-9A74-BAE21E41DFCB}" type="presParOf" srcId="{62E991FF-D300-FD4E-85ED-07C2482E7937}" destId="{4252117B-5A0D-2D4C-8C61-07BF5A5CE053}" srcOrd="0" destOrd="0" presId="urn:microsoft.com/office/officeart/2008/layout/LinedList"/>
    <dgm:cxn modelId="{A26C11C7-FC25-5A4E-97E7-141E936F196A}" type="presParOf" srcId="{62E991FF-D300-FD4E-85ED-07C2482E7937}" destId="{366FFCE8-02EF-3D4E-9CA8-21FB9AF752B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F65A75-C78B-46E1-999D-E1C05278428D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98789079-92E4-4B96-8B12-65BB4E13ABCB}">
      <dgm:prSet/>
      <dgm:spPr/>
      <dgm:t>
        <a:bodyPr/>
        <a:lstStyle/>
        <a:p>
          <a:r>
            <a:rPr lang="en-US"/>
            <a:t>• URL: https://gwas.mrcieu.ac.uk/</a:t>
          </a:r>
        </a:p>
      </dgm:t>
    </dgm:pt>
    <dgm:pt modelId="{7C32849C-ABD2-48B4-B011-587A3D4F61E0}" type="parTrans" cxnId="{EFF2D361-0C47-4F4D-80C5-AC0783C4E370}">
      <dgm:prSet/>
      <dgm:spPr/>
      <dgm:t>
        <a:bodyPr/>
        <a:lstStyle/>
        <a:p>
          <a:endParaRPr lang="en-US"/>
        </a:p>
      </dgm:t>
    </dgm:pt>
    <dgm:pt modelId="{C059950A-EEF2-46B3-8D54-25326270E59F}" type="sibTrans" cxnId="{EFF2D361-0C47-4F4D-80C5-AC0783C4E370}">
      <dgm:prSet/>
      <dgm:spPr/>
      <dgm:t>
        <a:bodyPr/>
        <a:lstStyle/>
        <a:p>
          <a:endParaRPr lang="en-US"/>
        </a:p>
      </dgm:t>
    </dgm:pt>
    <dgm:pt modelId="{10CAF19F-F696-4616-A5EE-EF6E7BA5FA52}">
      <dgm:prSet/>
      <dgm:spPr/>
      <dgm:t>
        <a:bodyPr/>
        <a:lstStyle/>
        <a:p>
          <a:r>
            <a:rPr lang="en-US"/>
            <a:t>• Contains &gt;50,000 harmonized GWAS datasets</a:t>
          </a:r>
        </a:p>
      </dgm:t>
    </dgm:pt>
    <dgm:pt modelId="{1B391BEE-EC50-4822-A6AF-18B1C959E714}" type="parTrans" cxnId="{FF5E97E2-1162-4282-9977-76C2C6961491}">
      <dgm:prSet/>
      <dgm:spPr/>
      <dgm:t>
        <a:bodyPr/>
        <a:lstStyle/>
        <a:p>
          <a:endParaRPr lang="en-US"/>
        </a:p>
      </dgm:t>
    </dgm:pt>
    <dgm:pt modelId="{1195808C-F59D-47D4-AE4B-67E7A82F856E}" type="sibTrans" cxnId="{FF5E97E2-1162-4282-9977-76C2C6961491}">
      <dgm:prSet/>
      <dgm:spPr/>
      <dgm:t>
        <a:bodyPr/>
        <a:lstStyle/>
        <a:p>
          <a:endParaRPr lang="en-US"/>
        </a:p>
      </dgm:t>
    </dgm:pt>
    <dgm:pt modelId="{DDCD62AC-0630-4AD4-B0AE-51B9BBA605C4}">
      <dgm:prSet/>
      <dgm:spPr/>
      <dgm:t>
        <a:bodyPr/>
        <a:lstStyle/>
        <a:p>
          <a:r>
            <a:rPr lang="en-US"/>
            <a:t>• API and R package support (ieugwasr)</a:t>
          </a:r>
        </a:p>
      </dgm:t>
    </dgm:pt>
    <dgm:pt modelId="{3E7105FB-4EE0-4AED-A7EF-78C642EA549A}" type="parTrans" cxnId="{3C6E2968-0C42-4373-99F5-C9CAE2CF7C2A}">
      <dgm:prSet/>
      <dgm:spPr/>
      <dgm:t>
        <a:bodyPr/>
        <a:lstStyle/>
        <a:p>
          <a:endParaRPr lang="en-US"/>
        </a:p>
      </dgm:t>
    </dgm:pt>
    <dgm:pt modelId="{00921B74-0AE1-401E-9F48-8E8C1CC1E944}" type="sibTrans" cxnId="{3C6E2968-0C42-4373-99F5-C9CAE2CF7C2A}">
      <dgm:prSet/>
      <dgm:spPr/>
      <dgm:t>
        <a:bodyPr/>
        <a:lstStyle/>
        <a:p>
          <a:endParaRPr lang="en-US"/>
        </a:p>
      </dgm:t>
    </dgm:pt>
    <dgm:pt modelId="{A2E94316-E531-4B69-A464-041538BE95B8}">
      <dgm:prSet/>
      <dgm:spPr/>
      <dgm:t>
        <a:bodyPr/>
        <a:lstStyle/>
        <a:p>
          <a:r>
            <a:rPr lang="en-US"/>
            <a:t>• Integrated with TwoSampleMR for MR analysis</a:t>
          </a:r>
        </a:p>
      </dgm:t>
    </dgm:pt>
    <dgm:pt modelId="{E4C4F50C-6BFC-4511-8D56-989C848AA6D2}" type="parTrans" cxnId="{CE53080D-CF88-49A8-937E-D5311D7E5881}">
      <dgm:prSet/>
      <dgm:spPr/>
      <dgm:t>
        <a:bodyPr/>
        <a:lstStyle/>
        <a:p>
          <a:endParaRPr lang="en-US"/>
        </a:p>
      </dgm:t>
    </dgm:pt>
    <dgm:pt modelId="{0B69DA6F-0975-4677-B3D2-3E8DB8E38396}" type="sibTrans" cxnId="{CE53080D-CF88-49A8-937E-D5311D7E5881}">
      <dgm:prSet/>
      <dgm:spPr/>
      <dgm:t>
        <a:bodyPr/>
        <a:lstStyle/>
        <a:p>
          <a:endParaRPr lang="en-US"/>
        </a:p>
      </dgm:t>
    </dgm:pt>
    <dgm:pt modelId="{A90D6DE8-9EAB-8940-AFEA-A78DF2598B56}" type="pres">
      <dgm:prSet presAssocID="{CFF65A75-C78B-46E1-999D-E1C05278428D}" presName="vert0" presStyleCnt="0">
        <dgm:presLayoutVars>
          <dgm:dir/>
          <dgm:animOne val="branch"/>
          <dgm:animLvl val="lvl"/>
        </dgm:presLayoutVars>
      </dgm:prSet>
      <dgm:spPr/>
    </dgm:pt>
    <dgm:pt modelId="{07113FA3-799D-5048-9FE2-DC82CF1B810C}" type="pres">
      <dgm:prSet presAssocID="{98789079-92E4-4B96-8B12-65BB4E13ABCB}" presName="thickLine" presStyleLbl="alignNode1" presStyleIdx="0" presStyleCnt="4"/>
      <dgm:spPr/>
    </dgm:pt>
    <dgm:pt modelId="{B35923CC-8750-5649-A259-95D30FF3291C}" type="pres">
      <dgm:prSet presAssocID="{98789079-92E4-4B96-8B12-65BB4E13ABCB}" presName="horz1" presStyleCnt="0"/>
      <dgm:spPr/>
    </dgm:pt>
    <dgm:pt modelId="{26A828DE-A7FE-A74C-A81B-AB14E60B3B35}" type="pres">
      <dgm:prSet presAssocID="{98789079-92E4-4B96-8B12-65BB4E13ABCB}" presName="tx1" presStyleLbl="revTx" presStyleIdx="0" presStyleCnt="4"/>
      <dgm:spPr/>
    </dgm:pt>
    <dgm:pt modelId="{08A597CF-4D9C-4F4E-B9DC-D33FDB46238D}" type="pres">
      <dgm:prSet presAssocID="{98789079-92E4-4B96-8B12-65BB4E13ABCB}" presName="vert1" presStyleCnt="0"/>
      <dgm:spPr/>
    </dgm:pt>
    <dgm:pt modelId="{94E56A1D-17C9-B94E-9DDC-2CE3E25B41D6}" type="pres">
      <dgm:prSet presAssocID="{10CAF19F-F696-4616-A5EE-EF6E7BA5FA52}" presName="thickLine" presStyleLbl="alignNode1" presStyleIdx="1" presStyleCnt="4"/>
      <dgm:spPr/>
    </dgm:pt>
    <dgm:pt modelId="{EAA9CEEB-35DB-7843-B4CB-C1078D5EAF02}" type="pres">
      <dgm:prSet presAssocID="{10CAF19F-F696-4616-A5EE-EF6E7BA5FA52}" presName="horz1" presStyleCnt="0"/>
      <dgm:spPr/>
    </dgm:pt>
    <dgm:pt modelId="{ED0FDC9A-D15D-664D-8596-14FAF35AD8DC}" type="pres">
      <dgm:prSet presAssocID="{10CAF19F-F696-4616-A5EE-EF6E7BA5FA52}" presName="tx1" presStyleLbl="revTx" presStyleIdx="1" presStyleCnt="4"/>
      <dgm:spPr/>
    </dgm:pt>
    <dgm:pt modelId="{3D96626B-C628-974E-B49F-321E0D2EFEAB}" type="pres">
      <dgm:prSet presAssocID="{10CAF19F-F696-4616-A5EE-EF6E7BA5FA52}" presName="vert1" presStyleCnt="0"/>
      <dgm:spPr/>
    </dgm:pt>
    <dgm:pt modelId="{5EE63959-0606-8741-9B83-DD9867A7C9DA}" type="pres">
      <dgm:prSet presAssocID="{DDCD62AC-0630-4AD4-B0AE-51B9BBA605C4}" presName="thickLine" presStyleLbl="alignNode1" presStyleIdx="2" presStyleCnt="4"/>
      <dgm:spPr/>
    </dgm:pt>
    <dgm:pt modelId="{B2C49CE2-5D3A-F84B-A0CA-AB1CDFF237FD}" type="pres">
      <dgm:prSet presAssocID="{DDCD62AC-0630-4AD4-B0AE-51B9BBA605C4}" presName="horz1" presStyleCnt="0"/>
      <dgm:spPr/>
    </dgm:pt>
    <dgm:pt modelId="{EC9C334E-EE59-1444-8D66-74E686AA7B2F}" type="pres">
      <dgm:prSet presAssocID="{DDCD62AC-0630-4AD4-B0AE-51B9BBA605C4}" presName="tx1" presStyleLbl="revTx" presStyleIdx="2" presStyleCnt="4"/>
      <dgm:spPr/>
    </dgm:pt>
    <dgm:pt modelId="{DF5A8D30-F054-F540-9B2B-7D9A16FDDE52}" type="pres">
      <dgm:prSet presAssocID="{DDCD62AC-0630-4AD4-B0AE-51B9BBA605C4}" presName="vert1" presStyleCnt="0"/>
      <dgm:spPr/>
    </dgm:pt>
    <dgm:pt modelId="{B6065CB9-0A85-AE44-9E1A-F1C263E36A5E}" type="pres">
      <dgm:prSet presAssocID="{A2E94316-E531-4B69-A464-041538BE95B8}" presName="thickLine" presStyleLbl="alignNode1" presStyleIdx="3" presStyleCnt="4"/>
      <dgm:spPr/>
    </dgm:pt>
    <dgm:pt modelId="{11C5E11D-0180-8943-8EEF-3FE3E21A3F67}" type="pres">
      <dgm:prSet presAssocID="{A2E94316-E531-4B69-A464-041538BE95B8}" presName="horz1" presStyleCnt="0"/>
      <dgm:spPr/>
    </dgm:pt>
    <dgm:pt modelId="{71EC3FFC-CD15-4243-9D4B-7F9013C37982}" type="pres">
      <dgm:prSet presAssocID="{A2E94316-E531-4B69-A464-041538BE95B8}" presName="tx1" presStyleLbl="revTx" presStyleIdx="3" presStyleCnt="4"/>
      <dgm:spPr/>
    </dgm:pt>
    <dgm:pt modelId="{64D7F0CD-641C-B841-974A-AC14042B56AB}" type="pres">
      <dgm:prSet presAssocID="{A2E94316-E531-4B69-A464-041538BE95B8}" presName="vert1" presStyleCnt="0"/>
      <dgm:spPr/>
    </dgm:pt>
  </dgm:ptLst>
  <dgm:cxnLst>
    <dgm:cxn modelId="{CE53080D-CF88-49A8-937E-D5311D7E5881}" srcId="{CFF65A75-C78B-46E1-999D-E1C05278428D}" destId="{A2E94316-E531-4B69-A464-041538BE95B8}" srcOrd="3" destOrd="0" parTransId="{E4C4F50C-6BFC-4511-8D56-989C848AA6D2}" sibTransId="{0B69DA6F-0975-4677-B3D2-3E8DB8E38396}"/>
    <dgm:cxn modelId="{9C6B7231-732B-C440-9CA8-209567417631}" type="presOf" srcId="{CFF65A75-C78B-46E1-999D-E1C05278428D}" destId="{A90D6DE8-9EAB-8940-AFEA-A78DF2598B56}" srcOrd="0" destOrd="0" presId="urn:microsoft.com/office/officeart/2008/layout/LinedList"/>
    <dgm:cxn modelId="{11440948-E30E-E542-95AF-B6A947D2675C}" type="presOf" srcId="{A2E94316-E531-4B69-A464-041538BE95B8}" destId="{71EC3FFC-CD15-4243-9D4B-7F9013C37982}" srcOrd="0" destOrd="0" presId="urn:microsoft.com/office/officeart/2008/layout/LinedList"/>
    <dgm:cxn modelId="{EFF2D361-0C47-4F4D-80C5-AC0783C4E370}" srcId="{CFF65A75-C78B-46E1-999D-E1C05278428D}" destId="{98789079-92E4-4B96-8B12-65BB4E13ABCB}" srcOrd="0" destOrd="0" parTransId="{7C32849C-ABD2-48B4-B011-587A3D4F61E0}" sibTransId="{C059950A-EEF2-46B3-8D54-25326270E59F}"/>
    <dgm:cxn modelId="{3C6E2968-0C42-4373-99F5-C9CAE2CF7C2A}" srcId="{CFF65A75-C78B-46E1-999D-E1C05278428D}" destId="{DDCD62AC-0630-4AD4-B0AE-51B9BBA605C4}" srcOrd="2" destOrd="0" parTransId="{3E7105FB-4EE0-4AED-A7EF-78C642EA549A}" sibTransId="{00921B74-0AE1-401E-9F48-8E8C1CC1E944}"/>
    <dgm:cxn modelId="{4D42A190-A566-8C41-9D9D-723AEED9AA18}" type="presOf" srcId="{98789079-92E4-4B96-8B12-65BB4E13ABCB}" destId="{26A828DE-A7FE-A74C-A81B-AB14E60B3B35}" srcOrd="0" destOrd="0" presId="urn:microsoft.com/office/officeart/2008/layout/LinedList"/>
    <dgm:cxn modelId="{4E1A6895-AB30-424B-BAD3-33FF53049C90}" type="presOf" srcId="{10CAF19F-F696-4616-A5EE-EF6E7BA5FA52}" destId="{ED0FDC9A-D15D-664D-8596-14FAF35AD8DC}" srcOrd="0" destOrd="0" presId="urn:microsoft.com/office/officeart/2008/layout/LinedList"/>
    <dgm:cxn modelId="{7817FBCC-533F-2A44-BDE0-D794888AB52D}" type="presOf" srcId="{DDCD62AC-0630-4AD4-B0AE-51B9BBA605C4}" destId="{EC9C334E-EE59-1444-8D66-74E686AA7B2F}" srcOrd="0" destOrd="0" presId="urn:microsoft.com/office/officeart/2008/layout/LinedList"/>
    <dgm:cxn modelId="{FF5E97E2-1162-4282-9977-76C2C6961491}" srcId="{CFF65A75-C78B-46E1-999D-E1C05278428D}" destId="{10CAF19F-F696-4616-A5EE-EF6E7BA5FA52}" srcOrd="1" destOrd="0" parTransId="{1B391BEE-EC50-4822-A6AF-18B1C959E714}" sibTransId="{1195808C-F59D-47D4-AE4B-67E7A82F856E}"/>
    <dgm:cxn modelId="{8E94F5C0-84AC-DA43-AD48-1B4B7E32CE5C}" type="presParOf" srcId="{A90D6DE8-9EAB-8940-AFEA-A78DF2598B56}" destId="{07113FA3-799D-5048-9FE2-DC82CF1B810C}" srcOrd="0" destOrd="0" presId="urn:microsoft.com/office/officeart/2008/layout/LinedList"/>
    <dgm:cxn modelId="{4D047346-5C09-7C43-B402-3FA0AFAEFA95}" type="presParOf" srcId="{A90D6DE8-9EAB-8940-AFEA-A78DF2598B56}" destId="{B35923CC-8750-5649-A259-95D30FF3291C}" srcOrd="1" destOrd="0" presId="urn:microsoft.com/office/officeart/2008/layout/LinedList"/>
    <dgm:cxn modelId="{E6C90558-88FC-B341-BAC4-39DD85EA2BC3}" type="presParOf" srcId="{B35923CC-8750-5649-A259-95D30FF3291C}" destId="{26A828DE-A7FE-A74C-A81B-AB14E60B3B35}" srcOrd="0" destOrd="0" presId="urn:microsoft.com/office/officeart/2008/layout/LinedList"/>
    <dgm:cxn modelId="{C4028ACF-2C54-8D4C-8061-F0D4C0583B60}" type="presParOf" srcId="{B35923CC-8750-5649-A259-95D30FF3291C}" destId="{08A597CF-4D9C-4F4E-B9DC-D33FDB46238D}" srcOrd="1" destOrd="0" presId="urn:microsoft.com/office/officeart/2008/layout/LinedList"/>
    <dgm:cxn modelId="{07CA1ED3-3AFA-D14B-94C6-C3C6F8964E8D}" type="presParOf" srcId="{A90D6DE8-9EAB-8940-AFEA-A78DF2598B56}" destId="{94E56A1D-17C9-B94E-9DDC-2CE3E25B41D6}" srcOrd="2" destOrd="0" presId="urn:microsoft.com/office/officeart/2008/layout/LinedList"/>
    <dgm:cxn modelId="{685DE2B5-7F40-E54C-9764-592C379B5C42}" type="presParOf" srcId="{A90D6DE8-9EAB-8940-AFEA-A78DF2598B56}" destId="{EAA9CEEB-35DB-7843-B4CB-C1078D5EAF02}" srcOrd="3" destOrd="0" presId="urn:microsoft.com/office/officeart/2008/layout/LinedList"/>
    <dgm:cxn modelId="{C4EAEC9A-651F-9641-BD3A-0785DCF3ED0D}" type="presParOf" srcId="{EAA9CEEB-35DB-7843-B4CB-C1078D5EAF02}" destId="{ED0FDC9A-D15D-664D-8596-14FAF35AD8DC}" srcOrd="0" destOrd="0" presId="urn:microsoft.com/office/officeart/2008/layout/LinedList"/>
    <dgm:cxn modelId="{D1FF81EB-F24C-C345-B2D8-C732A4A15931}" type="presParOf" srcId="{EAA9CEEB-35DB-7843-B4CB-C1078D5EAF02}" destId="{3D96626B-C628-974E-B49F-321E0D2EFEAB}" srcOrd="1" destOrd="0" presId="urn:microsoft.com/office/officeart/2008/layout/LinedList"/>
    <dgm:cxn modelId="{E4C8098C-670C-794A-ABBF-4B82F6FFE95F}" type="presParOf" srcId="{A90D6DE8-9EAB-8940-AFEA-A78DF2598B56}" destId="{5EE63959-0606-8741-9B83-DD9867A7C9DA}" srcOrd="4" destOrd="0" presId="urn:microsoft.com/office/officeart/2008/layout/LinedList"/>
    <dgm:cxn modelId="{F50FF5BC-FC31-914F-B60F-12AD049B6DD9}" type="presParOf" srcId="{A90D6DE8-9EAB-8940-AFEA-A78DF2598B56}" destId="{B2C49CE2-5D3A-F84B-A0CA-AB1CDFF237FD}" srcOrd="5" destOrd="0" presId="urn:microsoft.com/office/officeart/2008/layout/LinedList"/>
    <dgm:cxn modelId="{740E8305-8E04-A742-93FC-0C4BD2AE9A32}" type="presParOf" srcId="{B2C49CE2-5D3A-F84B-A0CA-AB1CDFF237FD}" destId="{EC9C334E-EE59-1444-8D66-74E686AA7B2F}" srcOrd="0" destOrd="0" presId="urn:microsoft.com/office/officeart/2008/layout/LinedList"/>
    <dgm:cxn modelId="{99D42F3F-7AA8-514D-A479-6FEAE501A701}" type="presParOf" srcId="{B2C49CE2-5D3A-F84B-A0CA-AB1CDFF237FD}" destId="{DF5A8D30-F054-F540-9B2B-7D9A16FDDE52}" srcOrd="1" destOrd="0" presId="urn:microsoft.com/office/officeart/2008/layout/LinedList"/>
    <dgm:cxn modelId="{A52606B9-510A-3747-AF6C-88DF8F1B4A12}" type="presParOf" srcId="{A90D6DE8-9EAB-8940-AFEA-A78DF2598B56}" destId="{B6065CB9-0A85-AE44-9E1A-F1C263E36A5E}" srcOrd="6" destOrd="0" presId="urn:microsoft.com/office/officeart/2008/layout/LinedList"/>
    <dgm:cxn modelId="{5D1F95DC-947F-9A48-BF89-71A3D3222972}" type="presParOf" srcId="{A90D6DE8-9EAB-8940-AFEA-A78DF2598B56}" destId="{11C5E11D-0180-8943-8EEF-3FE3E21A3F67}" srcOrd="7" destOrd="0" presId="urn:microsoft.com/office/officeart/2008/layout/LinedList"/>
    <dgm:cxn modelId="{A7B25BCB-BDA8-234C-9154-91A80C2C7A2A}" type="presParOf" srcId="{11C5E11D-0180-8943-8EEF-3FE3E21A3F67}" destId="{71EC3FFC-CD15-4243-9D4B-7F9013C37982}" srcOrd="0" destOrd="0" presId="urn:microsoft.com/office/officeart/2008/layout/LinedList"/>
    <dgm:cxn modelId="{07D1704B-EE40-5A49-A3FE-598E1FE4CAF9}" type="presParOf" srcId="{11C5E11D-0180-8943-8EEF-3FE3E21A3F67}" destId="{64D7F0CD-641C-B841-974A-AC14042B56A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6CE907A4-F6F7-4421-9B33-D84D70989006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B3D23FB7-8870-432C-BA5E-1A76C9CCFA1F}">
      <dgm:prSet/>
      <dgm:spPr/>
      <dgm:t>
        <a:bodyPr/>
        <a:lstStyle/>
        <a:p>
          <a:r>
            <a:rPr lang="en-US"/>
            <a:t>• Large sample size</a:t>
          </a:r>
        </a:p>
      </dgm:t>
    </dgm:pt>
    <dgm:pt modelId="{0CB53A37-06B4-443D-AAF2-FA969A030C03}" type="parTrans" cxnId="{53CA6E54-09CF-40E4-ADED-23F1CC3F9B20}">
      <dgm:prSet/>
      <dgm:spPr/>
      <dgm:t>
        <a:bodyPr/>
        <a:lstStyle/>
        <a:p>
          <a:endParaRPr lang="en-US"/>
        </a:p>
      </dgm:t>
    </dgm:pt>
    <dgm:pt modelId="{0EF739AA-6FB3-4D66-B3CA-2F5B46A26E7D}" type="sibTrans" cxnId="{53CA6E54-09CF-40E4-ADED-23F1CC3F9B20}">
      <dgm:prSet/>
      <dgm:spPr/>
      <dgm:t>
        <a:bodyPr/>
        <a:lstStyle/>
        <a:p>
          <a:endParaRPr lang="en-US"/>
        </a:p>
      </dgm:t>
    </dgm:pt>
    <dgm:pt modelId="{7E2AC71C-910B-4730-A139-40F396DFE1F9}">
      <dgm:prSet/>
      <dgm:spPr/>
      <dgm:t>
        <a:bodyPr/>
        <a:lstStyle/>
        <a:p>
          <a:r>
            <a:rPr lang="en-US"/>
            <a:t>• Clear phenotype definition</a:t>
          </a:r>
        </a:p>
      </dgm:t>
    </dgm:pt>
    <dgm:pt modelId="{9EECC01A-81C9-4E9A-952D-69135177A987}" type="parTrans" cxnId="{4A1B95B9-739A-4A15-A4B2-2D8F02ADCC37}">
      <dgm:prSet/>
      <dgm:spPr/>
      <dgm:t>
        <a:bodyPr/>
        <a:lstStyle/>
        <a:p>
          <a:endParaRPr lang="en-US"/>
        </a:p>
      </dgm:t>
    </dgm:pt>
    <dgm:pt modelId="{347C6E11-7086-4034-821F-BCE8B323023C}" type="sibTrans" cxnId="{4A1B95B9-739A-4A15-A4B2-2D8F02ADCC37}">
      <dgm:prSet/>
      <dgm:spPr/>
      <dgm:t>
        <a:bodyPr/>
        <a:lstStyle/>
        <a:p>
          <a:endParaRPr lang="en-US"/>
        </a:p>
      </dgm:t>
    </dgm:pt>
    <dgm:pt modelId="{75013747-D158-4D6F-8C97-27AAC0D6FBC2}">
      <dgm:prSet/>
      <dgm:spPr/>
      <dgm:t>
        <a:bodyPr/>
        <a:lstStyle/>
        <a:p>
          <a:r>
            <a:rPr lang="en-US"/>
            <a:t>• Ancestry match with outcome</a:t>
          </a:r>
        </a:p>
      </dgm:t>
    </dgm:pt>
    <dgm:pt modelId="{E3B2FBF1-97C1-43DB-9F07-2E6E14699E59}" type="parTrans" cxnId="{159F8D5E-DF13-4E6F-9F31-CA0B9CD3E00D}">
      <dgm:prSet/>
      <dgm:spPr/>
      <dgm:t>
        <a:bodyPr/>
        <a:lstStyle/>
        <a:p>
          <a:endParaRPr lang="en-US"/>
        </a:p>
      </dgm:t>
    </dgm:pt>
    <dgm:pt modelId="{D4BE347A-194C-47AB-8AA4-9BC073ED9589}" type="sibTrans" cxnId="{159F8D5E-DF13-4E6F-9F31-CA0B9CD3E00D}">
      <dgm:prSet/>
      <dgm:spPr/>
      <dgm:t>
        <a:bodyPr/>
        <a:lstStyle/>
        <a:p>
          <a:endParaRPr lang="en-US"/>
        </a:p>
      </dgm:t>
    </dgm:pt>
    <dgm:pt modelId="{06B3CC95-1304-4D44-A510-2802CA22A427}">
      <dgm:prSet/>
      <dgm:spPr/>
      <dgm:t>
        <a:bodyPr/>
        <a:lstStyle/>
        <a:p>
          <a:r>
            <a:rPr lang="en-US"/>
            <a:t>• No sample overlap (2-sample MR)</a:t>
          </a:r>
        </a:p>
      </dgm:t>
    </dgm:pt>
    <dgm:pt modelId="{D146A1EF-7691-4097-B12A-7C3120BA4317}" type="parTrans" cxnId="{DC02631C-8F08-47BB-8925-2DBE9EDD9A58}">
      <dgm:prSet/>
      <dgm:spPr/>
      <dgm:t>
        <a:bodyPr/>
        <a:lstStyle/>
        <a:p>
          <a:endParaRPr lang="en-US"/>
        </a:p>
      </dgm:t>
    </dgm:pt>
    <dgm:pt modelId="{E6997BBA-5941-4CCF-B23F-9286A3020A94}" type="sibTrans" cxnId="{DC02631C-8F08-47BB-8925-2DBE9EDD9A58}">
      <dgm:prSet/>
      <dgm:spPr/>
      <dgm:t>
        <a:bodyPr/>
        <a:lstStyle/>
        <a:p>
          <a:endParaRPr lang="en-US"/>
        </a:p>
      </dgm:t>
    </dgm:pt>
    <dgm:pt modelId="{B81D6FC0-7B8D-4F05-8105-FBE59B3B723B}">
      <dgm:prSet/>
      <dgm:spPr/>
      <dgm:t>
        <a:bodyPr/>
        <a:lstStyle/>
        <a:p>
          <a:r>
            <a:rPr lang="en-US"/>
            <a:t>• Full summary statistics availability</a:t>
          </a:r>
        </a:p>
      </dgm:t>
    </dgm:pt>
    <dgm:pt modelId="{C3172699-EA94-4D93-B58B-98668646B8EB}" type="parTrans" cxnId="{B878B295-62E3-491B-8E6F-C464AE5671C5}">
      <dgm:prSet/>
      <dgm:spPr/>
      <dgm:t>
        <a:bodyPr/>
        <a:lstStyle/>
        <a:p>
          <a:endParaRPr lang="en-US"/>
        </a:p>
      </dgm:t>
    </dgm:pt>
    <dgm:pt modelId="{AD2D9CDF-5C02-45CF-973C-5D79A02F7404}" type="sibTrans" cxnId="{B878B295-62E3-491B-8E6F-C464AE5671C5}">
      <dgm:prSet/>
      <dgm:spPr/>
      <dgm:t>
        <a:bodyPr/>
        <a:lstStyle/>
        <a:p>
          <a:endParaRPr lang="en-US"/>
        </a:p>
      </dgm:t>
    </dgm:pt>
    <dgm:pt modelId="{CC399C12-AA0B-F647-978C-A142868CD8A1}" type="pres">
      <dgm:prSet presAssocID="{6CE907A4-F6F7-4421-9B33-D84D70989006}" presName="vert0" presStyleCnt="0">
        <dgm:presLayoutVars>
          <dgm:dir/>
          <dgm:animOne val="branch"/>
          <dgm:animLvl val="lvl"/>
        </dgm:presLayoutVars>
      </dgm:prSet>
      <dgm:spPr/>
    </dgm:pt>
    <dgm:pt modelId="{F78DC243-608D-4342-9205-A3FDE4424028}" type="pres">
      <dgm:prSet presAssocID="{B3D23FB7-8870-432C-BA5E-1A76C9CCFA1F}" presName="thickLine" presStyleLbl="alignNode1" presStyleIdx="0" presStyleCnt="5"/>
      <dgm:spPr/>
    </dgm:pt>
    <dgm:pt modelId="{0DBF7FFD-3A1F-B246-A396-764799780641}" type="pres">
      <dgm:prSet presAssocID="{B3D23FB7-8870-432C-BA5E-1A76C9CCFA1F}" presName="horz1" presStyleCnt="0"/>
      <dgm:spPr/>
    </dgm:pt>
    <dgm:pt modelId="{E5FCA424-629C-9242-BBFC-B02E85624D34}" type="pres">
      <dgm:prSet presAssocID="{B3D23FB7-8870-432C-BA5E-1A76C9CCFA1F}" presName="tx1" presStyleLbl="revTx" presStyleIdx="0" presStyleCnt="5"/>
      <dgm:spPr/>
    </dgm:pt>
    <dgm:pt modelId="{D919E0E6-27C3-514D-A706-6C228F663E4F}" type="pres">
      <dgm:prSet presAssocID="{B3D23FB7-8870-432C-BA5E-1A76C9CCFA1F}" presName="vert1" presStyleCnt="0"/>
      <dgm:spPr/>
    </dgm:pt>
    <dgm:pt modelId="{774C0BD9-22D9-7E49-A580-793CA3A4DBBA}" type="pres">
      <dgm:prSet presAssocID="{7E2AC71C-910B-4730-A139-40F396DFE1F9}" presName="thickLine" presStyleLbl="alignNode1" presStyleIdx="1" presStyleCnt="5"/>
      <dgm:spPr/>
    </dgm:pt>
    <dgm:pt modelId="{0985D5B4-9083-884F-88BB-DB74C2F78E5C}" type="pres">
      <dgm:prSet presAssocID="{7E2AC71C-910B-4730-A139-40F396DFE1F9}" presName="horz1" presStyleCnt="0"/>
      <dgm:spPr/>
    </dgm:pt>
    <dgm:pt modelId="{E0EA92C3-F46C-D94C-AAD3-284ECA6705A9}" type="pres">
      <dgm:prSet presAssocID="{7E2AC71C-910B-4730-A139-40F396DFE1F9}" presName="tx1" presStyleLbl="revTx" presStyleIdx="1" presStyleCnt="5"/>
      <dgm:spPr/>
    </dgm:pt>
    <dgm:pt modelId="{D17D64B5-D8D0-C342-8414-88EBAA53C2B1}" type="pres">
      <dgm:prSet presAssocID="{7E2AC71C-910B-4730-A139-40F396DFE1F9}" presName="vert1" presStyleCnt="0"/>
      <dgm:spPr/>
    </dgm:pt>
    <dgm:pt modelId="{157D259F-7580-0545-962C-6B95B8A04B03}" type="pres">
      <dgm:prSet presAssocID="{75013747-D158-4D6F-8C97-27AAC0D6FBC2}" presName="thickLine" presStyleLbl="alignNode1" presStyleIdx="2" presStyleCnt="5"/>
      <dgm:spPr/>
    </dgm:pt>
    <dgm:pt modelId="{C151A8C1-4478-8A47-B611-26A90D058885}" type="pres">
      <dgm:prSet presAssocID="{75013747-D158-4D6F-8C97-27AAC0D6FBC2}" presName="horz1" presStyleCnt="0"/>
      <dgm:spPr/>
    </dgm:pt>
    <dgm:pt modelId="{E5A2BCBB-4806-7B4C-831C-A5FA4CE860F5}" type="pres">
      <dgm:prSet presAssocID="{75013747-D158-4D6F-8C97-27AAC0D6FBC2}" presName="tx1" presStyleLbl="revTx" presStyleIdx="2" presStyleCnt="5"/>
      <dgm:spPr/>
    </dgm:pt>
    <dgm:pt modelId="{15B66EE5-F324-5040-B93F-0023DAB12536}" type="pres">
      <dgm:prSet presAssocID="{75013747-D158-4D6F-8C97-27AAC0D6FBC2}" presName="vert1" presStyleCnt="0"/>
      <dgm:spPr/>
    </dgm:pt>
    <dgm:pt modelId="{6DF37C9F-471D-944B-AED9-5E27613CC37D}" type="pres">
      <dgm:prSet presAssocID="{06B3CC95-1304-4D44-A510-2802CA22A427}" presName="thickLine" presStyleLbl="alignNode1" presStyleIdx="3" presStyleCnt="5"/>
      <dgm:spPr/>
    </dgm:pt>
    <dgm:pt modelId="{C259153B-6FD2-2B49-9454-7D65B63F631D}" type="pres">
      <dgm:prSet presAssocID="{06B3CC95-1304-4D44-A510-2802CA22A427}" presName="horz1" presStyleCnt="0"/>
      <dgm:spPr/>
    </dgm:pt>
    <dgm:pt modelId="{FB4D0BB1-309D-CB4E-9C52-9473F275DBC7}" type="pres">
      <dgm:prSet presAssocID="{06B3CC95-1304-4D44-A510-2802CA22A427}" presName="tx1" presStyleLbl="revTx" presStyleIdx="3" presStyleCnt="5"/>
      <dgm:spPr/>
    </dgm:pt>
    <dgm:pt modelId="{58B71065-2121-AC4A-BFD7-FB705BDD3F18}" type="pres">
      <dgm:prSet presAssocID="{06B3CC95-1304-4D44-A510-2802CA22A427}" presName="vert1" presStyleCnt="0"/>
      <dgm:spPr/>
    </dgm:pt>
    <dgm:pt modelId="{4342F0F8-A87A-0846-B078-E4317A397F32}" type="pres">
      <dgm:prSet presAssocID="{B81D6FC0-7B8D-4F05-8105-FBE59B3B723B}" presName="thickLine" presStyleLbl="alignNode1" presStyleIdx="4" presStyleCnt="5"/>
      <dgm:spPr/>
    </dgm:pt>
    <dgm:pt modelId="{DA9D1AE6-C6BE-514D-B0A5-9304C1AFCB46}" type="pres">
      <dgm:prSet presAssocID="{B81D6FC0-7B8D-4F05-8105-FBE59B3B723B}" presName="horz1" presStyleCnt="0"/>
      <dgm:spPr/>
    </dgm:pt>
    <dgm:pt modelId="{84FF1C70-5363-6843-AAC6-889BB495EA73}" type="pres">
      <dgm:prSet presAssocID="{B81D6FC0-7B8D-4F05-8105-FBE59B3B723B}" presName="tx1" presStyleLbl="revTx" presStyleIdx="4" presStyleCnt="5"/>
      <dgm:spPr/>
    </dgm:pt>
    <dgm:pt modelId="{6F2383F4-BC2C-D14B-ACA4-C91151CCF0AF}" type="pres">
      <dgm:prSet presAssocID="{B81D6FC0-7B8D-4F05-8105-FBE59B3B723B}" presName="vert1" presStyleCnt="0"/>
      <dgm:spPr/>
    </dgm:pt>
  </dgm:ptLst>
  <dgm:cxnLst>
    <dgm:cxn modelId="{DC02631C-8F08-47BB-8925-2DBE9EDD9A58}" srcId="{6CE907A4-F6F7-4421-9B33-D84D70989006}" destId="{06B3CC95-1304-4D44-A510-2802CA22A427}" srcOrd="3" destOrd="0" parTransId="{D146A1EF-7691-4097-B12A-7C3120BA4317}" sibTransId="{E6997BBA-5941-4CCF-B23F-9286A3020A94}"/>
    <dgm:cxn modelId="{5B56123E-B9B8-7B40-BE56-711CEDA86A5E}" type="presOf" srcId="{7E2AC71C-910B-4730-A139-40F396DFE1F9}" destId="{E0EA92C3-F46C-D94C-AAD3-284ECA6705A9}" srcOrd="0" destOrd="0" presId="urn:microsoft.com/office/officeart/2008/layout/LinedList"/>
    <dgm:cxn modelId="{1EF40045-FD98-A346-8B96-C55D234377D4}" type="presOf" srcId="{06B3CC95-1304-4D44-A510-2802CA22A427}" destId="{FB4D0BB1-309D-CB4E-9C52-9473F275DBC7}" srcOrd="0" destOrd="0" presId="urn:microsoft.com/office/officeart/2008/layout/LinedList"/>
    <dgm:cxn modelId="{53CA6E54-09CF-40E4-ADED-23F1CC3F9B20}" srcId="{6CE907A4-F6F7-4421-9B33-D84D70989006}" destId="{B3D23FB7-8870-432C-BA5E-1A76C9CCFA1F}" srcOrd="0" destOrd="0" parTransId="{0CB53A37-06B4-443D-AAF2-FA969A030C03}" sibTransId="{0EF739AA-6FB3-4D66-B3CA-2F5B46A26E7D}"/>
    <dgm:cxn modelId="{159F8D5E-DF13-4E6F-9F31-CA0B9CD3E00D}" srcId="{6CE907A4-F6F7-4421-9B33-D84D70989006}" destId="{75013747-D158-4D6F-8C97-27AAC0D6FBC2}" srcOrd="2" destOrd="0" parTransId="{E3B2FBF1-97C1-43DB-9F07-2E6E14699E59}" sibTransId="{D4BE347A-194C-47AB-8AA4-9BC073ED9589}"/>
    <dgm:cxn modelId="{B878B295-62E3-491B-8E6F-C464AE5671C5}" srcId="{6CE907A4-F6F7-4421-9B33-D84D70989006}" destId="{B81D6FC0-7B8D-4F05-8105-FBE59B3B723B}" srcOrd="4" destOrd="0" parTransId="{C3172699-EA94-4D93-B58B-98668646B8EB}" sibTransId="{AD2D9CDF-5C02-45CF-973C-5D79A02F7404}"/>
    <dgm:cxn modelId="{4D2D8BA3-7F14-2047-9B35-6EDB28D5DCF2}" type="presOf" srcId="{B81D6FC0-7B8D-4F05-8105-FBE59B3B723B}" destId="{84FF1C70-5363-6843-AAC6-889BB495EA73}" srcOrd="0" destOrd="0" presId="urn:microsoft.com/office/officeart/2008/layout/LinedList"/>
    <dgm:cxn modelId="{5B2A23B1-6E9B-AF42-BDB5-C9ECF4556311}" type="presOf" srcId="{6CE907A4-F6F7-4421-9B33-D84D70989006}" destId="{CC399C12-AA0B-F647-978C-A142868CD8A1}" srcOrd="0" destOrd="0" presId="urn:microsoft.com/office/officeart/2008/layout/LinedList"/>
    <dgm:cxn modelId="{4A1B95B9-739A-4A15-A4B2-2D8F02ADCC37}" srcId="{6CE907A4-F6F7-4421-9B33-D84D70989006}" destId="{7E2AC71C-910B-4730-A139-40F396DFE1F9}" srcOrd="1" destOrd="0" parTransId="{9EECC01A-81C9-4E9A-952D-69135177A987}" sibTransId="{347C6E11-7086-4034-821F-BCE8B323023C}"/>
    <dgm:cxn modelId="{ACEEE8D9-2738-6742-BB7F-A4F4460F10B5}" type="presOf" srcId="{75013747-D158-4D6F-8C97-27AAC0D6FBC2}" destId="{E5A2BCBB-4806-7B4C-831C-A5FA4CE860F5}" srcOrd="0" destOrd="0" presId="urn:microsoft.com/office/officeart/2008/layout/LinedList"/>
    <dgm:cxn modelId="{2D726AEB-6A08-1042-A734-11BF57494475}" type="presOf" srcId="{B3D23FB7-8870-432C-BA5E-1A76C9CCFA1F}" destId="{E5FCA424-629C-9242-BBFC-B02E85624D34}" srcOrd="0" destOrd="0" presId="urn:microsoft.com/office/officeart/2008/layout/LinedList"/>
    <dgm:cxn modelId="{3555BD8C-EB95-3C49-A6AD-D52DC27B2898}" type="presParOf" srcId="{CC399C12-AA0B-F647-978C-A142868CD8A1}" destId="{F78DC243-608D-4342-9205-A3FDE4424028}" srcOrd="0" destOrd="0" presId="urn:microsoft.com/office/officeart/2008/layout/LinedList"/>
    <dgm:cxn modelId="{07747B83-6EF1-0043-B08D-0364136F3EA7}" type="presParOf" srcId="{CC399C12-AA0B-F647-978C-A142868CD8A1}" destId="{0DBF7FFD-3A1F-B246-A396-764799780641}" srcOrd="1" destOrd="0" presId="urn:microsoft.com/office/officeart/2008/layout/LinedList"/>
    <dgm:cxn modelId="{C703081A-23B3-B046-BD7D-824995E63A7B}" type="presParOf" srcId="{0DBF7FFD-3A1F-B246-A396-764799780641}" destId="{E5FCA424-629C-9242-BBFC-B02E85624D34}" srcOrd="0" destOrd="0" presId="urn:microsoft.com/office/officeart/2008/layout/LinedList"/>
    <dgm:cxn modelId="{51BD30CF-2AF7-AA47-949D-E94ED63D5F97}" type="presParOf" srcId="{0DBF7FFD-3A1F-B246-A396-764799780641}" destId="{D919E0E6-27C3-514D-A706-6C228F663E4F}" srcOrd="1" destOrd="0" presId="urn:microsoft.com/office/officeart/2008/layout/LinedList"/>
    <dgm:cxn modelId="{140118F8-D19D-5C49-9690-0C6F6E97FA2E}" type="presParOf" srcId="{CC399C12-AA0B-F647-978C-A142868CD8A1}" destId="{774C0BD9-22D9-7E49-A580-793CA3A4DBBA}" srcOrd="2" destOrd="0" presId="urn:microsoft.com/office/officeart/2008/layout/LinedList"/>
    <dgm:cxn modelId="{488B1E79-CEE9-4746-B17B-49FBAE6C5EE8}" type="presParOf" srcId="{CC399C12-AA0B-F647-978C-A142868CD8A1}" destId="{0985D5B4-9083-884F-88BB-DB74C2F78E5C}" srcOrd="3" destOrd="0" presId="urn:microsoft.com/office/officeart/2008/layout/LinedList"/>
    <dgm:cxn modelId="{145C23AB-9B03-CE46-AFFC-4B53E901A52E}" type="presParOf" srcId="{0985D5B4-9083-884F-88BB-DB74C2F78E5C}" destId="{E0EA92C3-F46C-D94C-AAD3-284ECA6705A9}" srcOrd="0" destOrd="0" presId="urn:microsoft.com/office/officeart/2008/layout/LinedList"/>
    <dgm:cxn modelId="{1B0D33EE-4D80-834E-B494-EB1EC3845FAC}" type="presParOf" srcId="{0985D5B4-9083-884F-88BB-DB74C2F78E5C}" destId="{D17D64B5-D8D0-C342-8414-88EBAA53C2B1}" srcOrd="1" destOrd="0" presId="urn:microsoft.com/office/officeart/2008/layout/LinedList"/>
    <dgm:cxn modelId="{5AF89DFE-38AC-0042-96D4-ECBE16560848}" type="presParOf" srcId="{CC399C12-AA0B-F647-978C-A142868CD8A1}" destId="{157D259F-7580-0545-962C-6B95B8A04B03}" srcOrd="4" destOrd="0" presId="urn:microsoft.com/office/officeart/2008/layout/LinedList"/>
    <dgm:cxn modelId="{2DB48518-1BB2-1947-844B-684F36476311}" type="presParOf" srcId="{CC399C12-AA0B-F647-978C-A142868CD8A1}" destId="{C151A8C1-4478-8A47-B611-26A90D058885}" srcOrd="5" destOrd="0" presId="urn:microsoft.com/office/officeart/2008/layout/LinedList"/>
    <dgm:cxn modelId="{346AEA34-B56A-324F-A0FD-05056564D189}" type="presParOf" srcId="{C151A8C1-4478-8A47-B611-26A90D058885}" destId="{E5A2BCBB-4806-7B4C-831C-A5FA4CE860F5}" srcOrd="0" destOrd="0" presId="urn:microsoft.com/office/officeart/2008/layout/LinedList"/>
    <dgm:cxn modelId="{0E5C23D5-8327-BB47-893F-C49FD2C8E0B7}" type="presParOf" srcId="{C151A8C1-4478-8A47-B611-26A90D058885}" destId="{15B66EE5-F324-5040-B93F-0023DAB12536}" srcOrd="1" destOrd="0" presId="urn:microsoft.com/office/officeart/2008/layout/LinedList"/>
    <dgm:cxn modelId="{48463BFC-9DD4-C74F-B60A-0ED0E87D5836}" type="presParOf" srcId="{CC399C12-AA0B-F647-978C-A142868CD8A1}" destId="{6DF37C9F-471D-944B-AED9-5E27613CC37D}" srcOrd="6" destOrd="0" presId="urn:microsoft.com/office/officeart/2008/layout/LinedList"/>
    <dgm:cxn modelId="{1BC72D1E-BD5C-DD47-8E36-20D64DA99327}" type="presParOf" srcId="{CC399C12-AA0B-F647-978C-A142868CD8A1}" destId="{C259153B-6FD2-2B49-9454-7D65B63F631D}" srcOrd="7" destOrd="0" presId="urn:microsoft.com/office/officeart/2008/layout/LinedList"/>
    <dgm:cxn modelId="{FEAE79B2-F0C3-7742-8239-6462C0511C55}" type="presParOf" srcId="{C259153B-6FD2-2B49-9454-7D65B63F631D}" destId="{FB4D0BB1-309D-CB4E-9C52-9473F275DBC7}" srcOrd="0" destOrd="0" presId="urn:microsoft.com/office/officeart/2008/layout/LinedList"/>
    <dgm:cxn modelId="{1FD9A27D-7AA4-1647-96D1-A7C5128DDD85}" type="presParOf" srcId="{C259153B-6FD2-2B49-9454-7D65B63F631D}" destId="{58B71065-2121-AC4A-BFD7-FB705BDD3F18}" srcOrd="1" destOrd="0" presId="urn:microsoft.com/office/officeart/2008/layout/LinedList"/>
    <dgm:cxn modelId="{0FCDD60D-EB43-634B-AD87-EE3DFF8C3EE3}" type="presParOf" srcId="{CC399C12-AA0B-F647-978C-A142868CD8A1}" destId="{4342F0F8-A87A-0846-B078-E4317A397F32}" srcOrd="8" destOrd="0" presId="urn:microsoft.com/office/officeart/2008/layout/LinedList"/>
    <dgm:cxn modelId="{93974AB9-3EFF-CF44-9F7F-86950E921EED}" type="presParOf" srcId="{CC399C12-AA0B-F647-978C-A142868CD8A1}" destId="{DA9D1AE6-C6BE-514D-B0A5-9304C1AFCB46}" srcOrd="9" destOrd="0" presId="urn:microsoft.com/office/officeart/2008/layout/LinedList"/>
    <dgm:cxn modelId="{D1C9A271-13D1-3D48-ACFD-A4B230656384}" type="presParOf" srcId="{DA9D1AE6-C6BE-514D-B0A5-9304C1AFCB46}" destId="{84FF1C70-5363-6843-AAC6-889BB495EA73}" srcOrd="0" destOrd="0" presId="urn:microsoft.com/office/officeart/2008/layout/LinedList"/>
    <dgm:cxn modelId="{A6CDC625-6DB2-A547-9CE8-977D4A30725F}" type="presParOf" srcId="{DA9D1AE6-C6BE-514D-B0A5-9304C1AFCB46}" destId="{6F2383F4-BC2C-D14B-ACA4-C91151CCF0A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CAF3089-48D4-42AD-A413-DFEBC845A68E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AE4CDAED-B570-456B-82A0-BE01B2ED178C}">
      <dgm:prSet/>
      <dgm:spPr/>
      <dgm:t>
        <a:bodyPr/>
        <a:lstStyle/>
        <a:p>
          <a:r>
            <a:rPr lang="en-US"/>
            <a:t>What you’ll learn:</a:t>
          </a:r>
        </a:p>
      </dgm:t>
    </dgm:pt>
    <dgm:pt modelId="{B3BFEFFE-A019-4E5F-A5EC-DC719BBFC887}" type="parTrans" cxnId="{6AA7D501-BB89-483B-B072-7325D448BA13}">
      <dgm:prSet/>
      <dgm:spPr/>
      <dgm:t>
        <a:bodyPr/>
        <a:lstStyle/>
        <a:p>
          <a:endParaRPr lang="en-US"/>
        </a:p>
      </dgm:t>
    </dgm:pt>
    <dgm:pt modelId="{88DF56D6-C2FA-441D-A651-9E7C20E6CEAA}" type="sibTrans" cxnId="{6AA7D501-BB89-483B-B072-7325D448BA13}">
      <dgm:prSet/>
      <dgm:spPr/>
      <dgm:t>
        <a:bodyPr/>
        <a:lstStyle/>
        <a:p>
          <a:endParaRPr lang="en-US"/>
        </a:p>
      </dgm:t>
    </dgm:pt>
    <dgm:pt modelId="{EEE6A719-2A5D-4325-A8FF-35632CFA74AE}">
      <dgm:prSet/>
      <dgm:spPr/>
      <dgm:t>
        <a:bodyPr/>
        <a:lstStyle/>
        <a:p>
          <a:r>
            <a:rPr lang="en-US"/>
            <a:t>• Querying GWAS from different sources</a:t>
          </a:r>
        </a:p>
      </dgm:t>
    </dgm:pt>
    <dgm:pt modelId="{4659DD4F-13C2-4963-9F83-73BB8D793235}" type="parTrans" cxnId="{67085159-907D-4029-8927-D24C5141477D}">
      <dgm:prSet/>
      <dgm:spPr/>
      <dgm:t>
        <a:bodyPr/>
        <a:lstStyle/>
        <a:p>
          <a:endParaRPr lang="en-US"/>
        </a:p>
      </dgm:t>
    </dgm:pt>
    <dgm:pt modelId="{F5CC2E51-587C-4828-9935-BCEADAAD6318}" type="sibTrans" cxnId="{67085159-907D-4029-8927-D24C5141477D}">
      <dgm:prSet/>
      <dgm:spPr/>
      <dgm:t>
        <a:bodyPr/>
        <a:lstStyle/>
        <a:p>
          <a:endParaRPr lang="en-US"/>
        </a:p>
      </dgm:t>
    </dgm:pt>
    <dgm:pt modelId="{9DC6D641-2966-4C9C-9751-5E0FF8EB847C}">
      <dgm:prSet/>
      <dgm:spPr/>
      <dgm:t>
        <a:bodyPr/>
        <a:lstStyle/>
        <a:p>
          <a:r>
            <a:rPr lang="en-US"/>
            <a:t>• Instrument selection and clumping</a:t>
          </a:r>
        </a:p>
      </dgm:t>
    </dgm:pt>
    <dgm:pt modelId="{5DB6146E-8173-440D-8E38-44402EAAFAD3}" type="parTrans" cxnId="{8222C81D-5509-4C41-B1B6-97D87F40DD63}">
      <dgm:prSet/>
      <dgm:spPr/>
      <dgm:t>
        <a:bodyPr/>
        <a:lstStyle/>
        <a:p>
          <a:endParaRPr lang="en-US"/>
        </a:p>
      </dgm:t>
    </dgm:pt>
    <dgm:pt modelId="{B92307D4-AD80-485B-8387-D96C31A0F43A}" type="sibTrans" cxnId="{8222C81D-5509-4C41-B1B6-97D87F40DD63}">
      <dgm:prSet/>
      <dgm:spPr/>
      <dgm:t>
        <a:bodyPr/>
        <a:lstStyle/>
        <a:p>
          <a:endParaRPr lang="en-US"/>
        </a:p>
      </dgm:t>
    </dgm:pt>
    <dgm:pt modelId="{FED329EB-577D-40DC-A559-F539A7007D12}">
      <dgm:prSet/>
      <dgm:spPr/>
      <dgm:t>
        <a:bodyPr/>
        <a:lstStyle/>
        <a:p>
          <a:r>
            <a:rPr lang="en-US"/>
            <a:t>• Harmonization and preparation for MR</a:t>
          </a:r>
        </a:p>
      </dgm:t>
    </dgm:pt>
    <dgm:pt modelId="{DF793B4A-6720-4FF4-9C10-1CF1B168B64C}" type="parTrans" cxnId="{97D32B7A-2133-4DCF-80C0-0632E7AC8778}">
      <dgm:prSet/>
      <dgm:spPr/>
      <dgm:t>
        <a:bodyPr/>
        <a:lstStyle/>
        <a:p>
          <a:endParaRPr lang="en-US"/>
        </a:p>
      </dgm:t>
    </dgm:pt>
    <dgm:pt modelId="{E90C1F08-9C84-40E0-AF8A-944E787B46B2}" type="sibTrans" cxnId="{97D32B7A-2133-4DCF-80C0-0632E7AC8778}">
      <dgm:prSet/>
      <dgm:spPr/>
      <dgm:t>
        <a:bodyPr/>
        <a:lstStyle/>
        <a:p>
          <a:endParaRPr lang="en-US"/>
        </a:p>
      </dgm:t>
    </dgm:pt>
    <dgm:pt modelId="{81942C33-38AF-4A4D-AAA8-5DC551681AB5}" type="pres">
      <dgm:prSet presAssocID="{7CAF3089-48D4-42AD-A413-DFEBC845A68E}" presName="vert0" presStyleCnt="0">
        <dgm:presLayoutVars>
          <dgm:dir/>
          <dgm:animOne val="branch"/>
          <dgm:animLvl val="lvl"/>
        </dgm:presLayoutVars>
      </dgm:prSet>
      <dgm:spPr/>
    </dgm:pt>
    <dgm:pt modelId="{168F1505-E86D-EC45-AAF7-86F5B47388A6}" type="pres">
      <dgm:prSet presAssocID="{AE4CDAED-B570-456B-82A0-BE01B2ED178C}" presName="thickLine" presStyleLbl="alignNode1" presStyleIdx="0" presStyleCnt="4"/>
      <dgm:spPr/>
    </dgm:pt>
    <dgm:pt modelId="{143C05EA-21D4-E244-B2A3-AD024BE047F5}" type="pres">
      <dgm:prSet presAssocID="{AE4CDAED-B570-456B-82A0-BE01B2ED178C}" presName="horz1" presStyleCnt="0"/>
      <dgm:spPr/>
    </dgm:pt>
    <dgm:pt modelId="{0A3FF6BB-9EA3-7A4C-A5A1-F0BB9DD5D67C}" type="pres">
      <dgm:prSet presAssocID="{AE4CDAED-B570-456B-82A0-BE01B2ED178C}" presName="tx1" presStyleLbl="revTx" presStyleIdx="0" presStyleCnt="4"/>
      <dgm:spPr/>
    </dgm:pt>
    <dgm:pt modelId="{B5C863FA-3547-324C-92CD-7561437F6B5A}" type="pres">
      <dgm:prSet presAssocID="{AE4CDAED-B570-456B-82A0-BE01B2ED178C}" presName="vert1" presStyleCnt="0"/>
      <dgm:spPr/>
    </dgm:pt>
    <dgm:pt modelId="{1F7F2D51-0D74-6844-94DA-6E239334A9CC}" type="pres">
      <dgm:prSet presAssocID="{EEE6A719-2A5D-4325-A8FF-35632CFA74AE}" presName="thickLine" presStyleLbl="alignNode1" presStyleIdx="1" presStyleCnt="4"/>
      <dgm:spPr/>
    </dgm:pt>
    <dgm:pt modelId="{F9CE8ACA-E9ED-444C-BE46-5044375F2805}" type="pres">
      <dgm:prSet presAssocID="{EEE6A719-2A5D-4325-A8FF-35632CFA74AE}" presName="horz1" presStyleCnt="0"/>
      <dgm:spPr/>
    </dgm:pt>
    <dgm:pt modelId="{DC98C115-EE53-794E-A4F2-FB8687DA489B}" type="pres">
      <dgm:prSet presAssocID="{EEE6A719-2A5D-4325-A8FF-35632CFA74AE}" presName="tx1" presStyleLbl="revTx" presStyleIdx="1" presStyleCnt="4"/>
      <dgm:spPr/>
    </dgm:pt>
    <dgm:pt modelId="{93244E73-B043-534E-8A9C-B0C2B04375A5}" type="pres">
      <dgm:prSet presAssocID="{EEE6A719-2A5D-4325-A8FF-35632CFA74AE}" presName="vert1" presStyleCnt="0"/>
      <dgm:spPr/>
    </dgm:pt>
    <dgm:pt modelId="{8CA851DF-BC2E-3743-8692-2E83AC8A470C}" type="pres">
      <dgm:prSet presAssocID="{9DC6D641-2966-4C9C-9751-5E0FF8EB847C}" presName="thickLine" presStyleLbl="alignNode1" presStyleIdx="2" presStyleCnt="4"/>
      <dgm:spPr/>
    </dgm:pt>
    <dgm:pt modelId="{A55E9BC1-BE66-0043-B878-C25F491C611C}" type="pres">
      <dgm:prSet presAssocID="{9DC6D641-2966-4C9C-9751-5E0FF8EB847C}" presName="horz1" presStyleCnt="0"/>
      <dgm:spPr/>
    </dgm:pt>
    <dgm:pt modelId="{6F5F27EA-2DE1-B840-91E5-2E7FE34138F2}" type="pres">
      <dgm:prSet presAssocID="{9DC6D641-2966-4C9C-9751-5E0FF8EB847C}" presName="tx1" presStyleLbl="revTx" presStyleIdx="2" presStyleCnt="4"/>
      <dgm:spPr/>
    </dgm:pt>
    <dgm:pt modelId="{655930C4-739B-B743-A765-A4E6058C2B82}" type="pres">
      <dgm:prSet presAssocID="{9DC6D641-2966-4C9C-9751-5E0FF8EB847C}" presName="vert1" presStyleCnt="0"/>
      <dgm:spPr/>
    </dgm:pt>
    <dgm:pt modelId="{9B496174-6853-4C49-A3F6-28245D881ED0}" type="pres">
      <dgm:prSet presAssocID="{FED329EB-577D-40DC-A559-F539A7007D12}" presName="thickLine" presStyleLbl="alignNode1" presStyleIdx="3" presStyleCnt="4"/>
      <dgm:spPr/>
    </dgm:pt>
    <dgm:pt modelId="{0CCDD3B9-4D0B-6B42-BEF1-BBABD04EC503}" type="pres">
      <dgm:prSet presAssocID="{FED329EB-577D-40DC-A559-F539A7007D12}" presName="horz1" presStyleCnt="0"/>
      <dgm:spPr/>
    </dgm:pt>
    <dgm:pt modelId="{BDC9ECF5-A577-594A-B9AE-2C87ABD3AC04}" type="pres">
      <dgm:prSet presAssocID="{FED329EB-577D-40DC-A559-F539A7007D12}" presName="tx1" presStyleLbl="revTx" presStyleIdx="3" presStyleCnt="4"/>
      <dgm:spPr/>
    </dgm:pt>
    <dgm:pt modelId="{4AB768E6-1392-D145-9662-8084B59C1FA0}" type="pres">
      <dgm:prSet presAssocID="{FED329EB-577D-40DC-A559-F539A7007D12}" presName="vert1" presStyleCnt="0"/>
      <dgm:spPr/>
    </dgm:pt>
  </dgm:ptLst>
  <dgm:cxnLst>
    <dgm:cxn modelId="{6AA7D501-BB89-483B-B072-7325D448BA13}" srcId="{7CAF3089-48D4-42AD-A413-DFEBC845A68E}" destId="{AE4CDAED-B570-456B-82A0-BE01B2ED178C}" srcOrd="0" destOrd="0" parTransId="{B3BFEFFE-A019-4E5F-A5EC-DC719BBFC887}" sibTransId="{88DF56D6-C2FA-441D-A651-9E7C20E6CEAA}"/>
    <dgm:cxn modelId="{8222C81D-5509-4C41-B1B6-97D87F40DD63}" srcId="{7CAF3089-48D4-42AD-A413-DFEBC845A68E}" destId="{9DC6D641-2966-4C9C-9751-5E0FF8EB847C}" srcOrd="2" destOrd="0" parTransId="{5DB6146E-8173-440D-8E38-44402EAAFAD3}" sibTransId="{B92307D4-AD80-485B-8387-D96C31A0F43A}"/>
    <dgm:cxn modelId="{E3ABF833-97B4-1E45-B169-D551C1BE5707}" type="presOf" srcId="{FED329EB-577D-40DC-A559-F539A7007D12}" destId="{BDC9ECF5-A577-594A-B9AE-2C87ABD3AC04}" srcOrd="0" destOrd="0" presId="urn:microsoft.com/office/officeart/2008/layout/LinedList"/>
    <dgm:cxn modelId="{06787240-79A8-C246-831A-211000D82E01}" type="presOf" srcId="{7CAF3089-48D4-42AD-A413-DFEBC845A68E}" destId="{81942C33-38AF-4A4D-AAA8-5DC551681AB5}" srcOrd="0" destOrd="0" presId="urn:microsoft.com/office/officeart/2008/layout/LinedList"/>
    <dgm:cxn modelId="{67085159-907D-4029-8927-D24C5141477D}" srcId="{7CAF3089-48D4-42AD-A413-DFEBC845A68E}" destId="{EEE6A719-2A5D-4325-A8FF-35632CFA74AE}" srcOrd="1" destOrd="0" parTransId="{4659DD4F-13C2-4963-9F83-73BB8D793235}" sibTransId="{F5CC2E51-587C-4828-9935-BCEADAAD6318}"/>
    <dgm:cxn modelId="{97D32B7A-2133-4DCF-80C0-0632E7AC8778}" srcId="{7CAF3089-48D4-42AD-A413-DFEBC845A68E}" destId="{FED329EB-577D-40DC-A559-F539A7007D12}" srcOrd="3" destOrd="0" parTransId="{DF793B4A-6720-4FF4-9C10-1CF1B168B64C}" sibTransId="{E90C1F08-9C84-40E0-AF8A-944E787B46B2}"/>
    <dgm:cxn modelId="{26DD21C8-DBB7-1646-980F-F29DE0347EB5}" type="presOf" srcId="{AE4CDAED-B570-456B-82A0-BE01B2ED178C}" destId="{0A3FF6BB-9EA3-7A4C-A5A1-F0BB9DD5D67C}" srcOrd="0" destOrd="0" presId="urn:microsoft.com/office/officeart/2008/layout/LinedList"/>
    <dgm:cxn modelId="{9A4E80E6-5146-DE46-8C14-38E5FFF2A6D4}" type="presOf" srcId="{EEE6A719-2A5D-4325-A8FF-35632CFA74AE}" destId="{DC98C115-EE53-794E-A4F2-FB8687DA489B}" srcOrd="0" destOrd="0" presId="urn:microsoft.com/office/officeart/2008/layout/LinedList"/>
    <dgm:cxn modelId="{D6CC78F8-772E-EA4C-85F1-B1FC575B112F}" type="presOf" srcId="{9DC6D641-2966-4C9C-9751-5E0FF8EB847C}" destId="{6F5F27EA-2DE1-B840-91E5-2E7FE34138F2}" srcOrd="0" destOrd="0" presId="urn:microsoft.com/office/officeart/2008/layout/LinedList"/>
    <dgm:cxn modelId="{523E70A2-442D-9044-8F2F-367E0AC240EB}" type="presParOf" srcId="{81942C33-38AF-4A4D-AAA8-5DC551681AB5}" destId="{168F1505-E86D-EC45-AAF7-86F5B47388A6}" srcOrd="0" destOrd="0" presId="urn:microsoft.com/office/officeart/2008/layout/LinedList"/>
    <dgm:cxn modelId="{36B574E0-22C4-144A-A024-A838F7FF1737}" type="presParOf" srcId="{81942C33-38AF-4A4D-AAA8-5DC551681AB5}" destId="{143C05EA-21D4-E244-B2A3-AD024BE047F5}" srcOrd="1" destOrd="0" presId="urn:microsoft.com/office/officeart/2008/layout/LinedList"/>
    <dgm:cxn modelId="{30223221-83F4-6142-81A7-27487A059EFA}" type="presParOf" srcId="{143C05EA-21D4-E244-B2A3-AD024BE047F5}" destId="{0A3FF6BB-9EA3-7A4C-A5A1-F0BB9DD5D67C}" srcOrd="0" destOrd="0" presId="urn:microsoft.com/office/officeart/2008/layout/LinedList"/>
    <dgm:cxn modelId="{C9933EB9-961A-E24C-97EF-CEB8BDAE16B6}" type="presParOf" srcId="{143C05EA-21D4-E244-B2A3-AD024BE047F5}" destId="{B5C863FA-3547-324C-92CD-7561437F6B5A}" srcOrd="1" destOrd="0" presId="urn:microsoft.com/office/officeart/2008/layout/LinedList"/>
    <dgm:cxn modelId="{EDF60CF3-65CB-8044-9F2E-FAD9F924582A}" type="presParOf" srcId="{81942C33-38AF-4A4D-AAA8-5DC551681AB5}" destId="{1F7F2D51-0D74-6844-94DA-6E239334A9CC}" srcOrd="2" destOrd="0" presId="urn:microsoft.com/office/officeart/2008/layout/LinedList"/>
    <dgm:cxn modelId="{F64FF39E-0DFB-9443-986A-1625F52DA386}" type="presParOf" srcId="{81942C33-38AF-4A4D-AAA8-5DC551681AB5}" destId="{F9CE8ACA-E9ED-444C-BE46-5044375F2805}" srcOrd="3" destOrd="0" presId="urn:microsoft.com/office/officeart/2008/layout/LinedList"/>
    <dgm:cxn modelId="{2048D6C6-3830-C74E-8005-8DD0AFA1CB6C}" type="presParOf" srcId="{F9CE8ACA-E9ED-444C-BE46-5044375F2805}" destId="{DC98C115-EE53-794E-A4F2-FB8687DA489B}" srcOrd="0" destOrd="0" presId="urn:microsoft.com/office/officeart/2008/layout/LinedList"/>
    <dgm:cxn modelId="{6F3C043C-FD01-A444-97AF-6281ECF99986}" type="presParOf" srcId="{F9CE8ACA-E9ED-444C-BE46-5044375F2805}" destId="{93244E73-B043-534E-8A9C-B0C2B04375A5}" srcOrd="1" destOrd="0" presId="urn:microsoft.com/office/officeart/2008/layout/LinedList"/>
    <dgm:cxn modelId="{007FF516-A962-3544-8FED-06815C00B216}" type="presParOf" srcId="{81942C33-38AF-4A4D-AAA8-5DC551681AB5}" destId="{8CA851DF-BC2E-3743-8692-2E83AC8A470C}" srcOrd="4" destOrd="0" presId="urn:microsoft.com/office/officeart/2008/layout/LinedList"/>
    <dgm:cxn modelId="{B76C13CE-67FB-3145-AF8C-2DF914351EB1}" type="presParOf" srcId="{81942C33-38AF-4A4D-AAA8-5DC551681AB5}" destId="{A55E9BC1-BE66-0043-B878-C25F491C611C}" srcOrd="5" destOrd="0" presId="urn:microsoft.com/office/officeart/2008/layout/LinedList"/>
    <dgm:cxn modelId="{BB786312-4EBE-C740-B9EB-06073F489809}" type="presParOf" srcId="{A55E9BC1-BE66-0043-B878-C25F491C611C}" destId="{6F5F27EA-2DE1-B840-91E5-2E7FE34138F2}" srcOrd="0" destOrd="0" presId="urn:microsoft.com/office/officeart/2008/layout/LinedList"/>
    <dgm:cxn modelId="{4E3AFC64-6601-3A4D-8923-4DFDEBCBA2EC}" type="presParOf" srcId="{A55E9BC1-BE66-0043-B878-C25F491C611C}" destId="{655930C4-739B-B743-A765-A4E6058C2B82}" srcOrd="1" destOrd="0" presId="urn:microsoft.com/office/officeart/2008/layout/LinedList"/>
    <dgm:cxn modelId="{4A966E9D-3114-BD4A-94D6-6A0E776CB49C}" type="presParOf" srcId="{81942C33-38AF-4A4D-AAA8-5DC551681AB5}" destId="{9B496174-6853-4C49-A3F6-28245D881ED0}" srcOrd="6" destOrd="0" presId="urn:microsoft.com/office/officeart/2008/layout/LinedList"/>
    <dgm:cxn modelId="{20A0C5CE-6B08-E24E-8B92-1275E2F42D45}" type="presParOf" srcId="{81942C33-38AF-4A4D-AAA8-5DC551681AB5}" destId="{0CCDD3B9-4D0B-6B42-BEF1-BBABD04EC503}" srcOrd="7" destOrd="0" presId="urn:microsoft.com/office/officeart/2008/layout/LinedList"/>
    <dgm:cxn modelId="{9BC4A2F8-36A9-5C48-96A5-CE5B3ED9FA33}" type="presParOf" srcId="{0CCDD3B9-4D0B-6B42-BEF1-BBABD04EC503}" destId="{BDC9ECF5-A577-594A-B9AE-2C87ABD3AC04}" srcOrd="0" destOrd="0" presId="urn:microsoft.com/office/officeart/2008/layout/LinedList"/>
    <dgm:cxn modelId="{463EE305-5FA4-0D49-BE49-984631EEB3E7}" type="presParOf" srcId="{0CCDD3B9-4D0B-6B42-BEF1-BBABD04EC503}" destId="{4AB768E6-1392-D145-9662-8084B59C1FA0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93A6E83-B5F8-CF48-B466-68B254826719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EFF13C-F81B-DA43-8902-8FAE943102B0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Genome-Wide Association Studies (GWAS) identify SNPs associated with traits.</a:t>
          </a:r>
        </a:p>
      </dsp:txBody>
      <dsp:txXfrm>
        <a:off x="0" y="2703"/>
        <a:ext cx="5175384" cy="1843578"/>
      </dsp:txXfrm>
    </dsp:sp>
    <dsp:sp modelId="{F4330280-BD72-AB40-BA30-A5AE540A02DF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B36F4A-1727-FD46-8571-58C1C3DA8D20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Output: SNP, effect size (beta), standard error, p-value, etc.</a:t>
          </a:r>
        </a:p>
      </dsp:txBody>
      <dsp:txXfrm>
        <a:off x="0" y="1846281"/>
        <a:ext cx="5175384" cy="1843578"/>
      </dsp:txXfrm>
    </dsp:sp>
    <dsp:sp modelId="{970608A9-A10A-9B4C-A9F3-58AD7D0923B0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7DD448-3C1D-F44D-B8B3-1D4966D9A247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kern="1200"/>
            <a:t>• Key for Mendelian Randomization: genetic instruments from GWAS.</a:t>
          </a:r>
        </a:p>
      </dsp:txBody>
      <dsp:txXfrm>
        <a:off x="0" y="3689859"/>
        <a:ext cx="5175384" cy="184357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AE1FAE-87D9-8A4D-8417-CDC3E96FD26F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4129494-A9AE-1A45-A383-562DCF73DEA8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Relevant fields in summary statistics:</a:t>
          </a:r>
        </a:p>
      </dsp:txBody>
      <dsp:txXfrm>
        <a:off x="0" y="0"/>
        <a:ext cx="5175384" cy="1384035"/>
      </dsp:txXfrm>
    </dsp:sp>
    <dsp:sp modelId="{91015078-4B4A-D847-98C0-18957D10BA95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4530069-332B-8842-AEE0-9B997BD2E6F6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SNP ID, effect allele, other allele</a:t>
          </a:r>
        </a:p>
      </dsp:txBody>
      <dsp:txXfrm>
        <a:off x="0" y="1384035"/>
        <a:ext cx="5175384" cy="1384035"/>
      </dsp:txXfrm>
    </dsp:sp>
    <dsp:sp modelId="{94BD5F85-52B6-F54E-8D8D-8F36EC55A8EF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B95E63-736F-4340-8956-6B4665752FC4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Beta (effect size), SE, p-value</a:t>
          </a:r>
        </a:p>
      </dsp:txBody>
      <dsp:txXfrm>
        <a:off x="0" y="2768070"/>
        <a:ext cx="5175384" cy="1384035"/>
      </dsp:txXfrm>
    </dsp:sp>
    <dsp:sp modelId="{028CCA83-5C4D-6A49-A0C8-53F73B251F74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88E1F5-16FB-FC48-A179-CE647248AEDF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Sample size, trait description</a:t>
          </a:r>
        </a:p>
      </dsp:txBody>
      <dsp:txXfrm>
        <a:off x="0" y="4152105"/>
        <a:ext cx="5175384" cy="13840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28669D2-DC63-9440-A88F-0D8E7DB35ABB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CEBCD6-251E-5542-A758-7D09F0998190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Independent SNPs (IVs)</a:t>
          </a:r>
        </a:p>
      </dsp:txBody>
      <dsp:txXfrm>
        <a:off x="0" y="0"/>
        <a:ext cx="5175384" cy="1384035"/>
      </dsp:txXfrm>
    </dsp:sp>
    <dsp:sp modelId="{B4A4DAB3-2C66-B24E-A7FA-48282E67708A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2">
            <a:hueOff val="1560507"/>
            <a:satOff val="-1946"/>
            <a:lumOff val="458"/>
            <a:alphaOff val="0"/>
          </a:schemeClr>
        </a:solidFill>
        <a:ln w="25400" cap="flat" cmpd="sng" algn="ctr">
          <a:solidFill>
            <a:schemeClr val="accent2">
              <a:hueOff val="1560507"/>
              <a:satOff val="-1946"/>
              <a:lumOff val="45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ABCA94-7FA2-D945-8E23-D91DB4880D1D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Summary statistics for both exposure and outcome</a:t>
          </a:r>
        </a:p>
      </dsp:txBody>
      <dsp:txXfrm>
        <a:off x="0" y="1384035"/>
        <a:ext cx="5175384" cy="1384035"/>
      </dsp:txXfrm>
    </dsp:sp>
    <dsp:sp modelId="{4230F866-8EA7-B647-BC2A-52B2183C90D9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3121013"/>
            <a:satOff val="-3893"/>
            <a:lumOff val="915"/>
            <a:alphaOff val="0"/>
          </a:schemeClr>
        </a:solidFill>
        <a:ln w="25400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20A5B-D21D-7B44-B1FF-CC497435037D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Harmonization potential between datasets</a:t>
          </a:r>
        </a:p>
      </dsp:txBody>
      <dsp:txXfrm>
        <a:off x="0" y="2768070"/>
        <a:ext cx="5175384" cy="1384035"/>
      </dsp:txXfrm>
    </dsp:sp>
    <dsp:sp modelId="{3E0BC086-760E-0543-A370-6B1FCA7687B9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99D787-31C9-4C4E-9FE4-4DBDBC1DCB24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• Attention to: palindromic SNPs, genome build differences</a:t>
          </a:r>
        </a:p>
      </dsp:txBody>
      <dsp:txXfrm>
        <a:off x="0" y="4152105"/>
        <a:ext cx="5175384" cy="13840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930588-E7FD-D14F-B053-120E22E9110B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3494AF-0066-9B46-88DA-E7CE077AC7A0}">
      <dsp:nvSpPr>
        <dsp:cNvPr id="0" name=""/>
        <dsp:cNvSpPr/>
      </dsp:nvSpPr>
      <dsp:spPr>
        <a:xfrm>
          <a:off x="0" y="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 dirty="0"/>
            <a:t>• GWAS Catalog (</a:t>
          </a:r>
          <a:r>
            <a:rPr lang="en-US" sz="4600" kern="1200" dirty="0" err="1"/>
            <a:t>ebi.ac.uk</a:t>
          </a:r>
          <a:r>
            <a:rPr lang="en-US" sz="4600" kern="1200" dirty="0"/>
            <a:t>/</a:t>
          </a:r>
          <a:r>
            <a:rPr lang="en-US" sz="4600" kern="1200" dirty="0" err="1"/>
            <a:t>gwas</a:t>
          </a:r>
          <a:r>
            <a:rPr lang="en-US" sz="4600" kern="1200" dirty="0"/>
            <a:t>)</a:t>
          </a:r>
        </a:p>
      </dsp:txBody>
      <dsp:txXfrm>
        <a:off x="0" y="0"/>
        <a:ext cx="5175384" cy="2768070"/>
      </dsp:txXfrm>
    </dsp:sp>
    <dsp:sp modelId="{9603784D-3DE3-764B-87C4-4D166B95F8E9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CD797F-E8AD-0945-81C9-EAAD85E17B95}">
      <dsp:nvSpPr>
        <dsp:cNvPr id="0" name=""/>
        <dsp:cNvSpPr/>
      </dsp:nvSpPr>
      <dsp:spPr>
        <a:xfrm>
          <a:off x="0" y="2768070"/>
          <a:ext cx="5175384" cy="276807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5260" tIns="175260" rIns="175260" bIns="175260" numCol="1" spcCol="1270" anchor="t" anchorCtr="0">
          <a:noAutofit/>
        </a:bodyPr>
        <a:lstStyle/>
        <a:p>
          <a:pPr marL="0" lvl="0" indent="0" algn="l" defTabSz="2044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kern="1200"/>
            <a:t>• MR-Base / IEU OpenGWAS (gwas.mrcieu.ac.uk)</a:t>
          </a:r>
        </a:p>
      </dsp:txBody>
      <dsp:txXfrm>
        <a:off x="0" y="2768070"/>
        <a:ext cx="5175384" cy="276807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8766FC9-30B4-7341-9866-0E6D22232706}">
      <dsp:nvSpPr>
        <dsp:cNvPr id="0" name=""/>
        <dsp:cNvSpPr/>
      </dsp:nvSpPr>
      <dsp:spPr>
        <a:xfrm>
          <a:off x="0" y="2703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82135-414E-3546-B972-1EF6D3696C28}">
      <dsp:nvSpPr>
        <dsp:cNvPr id="0" name=""/>
        <dsp:cNvSpPr/>
      </dsp:nvSpPr>
      <dsp:spPr>
        <a:xfrm>
          <a:off x="0" y="2703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URL: https://</a:t>
          </a:r>
          <a:r>
            <a:rPr lang="en-US" sz="3200" kern="1200" dirty="0" err="1"/>
            <a:t>www.ebi.ac.uk</a:t>
          </a:r>
          <a:r>
            <a:rPr lang="en-US" sz="3200" kern="1200" dirty="0"/>
            <a:t>/</a:t>
          </a:r>
          <a:r>
            <a:rPr lang="en-US" sz="3200" kern="1200" dirty="0" err="1"/>
            <a:t>gwas</a:t>
          </a:r>
          <a:r>
            <a:rPr lang="en-US" sz="3200" kern="1200" dirty="0"/>
            <a:t>/</a:t>
          </a:r>
        </a:p>
      </dsp:txBody>
      <dsp:txXfrm>
        <a:off x="0" y="2703"/>
        <a:ext cx="5175384" cy="1843578"/>
      </dsp:txXfrm>
    </dsp:sp>
    <dsp:sp modelId="{2889DDC8-5849-B244-B223-116374AB93FE}">
      <dsp:nvSpPr>
        <dsp:cNvPr id="0" name=""/>
        <dsp:cNvSpPr/>
      </dsp:nvSpPr>
      <dsp:spPr>
        <a:xfrm>
          <a:off x="0" y="1846281"/>
          <a:ext cx="5175384" cy="0"/>
        </a:xfrm>
        <a:prstGeom prst="line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60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F9F00A-3EC2-B746-A387-83C211142F3E}">
      <dsp:nvSpPr>
        <dsp:cNvPr id="0" name=""/>
        <dsp:cNvSpPr/>
      </dsp:nvSpPr>
      <dsp:spPr>
        <a:xfrm>
          <a:off x="0" y="1846281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Curated repository of published GWAS findings</a:t>
          </a:r>
        </a:p>
      </dsp:txBody>
      <dsp:txXfrm>
        <a:off x="0" y="1846281"/>
        <a:ext cx="5175384" cy="1843578"/>
      </dsp:txXfrm>
    </dsp:sp>
    <dsp:sp modelId="{A52E708E-4BF7-7049-BE4E-1C4CBFA68237}">
      <dsp:nvSpPr>
        <dsp:cNvPr id="0" name=""/>
        <dsp:cNvSpPr/>
      </dsp:nvSpPr>
      <dsp:spPr>
        <a:xfrm>
          <a:off x="0" y="3689859"/>
          <a:ext cx="5175384" cy="0"/>
        </a:xfrm>
        <a:prstGeom prst="line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20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52117B-5A0D-2D4C-8C61-07BF5A5CE053}">
      <dsp:nvSpPr>
        <dsp:cNvPr id="0" name=""/>
        <dsp:cNvSpPr/>
      </dsp:nvSpPr>
      <dsp:spPr>
        <a:xfrm>
          <a:off x="0" y="3689859"/>
          <a:ext cx="5175384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• Limitation: may not provide full summary stats</a:t>
          </a:r>
        </a:p>
      </dsp:txBody>
      <dsp:txXfrm>
        <a:off x="0" y="3689859"/>
        <a:ext cx="5175384" cy="1843578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7113FA3-799D-5048-9FE2-DC82CF1B810C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828DE-A7FE-A74C-A81B-AB14E60B3B35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URL: https://gwas.mrcieu.ac.uk/</a:t>
          </a:r>
        </a:p>
      </dsp:txBody>
      <dsp:txXfrm>
        <a:off x="0" y="0"/>
        <a:ext cx="5175384" cy="1384035"/>
      </dsp:txXfrm>
    </dsp:sp>
    <dsp:sp modelId="{94E56A1D-17C9-B94E-9DDC-2CE3E25B41D6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0FDC9A-D15D-664D-8596-14FAF35AD8DC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Contains &gt;50,000 harmonized GWAS datasets</a:t>
          </a:r>
        </a:p>
      </dsp:txBody>
      <dsp:txXfrm>
        <a:off x="0" y="1384035"/>
        <a:ext cx="5175384" cy="1384035"/>
      </dsp:txXfrm>
    </dsp:sp>
    <dsp:sp modelId="{5EE63959-0606-8741-9B83-DD9867A7C9DA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C9C334E-EE59-1444-8D66-74E686AA7B2F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API and R package support (ieugwasr)</a:t>
          </a:r>
        </a:p>
      </dsp:txBody>
      <dsp:txXfrm>
        <a:off x="0" y="2768070"/>
        <a:ext cx="5175384" cy="1384035"/>
      </dsp:txXfrm>
    </dsp:sp>
    <dsp:sp modelId="{B6065CB9-0A85-AE44-9E1A-F1C263E36A5E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EC3FFC-CD15-4243-9D4B-7F9013C37982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Integrated with TwoSampleMR for MR analysis</a:t>
          </a:r>
        </a:p>
      </dsp:txBody>
      <dsp:txXfrm>
        <a:off x="0" y="4152105"/>
        <a:ext cx="5175384" cy="138403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8DC243-608D-4342-9205-A3FDE4424028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FCA424-629C-9242-BBFC-B02E85624D34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Large sample size</a:t>
          </a:r>
        </a:p>
      </dsp:txBody>
      <dsp:txXfrm>
        <a:off x="0" y="675"/>
        <a:ext cx="5175384" cy="1106957"/>
      </dsp:txXfrm>
    </dsp:sp>
    <dsp:sp modelId="{774C0BD9-22D9-7E49-A580-793CA3A4DBBA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EA92C3-F46C-D94C-AAD3-284ECA6705A9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Clear phenotype definition</a:t>
          </a:r>
        </a:p>
      </dsp:txBody>
      <dsp:txXfrm>
        <a:off x="0" y="1107633"/>
        <a:ext cx="5175384" cy="1106957"/>
      </dsp:txXfrm>
    </dsp:sp>
    <dsp:sp modelId="{157D259F-7580-0545-962C-6B95B8A04B03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A2BCBB-4806-7B4C-831C-A5FA4CE860F5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Ancestry match with outcome</a:t>
          </a:r>
        </a:p>
      </dsp:txBody>
      <dsp:txXfrm>
        <a:off x="0" y="2214591"/>
        <a:ext cx="5175384" cy="1106957"/>
      </dsp:txXfrm>
    </dsp:sp>
    <dsp:sp modelId="{6DF37C9F-471D-944B-AED9-5E27613CC37D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4D0BB1-309D-CB4E-9C52-9473F275DBC7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No sample overlap (2-sample MR)</a:t>
          </a:r>
        </a:p>
      </dsp:txBody>
      <dsp:txXfrm>
        <a:off x="0" y="3321549"/>
        <a:ext cx="5175384" cy="1106957"/>
      </dsp:txXfrm>
    </dsp:sp>
    <dsp:sp modelId="{4342F0F8-A87A-0846-B078-E4317A397F32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FF1C70-5363-6843-AAC6-889BB495EA73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Full summary statistics availability</a:t>
          </a:r>
        </a:p>
      </dsp:txBody>
      <dsp:txXfrm>
        <a:off x="0" y="4428507"/>
        <a:ext cx="5175384" cy="110695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8F1505-E86D-EC45-AAF7-86F5B47388A6}">
      <dsp:nvSpPr>
        <dsp:cNvPr id="0" name=""/>
        <dsp:cNvSpPr/>
      </dsp:nvSpPr>
      <dsp:spPr>
        <a:xfrm>
          <a:off x="0" y="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A3FF6BB-9EA3-7A4C-A5A1-F0BB9DD5D67C}">
      <dsp:nvSpPr>
        <dsp:cNvPr id="0" name=""/>
        <dsp:cNvSpPr/>
      </dsp:nvSpPr>
      <dsp:spPr>
        <a:xfrm>
          <a:off x="0" y="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What you’ll learn:</a:t>
          </a:r>
        </a:p>
      </dsp:txBody>
      <dsp:txXfrm>
        <a:off x="0" y="0"/>
        <a:ext cx="5175384" cy="1384035"/>
      </dsp:txXfrm>
    </dsp:sp>
    <dsp:sp modelId="{1F7F2D51-0D74-6844-94DA-6E239334A9CC}">
      <dsp:nvSpPr>
        <dsp:cNvPr id="0" name=""/>
        <dsp:cNvSpPr/>
      </dsp:nvSpPr>
      <dsp:spPr>
        <a:xfrm>
          <a:off x="0" y="138403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98C115-EE53-794E-A4F2-FB8687DA489B}">
      <dsp:nvSpPr>
        <dsp:cNvPr id="0" name=""/>
        <dsp:cNvSpPr/>
      </dsp:nvSpPr>
      <dsp:spPr>
        <a:xfrm>
          <a:off x="0" y="138403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Querying GWAS from different sources</a:t>
          </a:r>
        </a:p>
      </dsp:txBody>
      <dsp:txXfrm>
        <a:off x="0" y="1384035"/>
        <a:ext cx="5175384" cy="1384035"/>
      </dsp:txXfrm>
    </dsp:sp>
    <dsp:sp modelId="{8CA851DF-BC2E-3743-8692-2E83AC8A470C}">
      <dsp:nvSpPr>
        <dsp:cNvPr id="0" name=""/>
        <dsp:cNvSpPr/>
      </dsp:nvSpPr>
      <dsp:spPr>
        <a:xfrm>
          <a:off x="0" y="2768070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5F27EA-2DE1-B840-91E5-2E7FE34138F2}">
      <dsp:nvSpPr>
        <dsp:cNvPr id="0" name=""/>
        <dsp:cNvSpPr/>
      </dsp:nvSpPr>
      <dsp:spPr>
        <a:xfrm>
          <a:off x="0" y="2768070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Instrument selection and clumping</a:t>
          </a:r>
        </a:p>
      </dsp:txBody>
      <dsp:txXfrm>
        <a:off x="0" y="2768070"/>
        <a:ext cx="5175384" cy="1384035"/>
      </dsp:txXfrm>
    </dsp:sp>
    <dsp:sp modelId="{9B496174-6853-4C49-A3F6-28245D881ED0}">
      <dsp:nvSpPr>
        <dsp:cNvPr id="0" name=""/>
        <dsp:cNvSpPr/>
      </dsp:nvSpPr>
      <dsp:spPr>
        <a:xfrm>
          <a:off x="0" y="415210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DC9ECF5-A577-594A-B9AE-2C87ABD3AC04}">
      <dsp:nvSpPr>
        <dsp:cNvPr id="0" name=""/>
        <dsp:cNvSpPr/>
      </dsp:nvSpPr>
      <dsp:spPr>
        <a:xfrm>
          <a:off x="0" y="4152105"/>
          <a:ext cx="5175384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4780" tIns="144780" rIns="144780" bIns="144780" numCol="1" spcCol="1270" anchor="t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800" kern="1200"/>
            <a:t>• Harmonization and preparation for MR</a:t>
          </a:r>
        </a:p>
      </dsp:txBody>
      <dsp:txXfrm>
        <a:off x="0" y="4152105"/>
        <a:ext cx="5175384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dirty="0"/>
              <a:t>GWAS Data &amp; Sources for Mendelian Randomization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Choosing GWAS for MR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E2A6596-78CB-A1CC-398F-3D131A31ED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7667530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Next: Hands-On Preview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D40929B-C404-EEBD-B861-E91AD2FD1C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7960990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What is GWAS?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049AA0-E151-E3E3-C23C-B95CCC71EA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9126755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GWAS Output for MR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EFF7B63-41E0-9F60-CF78-0A37E738F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827242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300"/>
              <a:t>Requirements for MR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417D92F-224D-4B49-40F5-23904741691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33132631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Where to Find GWAS Data?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48C6E2C-FAE2-08E5-9C10-3DC231C64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5844433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GWAS Catalog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6787589-D9BF-E0C6-F855-56808AA1C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205680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3600"/>
              <a:t>MR-Base &amp; IEU OpenGWAS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56F78C4-C1D8-320D-DEC9-8DBE1EF232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1839123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D829929-A45B-E0C0-A641-A6DFF2E1B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699" y="160057"/>
            <a:ext cx="7772400" cy="6537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06484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19ADA99-25AD-0B75-1607-A089376059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00" y="882650"/>
            <a:ext cx="7442200" cy="509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18002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278</Words>
  <Application>Microsoft Macintosh PowerPoint</Application>
  <PresentationFormat>On-screen Show (4:3)</PresentationFormat>
  <Paragraphs>38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GWAS Data &amp; Sources for Mendelian Randomization</vt:lpstr>
      <vt:lpstr>What is GWAS?</vt:lpstr>
      <vt:lpstr>GWAS Output for MR</vt:lpstr>
      <vt:lpstr>Requirements for MR</vt:lpstr>
      <vt:lpstr>Where to Find GWAS Data?</vt:lpstr>
      <vt:lpstr>GWAS Catalog</vt:lpstr>
      <vt:lpstr>MR-Base &amp; IEU OpenGWAS</vt:lpstr>
      <vt:lpstr>PowerPoint Presentation</vt:lpstr>
      <vt:lpstr>PowerPoint Presentation</vt:lpstr>
      <vt:lpstr>Choosing GWAS for MR</vt:lpstr>
      <vt:lpstr>Next: Hands-On Preview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Tayyaba Alvi</cp:lastModifiedBy>
  <cp:revision>2</cp:revision>
  <dcterms:created xsi:type="dcterms:W3CDTF">2013-01-27T09:14:16Z</dcterms:created>
  <dcterms:modified xsi:type="dcterms:W3CDTF">2025-06-22T13:47:26Z</dcterms:modified>
  <cp:category/>
</cp:coreProperties>
</file>