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1" r:id="rId7"/>
    <p:sldId id="258" r:id="rId8"/>
    <p:sldId id="259" r:id="rId9"/>
    <p:sldId id="260" r:id="rId10"/>
    <p:sldId id="262" r:id="rId11"/>
    <p:sldId id="263" r:id="rId12"/>
    <p:sldId id="264" r:id="rId13"/>
  </p:sldIdLst>
  <p:sldSz cx="10693400" cy="60118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4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in, Volker" initials="GV" lastIdx="1" clrIdx="0">
    <p:extLst>
      <p:ext uri="{19B8F6BF-5375-455C-9EA6-DF929625EA0E}">
        <p15:presenceInfo xmlns:p15="http://schemas.microsoft.com/office/powerpoint/2012/main" userId="S-1-5-21-3464567437-3259547129-3776096849-42619" providerId="AD"/>
      </p:ext>
    </p:extLst>
  </p:cmAuthor>
  <p:cmAuthor id="2" name="Schmidt, Martin" initials="SM" lastIdx="8" clrIdx="1">
    <p:extLst>
      <p:ext uri="{19B8F6BF-5375-455C-9EA6-DF929625EA0E}">
        <p15:presenceInfo xmlns:p15="http://schemas.microsoft.com/office/powerpoint/2012/main" userId="S-1-5-21-3464567437-3259547129-3776096849-720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3F1E03"/>
    <a:srgbClr val="713605"/>
    <a:srgbClr val="9C9C9C"/>
    <a:srgbClr val="FF8200"/>
    <a:srgbClr val="A09992"/>
    <a:srgbClr val="C8C1BD"/>
    <a:srgbClr val="F0F5F8"/>
    <a:srgbClr val="7F7F7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38" autoAdjust="0"/>
  </p:normalViewPr>
  <p:slideViewPr>
    <p:cSldViewPr snapToGrid="0">
      <p:cViewPr varScale="1">
        <p:scale>
          <a:sx n="88" d="100"/>
          <a:sy n="88" d="100"/>
        </p:scale>
        <p:origin x="1848" y="84"/>
      </p:cViewPr>
      <p:guideLst>
        <p:guide orient="horz" pos="1894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8EF61-DDF0-4583-92D0-08F63A9EFEB5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8166C-34AD-42BB-80A2-2E391D2811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133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2E440-3FF4-4931-92E0-39D25B664A77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F684-5775-4AF8-A31B-4CCE558FC1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3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F684-5775-4AF8-A31B-4CCE558FC11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933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DF684-5775-4AF8-A31B-4CCE558FC11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68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DF684-5775-4AF8-A31B-4CCE558FC11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216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DF684-5775-4AF8-A31B-4CCE558FC11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78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DF684-5775-4AF8-A31B-4CCE558FC11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7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>
            <a:spLocks noChangeArrowheads="1"/>
          </p:cNvSpPr>
          <p:nvPr userDrawn="1"/>
        </p:nvSpPr>
        <p:spPr bwMode="auto">
          <a:xfrm>
            <a:off x="0" y="5755563"/>
            <a:ext cx="10688638" cy="252667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txBody>
          <a:bodyPr lIns="106879" tIns="53438" rIns="106879" bIns="53438" anchor="ctr"/>
          <a:lstStyle/>
          <a:p>
            <a:pPr algn="ctr">
              <a:defRPr/>
            </a:pPr>
            <a:endParaRPr lang="de-DE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53" name="Text Box 10"/>
          <p:cNvSpPr txBox="1">
            <a:spLocks noChangeArrowheads="1"/>
          </p:cNvSpPr>
          <p:nvPr userDrawn="1"/>
        </p:nvSpPr>
        <p:spPr bwMode="auto">
          <a:xfrm>
            <a:off x="674881" y="5829690"/>
            <a:ext cx="1257377" cy="1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sz="800">
                <a:latin typeface="+mj-lt"/>
                <a:cs typeface="Arial"/>
              </a:rPr>
              <a:t>ifm electronic gmbh</a:t>
            </a:r>
          </a:p>
        </p:txBody>
      </p:sp>
      <p:sp>
        <p:nvSpPr>
          <p:cNvPr id="54" name="Textplatzhalter 42"/>
          <p:cNvSpPr>
            <a:spLocks noGrp="1"/>
          </p:cNvSpPr>
          <p:nvPr>
            <p:ph type="body" sz="quarter" idx="16" hasCustomPrompt="1"/>
          </p:nvPr>
        </p:nvSpPr>
        <p:spPr>
          <a:xfrm>
            <a:off x="2520000" y="5828400"/>
            <a:ext cx="5688013" cy="115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FontTx/>
              <a:buNone/>
              <a:defRPr sz="8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/ Abteilung / Verfasser</a:t>
            </a:r>
          </a:p>
        </p:txBody>
      </p:sp>
      <p:sp>
        <p:nvSpPr>
          <p:cNvPr id="55" name="Textplatzhalter 42"/>
          <p:cNvSpPr>
            <a:spLocks noGrp="1"/>
          </p:cNvSpPr>
          <p:nvPr>
            <p:ph type="body" sz="quarter" idx="17" hasCustomPrompt="1"/>
          </p:nvPr>
        </p:nvSpPr>
        <p:spPr>
          <a:xfrm>
            <a:off x="8659687" y="5828400"/>
            <a:ext cx="791469" cy="115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FontTx/>
              <a:buNone/>
              <a:defRPr sz="8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Datum</a:t>
            </a:r>
          </a:p>
        </p:txBody>
      </p:sp>
      <p:pic>
        <p:nvPicPr>
          <p:cNvPr id="50" name="Bild 10" descr="IFMLO_PANT_2c_30_0018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74" y="412715"/>
            <a:ext cx="1023437" cy="1024163"/>
          </a:xfrm>
          <a:prstGeom prst="rect">
            <a:avLst/>
          </a:prstGeom>
        </p:spPr>
      </p:pic>
      <p:sp>
        <p:nvSpPr>
          <p:cNvPr id="28" name="Textplatzhalt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59679" y="1392220"/>
            <a:ext cx="6048375" cy="54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Segoe UI Semibold" panose="020B07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29" name="Textplatzhalt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9679" y="1925811"/>
            <a:ext cx="6048375" cy="280754"/>
          </a:xfrm>
          <a:prstGeom prst="rect">
            <a:avLst/>
          </a:prstGeom>
        </p:spPr>
        <p:txBody>
          <a:bodyPr lIns="0" tIns="0" bIns="0" anchor="ctr" anchorCtr="0"/>
          <a:lstStyle>
            <a:lvl1pPr marL="0" indent="0">
              <a:buFontTx/>
              <a:buNone/>
              <a:defRPr sz="1600" b="0">
                <a:solidFill>
                  <a:srgbClr val="FF82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30" name="Textplatzhalt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674881" y="2285437"/>
            <a:ext cx="6048375" cy="120601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/>
              <a:t>Erklärungstext</a:t>
            </a:r>
          </a:p>
        </p:txBody>
      </p:sp>
      <p:sp>
        <p:nvSpPr>
          <p:cNvPr id="48" name="Textplatzhalter 47"/>
          <p:cNvSpPr>
            <a:spLocks noGrp="1"/>
          </p:cNvSpPr>
          <p:nvPr>
            <p:ph type="body" sz="quarter" idx="19" hasCustomPrompt="1"/>
          </p:nvPr>
        </p:nvSpPr>
        <p:spPr>
          <a:xfrm>
            <a:off x="9460753" y="5828400"/>
            <a:ext cx="792709" cy="115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FontTx/>
              <a:buNone/>
              <a:defRPr sz="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Seite 01</a:t>
            </a:r>
          </a:p>
        </p:txBody>
      </p:sp>
    </p:spTree>
    <p:extLst>
      <p:ext uri="{BB962C8B-B14F-4D97-AF65-F5344CB8AC3E}">
        <p14:creationId xmlns:p14="http://schemas.microsoft.com/office/powerpoint/2010/main" val="89099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659679" y="458788"/>
            <a:ext cx="3114532" cy="54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Segoe UI Semibold" panose="020B07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8" name="Textplatzhalt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659679" y="998788"/>
            <a:ext cx="3114532" cy="360000"/>
          </a:xfrm>
          <a:prstGeom prst="rect">
            <a:avLst/>
          </a:prstGeom>
        </p:spPr>
        <p:txBody>
          <a:bodyPr lIns="0" tIns="0" bIns="0" anchor="ctr" anchorCtr="0"/>
          <a:lstStyle>
            <a:lvl1pPr marL="0" indent="0">
              <a:buFontTx/>
              <a:buNone/>
              <a:defRPr sz="1600" b="0">
                <a:solidFill>
                  <a:srgbClr val="FF82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9" name="Rechteck 8"/>
          <p:cNvSpPr>
            <a:spLocks noChangeArrowheads="1"/>
          </p:cNvSpPr>
          <p:nvPr userDrawn="1"/>
        </p:nvSpPr>
        <p:spPr bwMode="auto">
          <a:xfrm>
            <a:off x="0" y="5763958"/>
            <a:ext cx="10688638" cy="252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06879" tIns="53438" rIns="106879" bIns="53438" anchor="ctr"/>
          <a:lstStyle/>
          <a:p>
            <a:pPr algn="ctr">
              <a:defRPr/>
            </a:pPr>
            <a:endParaRPr lang="de-DE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674881" y="5829690"/>
            <a:ext cx="1257377" cy="1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sz="800">
                <a:latin typeface="+mj-lt"/>
                <a:cs typeface="Arial"/>
              </a:rPr>
              <a:t>ifm electronic gmbh</a:t>
            </a:r>
          </a:p>
        </p:txBody>
      </p:sp>
      <p:sp>
        <p:nvSpPr>
          <p:cNvPr id="12" name="Textplatzhalter 42"/>
          <p:cNvSpPr>
            <a:spLocks noGrp="1"/>
          </p:cNvSpPr>
          <p:nvPr>
            <p:ph type="body" sz="quarter" idx="16" hasCustomPrompt="1"/>
          </p:nvPr>
        </p:nvSpPr>
        <p:spPr>
          <a:xfrm>
            <a:off x="2520000" y="5828400"/>
            <a:ext cx="5688013" cy="115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FontTx/>
              <a:buNone/>
              <a:defRPr sz="8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Thema /  Verfasser</a:t>
            </a:r>
          </a:p>
        </p:txBody>
      </p:sp>
      <p:sp>
        <p:nvSpPr>
          <p:cNvPr id="13" name="Textplatzhalter 42"/>
          <p:cNvSpPr>
            <a:spLocks noGrp="1"/>
          </p:cNvSpPr>
          <p:nvPr>
            <p:ph type="body" sz="quarter" idx="17" hasCustomPrompt="1"/>
          </p:nvPr>
        </p:nvSpPr>
        <p:spPr>
          <a:xfrm>
            <a:off x="8659687" y="5828400"/>
            <a:ext cx="791469" cy="115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FontTx/>
              <a:buNone/>
              <a:defRPr sz="8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Datum</a:t>
            </a:r>
          </a:p>
        </p:txBody>
      </p:sp>
      <p:sp>
        <p:nvSpPr>
          <p:cNvPr id="14" name="Textplatzhalter 42"/>
          <p:cNvSpPr>
            <a:spLocks noGrp="1"/>
          </p:cNvSpPr>
          <p:nvPr>
            <p:ph type="body" sz="quarter" idx="18" hasCustomPrompt="1"/>
          </p:nvPr>
        </p:nvSpPr>
        <p:spPr>
          <a:xfrm>
            <a:off x="9451156" y="5828400"/>
            <a:ext cx="791469" cy="115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FontTx/>
              <a:buNone/>
              <a:defRPr sz="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Seite 01</a:t>
            </a:r>
          </a:p>
        </p:txBody>
      </p:sp>
    </p:spTree>
    <p:extLst>
      <p:ext uri="{BB962C8B-B14F-4D97-AF65-F5344CB8AC3E}">
        <p14:creationId xmlns:p14="http://schemas.microsoft.com/office/powerpoint/2010/main" val="213854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>
            <a:spLocks noChangeArrowheads="1"/>
          </p:cNvSpPr>
          <p:nvPr userDrawn="1"/>
        </p:nvSpPr>
        <p:spPr bwMode="auto">
          <a:xfrm>
            <a:off x="0" y="5755563"/>
            <a:ext cx="10688638" cy="252667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txBody>
          <a:bodyPr lIns="106879" tIns="53438" rIns="106879" bIns="53438" anchor="ctr"/>
          <a:lstStyle/>
          <a:p>
            <a:pPr algn="ctr">
              <a:defRPr/>
            </a:pPr>
            <a:endParaRPr lang="de-DE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Textplatzhalter 47"/>
          <p:cNvSpPr>
            <a:spLocks noGrp="1"/>
          </p:cNvSpPr>
          <p:nvPr>
            <p:ph type="body" sz="quarter" idx="19" hasCustomPrompt="1"/>
          </p:nvPr>
        </p:nvSpPr>
        <p:spPr>
          <a:xfrm>
            <a:off x="9460753" y="5828400"/>
            <a:ext cx="792709" cy="115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FontTx/>
              <a:buNone/>
              <a:defRPr sz="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Seite 01</a:t>
            </a: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674881" y="5829690"/>
            <a:ext cx="1257377" cy="1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sz="800">
                <a:latin typeface="+mj-lt"/>
                <a:cs typeface="Arial"/>
              </a:rPr>
              <a:t>ifm electronic gmbh</a:t>
            </a:r>
          </a:p>
        </p:txBody>
      </p:sp>
      <p:pic>
        <p:nvPicPr>
          <p:cNvPr id="7" name="Bild 10" descr="IFMLO_PANT_2c_30_0018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74" y="412715"/>
            <a:ext cx="1023437" cy="1024163"/>
          </a:xfrm>
          <a:prstGeom prst="rect">
            <a:avLst/>
          </a:prstGeom>
        </p:spPr>
      </p:pic>
      <p:sp>
        <p:nvSpPr>
          <p:cNvPr id="11" name="Textplatzhalter 42"/>
          <p:cNvSpPr>
            <a:spLocks noGrp="1"/>
          </p:cNvSpPr>
          <p:nvPr>
            <p:ph type="body" sz="quarter" idx="16" hasCustomPrompt="1"/>
          </p:nvPr>
        </p:nvSpPr>
        <p:spPr>
          <a:xfrm>
            <a:off x="2520000" y="5828400"/>
            <a:ext cx="5688013" cy="115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FontTx/>
              <a:buNone/>
              <a:defRPr sz="8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Thema /  Verfasser</a:t>
            </a:r>
          </a:p>
        </p:txBody>
      </p:sp>
      <p:sp>
        <p:nvSpPr>
          <p:cNvPr id="12" name="Textplatzhalter 42"/>
          <p:cNvSpPr>
            <a:spLocks noGrp="1"/>
          </p:cNvSpPr>
          <p:nvPr>
            <p:ph type="body" sz="quarter" idx="17" hasCustomPrompt="1"/>
          </p:nvPr>
        </p:nvSpPr>
        <p:spPr>
          <a:xfrm>
            <a:off x="8659687" y="5828400"/>
            <a:ext cx="791469" cy="115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FontTx/>
              <a:buNone/>
              <a:defRPr sz="8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Datum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657259" y="1396145"/>
            <a:ext cx="3691189" cy="792014"/>
          </a:xfrm>
          <a:prstGeom prst="rect">
            <a:avLst/>
          </a:prstGeom>
        </p:spPr>
        <p:txBody>
          <a:bodyPr wrap="none" lIns="106879" tIns="53438" rIns="106879" bIns="53438">
            <a:spAutoFit/>
          </a:bodyPr>
          <a:lstStyle/>
          <a:p>
            <a:r>
              <a:rPr lang="de-DE" sz="2800" b="1">
                <a:solidFill>
                  <a:srgbClr val="000000"/>
                </a:solidFill>
                <a:latin typeface="Segoe UI Semibold" panose="020B0702040204020203" pitchFamily="34" charset="0"/>
                <a:cs typeface="Arial"/>
              </a:rPr>
              <a:t>Ende</a:t>
            </a:r>
          </a:p>
          <a:p>
            <a:r>
              <a:rPr lang="de-DE" sz="1600">
                <a:solidFill>
                  <a:srgbClr val="FF82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43094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Human Computer Interaction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09.10.2020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solidFill>
                  <a:srgbClr val="7F7F7F"/>
                </a:solidFill>
                <a:latin typeface="Segoe UI Semibold"/>
                <a:cs typeface="Arial"/>
              </a:rPr>
              <a:t>EESTECH Challenge 2020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659679" y="1925811"/>
            <a:ext cx="7783365" cy="280754"/>
          </a:xfrm>
        </p:spPr>
        <p:txBody>
          <a:bodyPr/>
          <a:lstStyle/>
          <a:p>
            <a:r>
              <a:rPr lang="de-DE" dirty="0"/>
              <a:t>Human Computer Interaction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6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7172667-2571-4A12-81E3-74573F3078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679" y="458788"/>
            <a:ext cx="4489264" cy="540000"/>
          </a:xfrm>
        </p:spPr>
        <p:txBody>
          <a:bodyPr/>
          <a:lstStyle/>
          <a:p>
            <a:r>
              <a:rPr lang="de-DE" dirty="0"/>
              <a:t>EESTECH Challenge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E79210-EA8B-4964-88AB-0AE3D15AF2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Plant Monitoring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E1E7D0-87F6-4830-9CF1-2C11C61176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Human Computer Interaction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CA7318-738A-46AD-870D-28EF3E0211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09.10.2020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AAC5F0-8368-4D40-B033-6DAE246B3C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F41A04-3E92-40A9-8DFE-996B438AA94D}"/>
              </a:ext>
            </a:extLst>
          </p:cNvPr>
          <p:cNvSpPr txBox="1"/>
          <p:nvPr/>
        </p:nvSpPr>
        <p:spPr>
          <a:xfrm>
            <a:off x="659679" y="1894114"/>
            <a:ext cx="9061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Plants require different care in terms of temperature, irrigation, nutrient content in the soil,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“Plant Monitoring” deals with the automated monitoring and control of these and other parameters for healthy plant growth using sensor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monitoring solutions for plants can be applicable both in the private context and in industrial environments.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12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B17558-9D0A-4115-90BC-F3B4D5A23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678" y="458788"/>
            <a:ext cx="4456607" cy="540000"/>
          </a:xfrm>
        </p:spPr>
        <p:txBody>
          <a:bodyPr/>
          <a:lstStyle/>
          <a:p>
            <a:r>
              <a:rPr lang="de-DE" dirty="0"/>
              <a:t>EESTECH Challenge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D5B5D4-4BFD-458D-9FA0-09D824942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Plant Monitoring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B81F86-FF55-4952-AD51-9DDE5AB989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443C72-C027-485A-A8C4-E216A5191D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34B7F77-2B99-41F8-AD71-BD35B0FBC5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Plant Based Cooking Creme | Rich's Canada">
            <a:extLst>
              <a:ext uri="{FF2B5EF4-FFF2-40B4-BE49-F238E27FC236}">
                <a16:creationId xmlns:a16="http://schemas.microsoft.com/office/drawing/2014/main" id="{464D7D89-D1DA-4B51-B579-6EAF40F75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04" y="1790276"/>
            <a:ext cx="2569027" cy="256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apezoid 6">
            <a:extLst>
              <a:ext uri="{FF2B5EF4-FFF2-40B4-BE49-F238E27FC236}">
                <a16:creationId xmlns:a16="http://schemas.microsoft.com/office/drawing/2014/main" id="{4F7A8486-3833-4416-927D-9BE798315943}"/>
              </a:ext>
            </a:extLst>
          </p:cNvPr>
          <p:cNvSpPr/>
          <p:nvPr/>
        </p:nvSpPr>
        <p:spPr>
          <a:xfrm rot="10800000">
            <a:off x="2924811" y="4122741"/>
            <a:ext cx="914400" cy="772885"/>
          </a:xfrm>
          <a:prstGeom prst="trapezoid">
            <a:avLst/>
          </a:prstGeom>
          <a:solidFill>
            <a:srgbClr val="713605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86B3CE-B702-429A-9DC7-29E068A5BD22}"/>
              </a:ext>
            </a:extLst>
          </p:cNvPr>
          <p:cNvSpPr txBox="1"/>
          <p:nvPr/>
        </p:nvSpPr>
        <p:spPr>
          <a:xfrm>
            <a:off x="2285089" y="5065015"/>
            <a:ext cx="2229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Plant + different </a:t>
            </a:r>
            <a:r>
              <a:rPr lang="de-DE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sensors</a:t>
            </a:r>
            <a:r>
              <a:rPr lang="de-DE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de-D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" name="Grafik 10" descr="Laptop">
            <a:extLst>
              <a:ext uri="{FF2B5EF4-FFF2-40B4-BE49-F238E27FC236}">
                <a16:creationId xmlns:a16="http://schemas.microsoft.com/office/drawing/2014/main" id="{B56ED1D5-6A24-46DB-BFDD-56400CE2D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1316" y="1684553"/>
            <a:ext cx="914400" cy="914400"/>
          </a:xfrm>
          <a:prstGeom prst="rect">
            <a:avLst/>
          </a:prstGeom>
        </p:spPr>
      </p:pic>
      <p:pic>
        <p:nvPicPr>
          <p:cNvPr id="13" name="Grafik 12" descr="Smartphone">
            <a:extLst>
              <a:ext uri="{FF2B5EF4-FFF2-40B4-BE49-F238E27FC236}">
                <a16:creationId xmlns:a16="http://schemas.microsoft.com/office/drawing/2014/main" id="{094C99B3-1E84-42F1-BE5A-55D01C4D3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4077" y="2396331"/>
            <a:ext cx="914400" cy="914400"/>
          </a:xfrm>
          <a:prstGeom prst="rect">
            <a:avLst/>
          </a:prstGeom>
        </p:spPr>
      </p:pic>
      <p:pic>
        <p:nvPicPr>
          <p:cNvPr id="15" name="Grafik 14" descr="Tablet">
            <a:extLst>
              <a:ext uri="{FF2B5EF4-FFF2-40B4-BE49-F238E27FC236}">
                <a16:creationId xmlns:a16="http://schemas.microsoft.com/office/drawing/2014/main" id="{01FB77ED-A41C-4F66-862B-31B36794A9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8431" y="1472744"/>
            <a:ext cx="914400" cy="914400"/>
          </a:xfrm>
          <a:prstGeom prst="rect">
            <a:avLst/>
          </a:prstGeom>
        </p:spPr>
      </p:pic>
      <p:pic>
        <p:nvPicPr>
          <p:cNvPr id="17" name="Grafik 16" descr="Webcam">
            <a:extLst>
              <a:ext uri="{FF2B5EF4-FFF2-40B4-BE49-F238E27FC236}">
                <a16:creationId xmlns:a16="http://schemas.microsoft.com/office/drawing/2014/main" id="{429296FC-302D-4D12-BF18-9F55381867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49395" y="3646332"/>
            <a:ext cx="524585" cy="524585"/>
          </a:xfrm>
          <a:prstGeom prst="rect">
            <a:avLst/>
          </a:prstGeom>
        </p:spPr>
      </p:pic>
      <p:pic>
        <p:nvPicPr>
          <p:cNvPr id="19" name="Grafik 18" descr="Drahtlos">
            <a:extLst>
              <a:ext uri="{FF2B5EF4-FFF2-40B4-BE49-F238E27FC236}">
                <a16:creationId xmlns:a16="http://schemas.microsoft.com/office/drawing/2014/main" id="{D33A79D4-EAF9-4BD4-A7D0-B13385D006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6497615">
            <a:off x="3828325" y="3288252"/>
            <a:ext cx="728254" cy="728254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FB474BD-9BC9-4FBB-A72F-CFF5C051B8CB}"/>
              </a:ext>
            </a:extLst>
          </p:cNvPr>
          <p:cNvSpPr txBox="1"/>
          <p:nvPr/>
        </p:nvSpPr>
        <p:spPr>
          <a:xfrm>
            <a:off x="5957231" y="3467227"/>
            <a:ext cx="2511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End </a:t>
            </a:r>
            <a:r>
              <a:rPr lang="de-DE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devices</a:t>
            </a:r>
            <a:r>
              <a:rPr lang="de-DE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with</a:t>
            </a:r>
            <a:r>
              <a:rPr lang="de-DE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algn="ctr"/>
            <a:r>
              <a:rPr lang="de-DE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plant </a:t>
            </a:r>
            <a:r>
              <a:rPr lang="de-DE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monitoring</a:t>
            </a:r>
            <a:r>
              <a:rPr lang="de-DE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  <a:endParaRPr lang="de-D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9680A2B-785A-4696-9E8B-9F45FA82C2DB}"/>
              </a:ext>
            </a:extLst>
          </p:cNvPr>
          <p:cNvCxnSpPr/>
          <p:nvPr/>
        </p:nvCxnSpPr>
        <p:spPr>
          <a:xfrm flipV="1">
            <a:off x="4652471" y="2598953"/>
            <a:ext cx="1645960" cy="82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Öffnungszeiten über Auffahrt - Gastronomie / Personal-Restaurants /  Catering-Service">
            <a:extLst>
              <a:ext uri="{FF2B5EF4-FFF2-40B4-BE49-F238E27FC236}">
                <a16:creationId xmlns:a16="http://schemas.microsoft.com/office/drawing/2014/main" id="{8F77093C-6FBE-4D49-894E-D05A5732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241" y="1472744"/>
            <a:ext cx="1091407" cy="109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77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7172667-2571-4A12-81E3-74573F3078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679" y="458788"/>
            <a:ext cx="7678778" cy="540000"/>
          </a:xfrm>
        </p:spPr>
        <p:txBody>
          <a:bodyPr/>
          <a:lstStyle/>
          <a:p>
            <a:r>
              <a:rPr lang="de-DE" dirty="0"/>
              <a:t>EESTECH Challenge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E79210-EA8B-4964-88AB-0AE3D15AF2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Plant Monitoring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E1E7D0-87F6-4830-9CF1-2C11C61176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Human Computer Interaction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CA7318-738A-46AD-870D-28EF3E0211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09.10.2020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AAC5F0-8368-4D40-B033-6DAE246B3C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F41A04-3E92-40A9-8DFE-996B438AA94D}"/>
              </a:ext>
            </a:extLst>
          </p:cNvPr>
          <p:cNvSpPr txBox="1"/>
          <p:nvPr/>
        </p:nvSpPr>
        <p:spPr>
          <a:xfrm>
            <a:off x="659679" y="1894114"/>
            <a:ext cx="906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 a concept and a prototype for a product that supports the user in ideal plant care with the help of sensor technology!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59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7172667-2571-4A12-81E3-74573F3078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679" y="458788"/>
            <a:ext cx="4173578" cy="540000"/>
          </a:xfrm>
        </p:spPr>
        <p:txBody>
          <a:bodyPr/>
          <a:lstStyle/>
          <a:p>
            <a:r>
              <a:rPr lang="de-DE" dirty="0"/>
              <a:t>EESTECH Challenge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E79210-EA8B-4964-88AB-0AE3D15AF2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E1E7D0-87F6-4830-9CF1-2C11C61176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Human Computer Interaction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CA7318-738A-46AD-870D-28EF3E0211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09.10.2020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AAC5F0-8368-4D40-B033-6DAE246B3C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F41A04-3E92-40A9-8DFE-996B438AA94D}"/>
              </a:ext>
            </a:extLst>
          </p:cNvPr>
          <p:cNvSpPr txBox="1"/>
          <p:nvPr/>
        </p:nvSpPr>
        <p:spPr>
          <a:xfrm>
            <a:off x="659679" y="1894114"/>
            <a:ext cx="9061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Problem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problem should be solved with the help of your idea?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the exact context in which your product should be used?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your product intended for private or corporate use? …	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Target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target group does your product address?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are the characteristics of this target group?		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What requirements should your product meet with regard to the user?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Prototype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Develop a prototype of your product based on the requirements that shows how the product works in detail (code required)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49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7172667-2571-4A12-81E3-74573F3078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679" y="458788"/>
            <a:ext cx="4086492" cy="540000"/>
          </a:xfrm>
        </p:spPr>
        <p:txBody>
          <a:bodyPr/>
          <a:lstStyle/>
          <a:p>
            <a:r>
              <a:rPr lang="de-DE" dirty="0"/>
              <a:t>EESTECH Challenge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E79210-EA8B-4964-88AB-0AE3D15AF2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Hints</a:t>
            </a:r>
            <a:r>
              <a:rPr lang="de-DE" dirty="0"/>
              <a:t> &amp; Tipps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E1E7D0-87F6-4830-9CF1-2C11C61176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Human Computer Interaction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CA7318-738A-46AD-870D-28EF3E0211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09.10.2020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AAC5F0-8368-4D40-B033-6DAE246B3C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F41A04-3E92-40A9-8DFE-996B438AA94D}"/>
              </a:ext>
            </a:extLst>
          </p:cNvPr>
          <p:cNvSpPr txBox="1"/>
          <p:nvPr/>
        </p:nvSpPr>
        <p:spPr>
          <a:xfrm>
            <a:off x="659679" y="1894114"/>
            <a:ext cx="9061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 conceptual level, think also about which sensors would be suitable for such an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helpful to draw wireframes / sketches of your idea (in Miro, Power Point etc.) before starting with the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implementation you can choose a programming language yourself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aspects you can consider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you want to make your solution scalable or is it tailored for single users? </a:t>
            </a:r>
          </a:p>
        </p:txBody>
      </p:sp>
    </p:spTree>
    <p:extLst>
      <p:ext uri="{BB962C8B-B14F-4D97-AF65-F5344CB8AC3E}">
        <p14:creationId xmlns:p14="http://schemas.microsoft.com/office/powerpoint/2010/main" val="80858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659156-D8D5-47B9-BEBB-89ACC265A2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1768" y="664732"/>
            <a:ext cx="4825632" cy="2557440"/>
          </a:xfrm>
        </p:spPr>
        <p:txBody>
          <a:bodyPr/>
          <a:lstStyle/>
          <a:p>
            <a:r>
              <a:rPr lang="de-DE" b="1" dirty="0"/>
              <a:t>Also </a:t>
            </a:r>
            <a:r>
              <a:rPr lang="de-DE" b="1" dirty="0" err="1"/>
              <a:t>take</a:t>
            </a:r>
            <a:r>
              <a:rPr lang="de-DE" b="1" dirty="0"/>
              <a:t> a </a:t>
            </a:r>
            <a:r>
              <a:rPr lang="de-DE" b="1" dirty="0" err="1"/>
              <a:t>look</a:t>
            </a:r>
            <a:r>
              <a:rPr lang="de-DE" b="1" dirty="0"/>
              <a:t>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Checklist in Miro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Templates in Miro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#</a:t>
            </a:r>
            <a:r>
              <a:rPr lang="de-DE" dirty="0" err="1"/>
              <a:t>questions-channel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#</a:t>
            </a:r>
            <a:r>
              <a:rPr lang="de-DE" dirty="0" err="1"/>
              <a:t>programming-tips</a:t>
            </a:r>
            <a:r>
              <a:rPr lang="de-DE" dirty="0"/>
              <a:t> </a:t>
            </a:r>
            <a:r>
              <a:rPr lang="de-DE" dirty="0" err="1"/>
              <a:t>channel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CC5D78-5438-49B6-AEE7-85CCD0389A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9FE677-8895-4C27-9EB3-EEB618CC0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ABD8A65-C134-4AAD-A829-7D371E9838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 descr="Ein Bild, das sitzend, Straße, groß, Bus enthält.&#10;&#10;Automatisch generierte Beschreibung">
            <a:extLst>
              <a:ext uri="{FF2B5EF4-FFF2-40B4-BE49-F238E27FC236}">
                <a16:creationId xmlns:a16="http://schemas.microsoft.com/office/drawing/2014/main" id="{E4BA2AFA-7E20-495B-863F-5952B481F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65"/>
          <a:stretch/>
        </p:blipFill>
        <p:spPr>
          <a:xfrm>
            <a:off x="4006416" y="575726"/>
            <a:ext cx="2327650" cy="154820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70B07C8-5554-4DBF-B674-318027E1F3A7}"/>
              </a:ext>
            </a:extLst>
          </p:cNvPr>
          <p:cNvSpPr/>
          <p:nvPr/>
        </p:nvSpPr>
        <p:spPr>
          <a:xfrm>
            <a:off x="5867526" y="575726"/>
            <a:ext cx="500743" cy="492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2AE1D48-5826-4C6C-9933-CA3CB78CD27F}"/>
              </a:ext>
            </a:extLst>
          </p:cNvPr>
          <p:cNvCxnSpPr>
            <a:cxnSpLocks/>
          </p:cNvCxnSpPr>
          <p:nvPr/>
        </p:nvCxnSpPr>
        <p:spPr>
          <a:xfrm flipV="1">
            <a:off x="2896073" y="1197428"/>
            <a:ext cx="1132114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A2F74423-5716-4379-8A37-D80B4C572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40" y="565086"/>
            <a:ext cx="3495812" cy="396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2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E9087B5-E5D5-49E0-8DEF-09719126BE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A49772-098A-4B33-83E5-51007CF930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836B84-F294-404B-8A35-96053525AD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3F75B-38CE-4CEC-B74A-DB65F50251C9}"/>
              </a:ext>
            </a:extLst>
          </p:cNvPr>
          <p:cNvSpPr txBox="1"/>
          <p:nvPr/>
        </p:nvSpPr>
        <p:spPr>
          <a:xfrm>
            <a:off x="642257" y="1334400"/>
            <a:ext cx="713014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4800" dirty="0"/>
              <a:t>Question time … </a:t>
            </a:r>
          </a:p>
        </p:txBody>
      </p:sp>
    </p:spTree>
    <p:extLst>
      <p:ext uri="{BB962C8B-B14F-4D97-AF65-F5344CB8AC3E}">
        <p14:creationId xmlns:p14="http://schemas.microsoft.com/office/powerpoint/2010/main" val="2841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E9087B5-E5D5-49E0-8DEF-09719126BE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A49772-098A-4B33-83E5-51007CF930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836B84-F294-404B-8A35-96053525AD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3F75B-38CE-4CEC-B74A-DB65F50251C9}"/>
              </a:ext>
            </a:extLst>
          </p:cNvPr>
          <p:cNvSpPr txBox="1"/>
          <p:nvPr/>
        </p:nvSpPr>
        <p:spPr>
          <a:xfrm>
            <a:off x="642257" y="1334400"/>
            <a:ext cx="713014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4800" dirty="0" err="1"/>
              <a:t>Have</a:t>
            </a:r>
            <a:r>
              <a:rPr lang="de-DE" sz="4800" dirty="0"/>
              <a:t> </a:t>
            </a:r>
            <a:r>
              <a:rPr lang="de-DE" sz="4800" dirty="0" err="1"/>
              <a:t>fun</a:t>
            </a:r>
            <a:r>
              <a:rPr lang="de-DE" sz="4800" dirty="0"/>
              <a:t> and </a:t>
            </a:r>
            <a:r>
              <a:rPr lang="de-DE" sz="4800" dirty="0" err="1"/>
              <a:t>good</a:t>
            </a:r>
            <a:r>
              <a:rPr lang="de-DE" sz="4800" dirty="0"/>
              <a:t> </a:t>
            </a:r>
            <a:r>
              <a:rPr lang="de-DE" sz="4800" dirty="0" err="1"/>
              <a:t>luck</a:t>
            </a:r>
            <a:r>
              <a:rPr lang="de-DE" sz="48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4235619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AAADBE3DE2BD4D9B97208AF0DEA2D8" ma:contentTypeVersion="3" ma:contentTypeDescription="Create a new document." ma:contentTypeScope="" ma:versionID="df640e99be66c56961da4d30dffcd0a0">
  <xsd:schema xmlns:xsd="http://www.w3.org/2001/XMLSchema" xmlns:xs="http://www.w3.org/2001/XMLSchema" xmlns:p="http://schemas.microsoft.com/office/2006/metadata/properties" xmlns:ns2="0a44467d-f66e-4a7e-aa32-aa8ff26b0e46" targetNamespace="http://schemas.microsoft.com/office/2006/metadata/properties" ma:root="true" ma:fieldsID="12a2d5d357fb6a0cd2142ba3008286f2" ns2:_="">
    <xsd:import namespace="0a44467d-f66e-4a7e-aa32-aa8ff26b0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4467d-f66e-4a7e-aa32-aa8ff26b0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936C4B-BB04-4D1A-90D9-069C0EA85BC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a44467d-f66e-4a7e-aa32-aa8ff26b0e4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228C327-4709-4231-856F-16B3679B64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44467d-f66e-4a7e-aa32-aa8ff26b0e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44D5C3-925A-4C0F-88F6-9FECE335E0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Benutzerdefiniert</PresentationFormat>
  <Paragraphs>62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Semibold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ifm electronic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Döweling</dc:creator>
  <cp:lastModifiedBy>Kizina, Anna</cp:lastModifiedBy>
  <cp:revision>53</cp:revision>
  <cp:lastPrinted>2020-01-13T07:19:01Z</cp:lastPrinted>
  <dcterms:created xsi:type="dcterms:W3CDTF">2016-03-01T10:19:54Z</dcterms:created>
  <dcterms:modified xsi:type="dcterms:W3CDTF">2020-10-12T08:08:02Z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0x010100AAAAADBE3DE2BD4D9B97208AF0DEA2D8</vt:lpwstr>
  </property>
  <property fmtid="{D5CDD505-2E9C-101B-9397-08002B2CF9AE}" pid="3" name="_dlc_DocIdItemGuid">
    <vt:lpwstr>dd9b8f38-90d2-47e1-bd9c-e5aec60535eb</vt:lpwstr>
  </property>
  <property fmtid="{D5CDD505-2E9C-101B-9397-08002B2CF9AE}" pid="4" name="ifm_Collaboration_DocumentHashTagCategory">
    <vt:lpwstr/>
  </property>
</Properties>
</file>