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  <p:sldMasterId id="2147483710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5143500" type="screen16x9"/>
  <p:notesSz cx="6858000" cy="9144000"/>
  <p:embeddedFontLst>
    <p:embeddedFont>
      <p:font typeface="Basic" panose="02020500000000000000" charset="0"/>
      <p:regular r:id="rId37"/>
    </p:embeddedFont>
    <p:embeddedFont>
      <p:font typeface="Cambria Math" panose="02040503050406030204" pitchFamily="18" charset="0"/>
      <p:regular r:id="rId38"/>
    </p:embeddedFont>
    <p:embeddedFont>
      <p:font typeface="DM Serif Display" pitchFamily="2" charset="0"/>
      <p:regular r:id="rId39"/>
      <p:italic r:id="rId40"/>
    </p:embeddedFont>
    <p:embeddedFont>
      <p:font typeface="DM Serif Text" pitchFamily="2" charset="0"/>
      <p:regular r:id="rId41"/>
      <p:italic r:id="rId42"/>
    </p:embeddedFont>
    <p:embeddedFont>
      <p:font typeface="Raleway SemiBold" pitchFamily="2" charset="0"/>
      <p:regular r:id="rId43"/>
      <p:bold r:id="rId44"/>
      <p:italic r:id="rId45"/>
      <p:boldItalic r:id="rId46"/>
    </p:embeddedFont>
    <p:embeddedFont>
      <p:font typeface="Staatliches" pitchFamily="2" charset="0"/>
      <p:regular r:id="rId47"/>
    </p:embeddedFont>
    <p:embeddedFont>
      <p:font typeface="微軟正黑體" panose="020B0604030504040204" pitchFamily="34" charset="-120"/>
      <p:regular r:id="rId4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9E09CB-05AD-4400-A693-D20B3200A535}">
  <a:tblStyle styleId="{4E9E09CB-05AD-4400-A693-D20B3200A5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g21043ec2f67_5_5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2" name="Google Shape;2592;g21043ec2f67_5_5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2285801e97a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2285801e97a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把test data跟train data的距離算出來，找出前五個最小的距離，然後預測結果。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2285801e97a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2285801e97a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Google Shape;2704;g2285801e97a_0_2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5" name="Google Shape;2705;g2285801e97a_0_2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g2285801e97a_0_2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3" name="Google Shape;2713;g2285801e97a_0_2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k=7 準確率為0.82 (最高)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g2285801e97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5" name="Google Shape;2725;g2285801e97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g2285801e97a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1" name="Google Shape;2731;g2285801e97a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g2285801e97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8" name="Google Shape;2738;g2285801e97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X:8個特徵值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 : 分類結果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" name="Google Shape;2743;g2285801e97a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4" name="Google Shape;2744;g2285801e97a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0" name="Google Shape;2750;g2285801e97a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1" name="Google Shape;2751;g2285801e97a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Google Shape;2758;g2285801e97a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9" name="Google Shape;2759;g2285801e97a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g21043ec2f67_5_7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8" name="Google Shape;2598;g21043ec2f67_5_7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g2285801e97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7" name="Google Shape;2767;g2285801e97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g2285801e97a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4" name="Google Shape;2774;g2285801e97a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因為原本貝氏分類器的資料為類別資料，當遇到連續資料時，需要做高斯常態分佈將資料離散化，這是高斯貝氏分類器的特徵，並藉此取得預測資料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Google Shape;2779;g2106368281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0" name="Google Shape;2780;g2106368281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因為原本貝氏分類器的資料為類別資料，當遇到連續資料時，需要做高斯常態分佈將資料離散化，這是高斯貝氏分類器的特徵，並藉此取得預測資料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Google Shape;2785;g2285801e97a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6" name="Google Shape;2786;g2285801e97a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g2285801e97a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2" name="Google Shape;2792;g2285801e97a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7" name="Google Shape;2797;g2285801e97a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8" name="Google Shape;2798;g2285801e97a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g2285801e97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6" name="Google Shape;2806;g2285801e97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Google Shape;2811;g2285801e97a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2" name="Google Shape;2812;g2285801e97a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Google Shape;2817;g2106368281c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8" name="Google Shape;2818;g2106368281c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Google Shape;2823;g2106368281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4" name="Google Shape;2824;g2106368281c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Google Shape;2613;g21043ec2f67_5_10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4" name="Google Shape;2614;g21043ec2f67_5_10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g210636828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0" name="Google Shape;2830;g210636828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g2106368281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6" name="Google Shape;2836;g2106368281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1" name="Google Shape;2841;g2285801e97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2" name="Google Shape;2842;g2285801e97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7" name="Google Shape;2847;g2285801e97a_0_2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8" name="Google Shape;2848;g2285801e97a_0_2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" name="Google Shape;2620;g21043ec2f67_5_12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1" name="Google Shape;2621;g21043ec2f67_5_12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g2285801e97a_0_2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8" name="Google Shape;2648;g2285801e97a_0_2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稍微帶過 ***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g2285801e97a_0_2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g2285801e97a_0_2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稍微帶過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g2285801e97a_0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6" name="Google Shape;2666;g2285801e97a_0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算出距離後，找鄰近k個點，這k個點的多數結果即為預測結果。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g2285801e97a_0_2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5" name="Google Shape;2675;g2285801e97a_0_2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準確率是預測正確的結果除以總數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召回率是預測陽性中實際為陽性的比例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g2285801e97a_0_2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7" name="Google Shape;2687;g2285801e97a_0_2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2279050" y="3344544"/>
            <a:ext cx="5539200" cy="717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500"/>
              <a:buFont typeface="DM Serif Display"/>
              <a:buNone/>
              <a:defRPr sz="650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DM Serif Display"/>
              </a:defRPr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500"/>
              <a:buFont typeface="DM Serif Display"/>
              <a:buNone/>
              <a:defRPr sz="6500">
                <a:solidFill>
                  <a:schemeClr val="l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 dirty="0"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3870226" y="4074144"/>
            <a:ext cx="39483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Basic"/>
              <a:buNone/>
              <a:defRPr sz="1600">
                <a:solidFill>
                  <a:schemeClr val="lt2"/>
                </a:solidFill>
                <a:highlight>
                  <a:schemeClr val="dk1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微軟正黑體" panose="020B0604030504040204" pitchFamily="34" charset="-120"/>
                <a:sym typeface="Basic"/>
              </a:defRPr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 dirty="0"/>
          </a:p>
        </p:txBody>
      </p:sp>
      <p:sp>
        <p:nvSpPr>
          <p:cNvPr id="56" name="Google Shape;56;p14"/>
          <p:cNvSpPr/>
          <p:nvPr/>
        </p:nvSpPr>
        <p:spPr>
          <a:xfrm rot="-5400000" flipH="1">
            <a:off x="8590083" y="4586342"/>
            <a:ext cx="556515" cy="559733"/>
          </a:xfrm>
          <a:custGeom>
            <a:avLst/>
            <a:gdLst/>
            <a:ahLst/>
            <a:cxnLst/>
            <a:rect l="l" t="t" r="r" b="b"/>
            <a:pathLst>
              <a:path w="22350" h="22477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302"/>
                </a:lnTo>
                <a:cubicBezTo>
                  <a:pt x="1" y="17478"/>
                  <a:pt x="4999" y="22476"/>
                  <a:pt x="11175" y="22476"/>
                </a:cubicBezTo>
                <a:cubicBezTo>
                  <a:pt x="17351" y="22476"/>
                  <a:pt x="22349" y="17478"/>
                  <a:pt x="22349" y="11302"/>
                </a:cubicBez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14"/>
          <p:cNvGrpSpPr/>
          <p:nvPr/>
        </p:nvGrpSpPr>
        <p:grpSpPr>
          <a:xfrm>
            <a:off x="-7400" y="3523889"/>
            <a:ext cx="1922452" cy="1620429"/>
            <a:chOff x="-7400" y="3217246"/>
            <a:chExt cx="2286456" cy="1927246"/>
          </a:xfrm>
        </p:grpSpPr>
        <p:sp>
          <p:nvSpPr>
            <p:cNvPr id="58" name="Google Shape;58;p14"/>
            <p:cNvSpPr/>
            <p:nvPr/>
          </p:nvSpPr>
          <p:spPr>
            <a:xfrm rot="5400000">
              <a:off x="1463102" y="3044089"/>
              <a:ext cx="642478" cy="989431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-2470" y="4500132"/>
              <a:ext cx="642507" cy="646214"/>
            </a:xfrm>
            <a:custGeom>
              <a:avLst/>
              <a:gdLst/>
              <a:ahLst/>
              <a:cxnLst/>
              <a:rect l="l" t="t" r="r" b="b"/>
              <a:pathLst>
                <a:path w="22350" h="22477" extrusionOk="0">
                  <a:moveTo>
                    <a:pt x="1" y="1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-5400000" flipH="1">
              <a:off x="-2455" y="3215378"/>
              <a:ext cx="642478" cy="646214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 rot="-5400000">
              <a:off x="643579" y="4500146"/>
              <a:ext cx="642507" cy="646185"/>
            </a:xfrm>
            <a:custGeom>
              <a:avLst/>
              <a:gdLst/>
              <a:ahLst/>
              <a:cxnLst/>
              <a:rect l="l" t="t" r="r" b="b"/>
              <a:pathLst>
                <a:path w="22350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 rot="-5400000" flipH="1">
              <a:off x="643594" y="3215392"/>
              <a:ext cx="642478" cy="646185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 rot="-5400000">
              <a:off x="1289628" y="4500132"/>
              <a:ext cx="642507" cy="646214"/>
            </a:xfrm>
            <a:custGeom>
              <a:avLst/>
              <a:gdLst/>
              <a:ahLst/>
              <a:cxnLst/>
              <a:rect l="l" t="t" r="r" b="b"/>
              <a:pathLst>
                <a:path w="22350" h="22477" extrusionOk="0">
                  <a:moveTo>
                    <a:pt x="1" y="1"/>
                  </a:moveTo>
                  <a:lnTo>
                    <a:pt x="1" y="22476"/>
                  </a:lnTo>
                  <a:cubicBezTo>
                    <a:pt x="12353" y="22476"/>
                    <a:pt x="22349" y="12480"/>
                    <a:pt x="22349" y="128"/>
                  </a:cubicBez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 rot="-5400000" flipH="1">
              <a:off x="643594" y="3215392"/>
              <a:ext cx="642478" cy="646185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1174" y="0"/>
                  </a:moveTo>
                  <a:cubicBezTo>
                    <a:pt x="4998" y="0"/>
                    <a:pt x="0" y="4998"/>
                    <a:pt x="0" y="11174"/>
                  </a:cubicBezTo>
                  <a:lnTo>
                    <a:pt x="0" y="11302"/>
                  </a:lnTo>
                  <a:cubicBezTo>
                    <a:pt x="0" y="17478"/>
                    <a:pt x="4998" y="22476"/>
                    <a:pt x="11174" y="22476"/>
                  </a:cubicBezTo>
                  <a:cubicBezTo>
                    <a:pt x="17382" y="22476"/>
                    <a:pt x="22348" y="17478"/>
                    <a:pt x="22348" y="11302"/>
                  </a:cubicBezTo>
                  <a:lnTo>
                    <a:pt x="22348" y="11174"/>
                  </a:lnTo>
                  <a:cubicBezTo>
                    <a:pt x="22348" y="4998"/>
                    <a:pt x="17382" y="0"/>
                    <a:pt x="11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 rot="-5400000">
              <a:off x="-2010" y="4500592"/>
              <a:ext cx="642507" cy="645294"/>
            </a:xfrm>
            <a:custGeom>
              <a:avLst/>
              <a:gdLst/>
              <a:ahLst/>
              <a:cxnLst/>
              <a:rect l="l" t="t" r="r" b="b"/>
              <a:pathLst>
                <a:path w="22350" h="22445" extrusionOk="0">
                  <a:moveTo>
                    <a:pt x="1" y="1"/>
                  </a:moveTo>
                  <a:lnTo>
                    <a:pt x="22349" y="22444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 rot="-5400000">
              <a:off x="-2483" y="4501103"/>
              <a:ext cx="334995" cy="336835"/>
            </a:xfrm>
            <a:custGeom>
              <a:avLst/>
              <a:gdLst/>
              <a:ahLst/>
              <a:cxnLst/>
              <a:rect l="l" t="t" r="r" b="b"/>
              <a:pathLst>
                <a:path w="11653" h="11716" extrusionOk="0">
                  <a:moveTo>
                    <a:pt x="0" y="1"/>
                  </a:moveTo>
                  <a:lnTo>
                    <a:pt x="11652" y="11716"/>
                  </a:lnTo>
                  <a:lnTo>
                    <a:pt x="116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 rot="5400000">
              <a:off x="173477" y="3686139"/>
              <a:ext cx="642478" cy="989431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 rot="-5400000" flipH="1">
              <a:off x="-2915" y="3215838"/>
              <a:ext cx="643398" cy="646214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14"/>
            <p:cNvGrpSpPr/>
            <p:nvPr/>
          </p:nvGrpSpPr>
          <p:grpSpPr>
            <a:xfrm>
              <a:off x="-7400" y="3859057"/>
              <a:ext cx="649188" cy="644298"/>
              <a:chOff x="-7400" y="1285150"/>
              <a:chExt cx="649188" cy="644298"/>
            </a:xfrm>
          </p:grpSpPr>
          <p:sp>
            <p:nvSpPr>
              <p:cNvPr id="70" name="Google Shape;70;p14"/>
              <p:cNvSpPr/>
              <p:nvPr/>
            </p:nvSpPr>
            <p:spPr>
              <a:xfrm rot="-5400000" flipH="1">
                <a:off x="-281757" y="1559508"/>
                <a:ext cx="644289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 rot="-5400000" flipH="1">
                <a:off x="-95379" y="1561074"/>
                <a:ext cx="644289" cy="9246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216" extrusionOk="0">
                    <a:moveTo>
                      <a:pt x="0" y="1"/>
                    </a:moveTo>
                    <a:lnTo>
                      <a:pt x="0" y="3216"/>
                    </a:lnTo>
                    <a:lnTo>
                      <a:pt x="22412" y="3216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 rot="-5400000" flipH="1">
                <a:off x="89017" y="1561534"/>
                <a:ext cx="644289" cy="9154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 rot="-5400000" flipH="1">
                <a:off x="273859" y="1561519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" name="Google Shape;74;p14"/>
            <p:cNvSpPr/>
            <p:nvPr/>
          </p:nvSpPr>
          <p:spPr>
            <a:xfrm rot="-5400000" flipH="1">
              <a:off x="1288696" y="3215691"/>
              <a:ext cx="642478" cy="646185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 rot="-5400000" flipH="1">
              <a:off x="644539" y="4501960"/>
              <a:ext cx="640638" cy="640694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14"/>
          <p:cNvGrpSpPr/>
          <p:nvPr/>
        </p:nvGrpSpPr>
        <p:grpSpPr>
          <a:xfrm>
            <a:off x="5541081" y="-10250"/>
            <a:ext cx="3604425" cy="3337540"/>
            <a:chOff x="4972705" y="-10250"/>
            <a:chExt cx="4172754" cy="3863788"/>
          </a:xfrm>
        </p:grpSpPr>
        <p:sp>
          <p:nvSpPr>
            <p:cNvPr id="77" name="Google Shape;77;p14"/>
            <p:cNvSpPr/>
            <p:nvPr/>
          </p:nvSpPr>
          <p:spPr>
            <a:xfrm rot="-5400000" flipH="1">
              <a:off x="8488223" y="251048"/>
              <a:ext cx="642478" cy="669070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 rot="-5400000" flipH="1">
              <a:off x="8477714" y="265236"/>
              <a:ext cx="640638" cy="640694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8495870" y="918039"/>
              <a:ext cx="631136" cy="666301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" name="Google Shape;80;p14"/>
            <p:cNvGrpSpPr/>
            <p:nvPr/>
          </p:nvGrpSpPr>
          <p:grpSpPr>
            <a:xfrm>
              <a:off x="8477675" y="906709"/>
              <a:ext cx="666925" cy="660043"/>
              <a:chOff x="8477675" y="643675"/>
              <a:chExt cx="666925" cy="660043"/>
            </a:xfrm>
          </p:grpSpPr>
          <p:sp>
            <p:nvSpPr>
              <p:cNvPr id="81" name="Google Shape;81;p14"/>
              <p:cNvSpPr/>
              <p:nvPr/>
            </p:nvSpPr>
            <p:spPr>
              <a:xfrm rot="5400000" flipH="1">
                <a:off x="8777571" y="936689"/>
                <a:ext cx="67758" cy="666301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2476" extrusionOk="0">
                    <a:moveTo>
                      <a:pt x="1" y="0"/>
                    </a:moveTo>
                    <a:lnTo>
                      <a:pt x="1" y="22476"/>
                    </a:lnTo>
                    <a:lnTo>
                      <a:pt x="2357" y="22476"/>
                    </a:lnTo>
                    <a:lnTo>
                      <a:pt x="23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 rot="5400000" flipH="1">
                <a:off x="8777126" y="793474"/>
                <a:ext cx="68649" cy="666301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88" y="2247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 rot="5400000" flipH="1">
                <a:off x="8777585" y="650274"/>
                <a:ext cx="67729" cy="666301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56" y="22476"/>
                    </a:lnTo>
                    <a:lnTo>
                      <a:pt x="23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5400000" flipH="1">
                <a:off x="8777126" y="507074"/>
                <a:ext cx="68649" cy="666301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88" y="2247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 rot="5400000" flipH="1">
                <a:off x="8767451" y="353899"/>
                <a:ext cx="87198" cy="666751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88" y="2247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" name="Google Shape;86;p14"/>
            <p:cNvSpPr/>
            <p:nvPr/>
          </p:nvSpPr>
          <p:spPr>
            <a:xfrm rot="10800000">
              <a:off x="7177786" y="640049"/>
              <a:ext cx="640690" cy="646185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 rot="10800000">
              <a:off x="7177793" y="-10250"/>
              <a:ext cx="642478" cy="646214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5400000">
              <a:off x="6901923" y="916832"/>
              <a:ext cx="644322" cy="90911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rot="5400000">
              <a:off x="7085497" y="916818"/>
              <a:ext cx="644322" cy="90940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5400000">
              <a:off x="7269085" y="916818"/>
              <a:ext cx="644322" cy="90940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5400000">
              <a:off x="7452659" y="916832"/>
              <a:ext cx="644322" cy="90911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 rot="10800000">
              <a:off x="7177793" y="1283682"/>
              <a:ext cx="642478" cy="989431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 rot="5400000" flipH="1">
              <a:off x="7177796" y="1279205"/>
              <a:ext cx="642478" cy="646185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 rot="10800000" flipH="1">
              <a:off x="8504769" y="2220474"/>
              <a:ext cx="640690" cy="646185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 rot="-5400000" flipH="1">
              <a:off x="8500249" y="1576225"/>
              <a:ext cx="642478" cy="646214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 rot="-5400000" flipH="1">
              <a:off x="8593426" y="2497243"/>
              <a:ext cx="644322" cy="90940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 rot="-5400000" flipH="1">
              <a:off x="8409838" y="2497243"/>
              <a:ext cx="644322" cy="90940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 rot="10800000" flipH="1">
              <a:off x="8501124" y="2864107"/>
              <a:ext cx="642478" cy="989431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 rot="-5400000">
              <a:off x="8501121" y="2859630"/>
              <a:ext cx="642478" cy="646185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 rot="-5400000" flipH="1">
              <a:off x="8226238" y="2497243"/>
              <a:ext cx="644322" cy="90940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rot="-5400000" flipH="1">
              <a:off x="6518555" y="635287"/>
              <a:ext cx="642507" cy="646214"/>
            </a:xfrm>
            <a:custGeom>
              <a:avLst/>
              <a:gdLst/>
              <a:ahLst/>
              <a:cxnLst/>
              <a:rect l="l" t="t" r="r" b="b"/>
              <a:pathLst>
                <a:path w="22350" h="22477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302"/>
                  </a:lnTo>
                  <a:cubicBezTo>
                    <a:pt x="1" y="17478"/>
                    <a:pt x="4999" y="22476"/>
                    <a:pt x="11175" y="22476"/>
                  </a:cubicBezTo>
                  <a:cubicBezTo>
                    <a:pt x="17351" y="22476"/>
                    <a:pt x="22349" y="17478"/>
                    <a:pt x="22349" y="11302"/>
                  </a:cubicBez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" name="Google Shape;102;p14"/>
            <p:cNvGrpSpPr/>
            <p:nvPr/>
          </p:nvGrpSpPr>
          <p:grpSpPr>
            <a:xfrm>
              <a:off x="6534539" y="-1341"/>
              <a:ext cx="644345" cy="645140"/>
              <a:chOff x="1954881" y="-500"/>
              <a:chExt cx="644345" cy="645140"/>
            </a:xfrm>
          </p:grpSpPr>
          <p:sp>
            <p:nvSpPr>
              <p:cNvPr id="103" name="Google Shape;103;p14"/>
              <p:cNvSpPr/>
              <p:nvPr/>
            </p:nvSpPr>
            <p:spPr>
              <a:xfrm rot="-5400000" flipH="1">
                <a:off x="2231287" y="-276906"/>
                <a:ext cx="9153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183" y="22412"/>
                    </a:lnTo>
                    <a:lnTo>
                      <a:pt x="31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4"/>
              <p:cNvSpPr/>
              <p:nvPr/>
            </p:nvSpPr>
            <p:spPr>
              <a:xfrm rot="-5400000" flipH="1">
                <a:off x="2231273" y="-92069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 rot="-5400000" flipH="1">
                <a:off x="2230827" y="92310"/>
                <a:ext cx="9245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216" y="22412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 rot="-5400000" flipH="1">
                <a:off x="2231287" y="276702"/>
                <a:ext cx="9153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" name="Google Shape;107;p14"/>
            <p:cNvSpPr/>
            <p:nvPr/>
          </p:nvSpPr>
          <p:spPr>
            <a:xfrm rot="-5400000" flipH="1">
              <a:off x="8677532" y="-204973"/>
              <a:ext cx="264038" cy="671302"/>
            </a:xfrm>
            <a:custGeom>
              <a:avLst/>
              <a:gdLst/>
              <a:ahLst/>
              <a:cxnLst/>
              <a:rect l="l" t="t" r="r" b="b"/>
              <a:pathLst>
                <a:path w="11303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11302" y="22476"/>
                  </a:lnTo>
                  <a:lnTo>
                    <a:pt x="113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 rot="10800000">
              <a:off x="4973305" y="638730"/>
              <a:ext cx="642478" cy="989431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 flipH="1">
              <a:off x="4973625" y="-10244"/>
              <a:ext cx="642478" cy="646214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 flipH="1">
              <a:off x="4972705" y="-10244"/>
              <a:ext cx="643398" cy="646214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 flipH="1">
              <a:off x="4973326" y="635947"/>
              <a:ext cx="642478" cy="646185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4"/>
          <p:cNvGrpSpPr/>
          <p:nvPr/>
        </p:nvGrpSpPr>
        <p:grpSpPr>
          <a:xfrm>
            <a:off x="-6575" y="-6376"/>
            <a:ext cx="3277005" cy="2178024"/>
            <a:chOff x="-6575" y="-6384"/>
            <a:chExt cx="3876736" cy="2576628"/>
          </a:xfrm>
        </p:grpSpPr>
        <p:sp>
          <p:nvSpPr>
            <p:cNvPr id="113" name="Google Shape;113;p14"/>
            <p:cNvSpPr/>
            <p:nvPr/>
          </p:nvSpPr>
          <p:spPr>
            <a:xfrm rot="10800000" flipH="1">
              <a:off x="3224152" y="-6384"/>
              <a:ext cx="642478" cy="989431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 rot="-5400000" flipH="1">
              <a:off x="-643997" y="1284354"/>
              <a:ext cx="1926485" cy="645294"/>
            </a:xfrm>
            <a:custGeom>
              <a:avLst/>
              <a:gdLst/>
              <a:ahLst/>
              <a:cxnLst/>
              <a:rect l="l" t="t" r="r" b="b"/>
              <a:pathLst>
                <a:path w="67014" h="22445" extrusionOk="0">
                  <a:moveTo>
                    <a:pt x="11238" y="1"/>
                  </a:moveTo>
                  <a:cubicBezTo>
                    <a:pt x="5031" y="1"/>
                    <a:pt x="1" y="5031"/>
                    <a:pt x="1" y="11238"/>
                  </a:cubicBezTo>
                  <a:cubicBezTo>
                    <a:pt x="1" y="17414"/>
                    <a:pt x="5031" y="22444"/>
                    <a:pt x="11238" y="22444"/>
                  </a:cubicBezTo>
                  <a:lnTo>
                    <a:pt x="67013" y="22444"/>
                  </a:lnTo>
                  <a:lnTo>
                    <a:pt x="670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 rot="-5400000" flipH="1">
              <a:off x="482509" y="159702"/>
              <a:ext cx="642478" cy="324012"/>
            </a:xfrm>
            <a:custGeom>
              <a:avLst/>
              <a:gdLst/>
              <a:ahLst/>
              <a:cxnLst/>
              <a:rect l="l" t="t" r="r" b="b"/>
              <a:pathLst>
                <a:path w="22349" h="11270" extrusionOk="0">
                  <a:moveTo>
                    <a:pt x="1" y="0"/>
                  </a:moveTo>
                  <a:lnTo>
                    <a:pt x="1" y="96"/>
                  </a:lnTo>
                  <a:cubicBezTo>
                    <a:pt x="1" y="6272"/>
                    <a:pt x="4999" y="11270"/>
                    <a:pt x="11175" y="11270"/>
                  </a:cubicBezTo>
                  <a:cubicBezTo>
                    <a:pt x="17351" y="11270"/>
                    <a:pt x="22349" y="6272"/>
                    <a:pt x="22349" y="96"/>
                  </a:cubicBezTo>
                  <a:lnTo>
                    <a:pt x="22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 rot="-5400000" flipH="1">
              <a:off x="806906" y="160148"/>
              <a:ext cx="642478" cy="323121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 rot="-5400000" flipH="1">
              <a:off x="805609" y="1445328"/>
              <a:ext cx="318473" cy="646185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 rot="-5400000" flipH="1">
              <a:off x="806327" y="1126632"/>
              <a:ext cx="318886" cy="648039"/>
            </a:xfrm>
            <a:custGeom>
              <a:avLst/>
              <a:gdLst/>
              <a:ahLst/>
              <a:cxnLst/>
              <a:rect l="l" t="t" r="r" b="b"/>
              <a:pathLst>
                <a:path w="11303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11302" y="22476"/>
                  </a:lnTo>
                  <a:lnTo>
                    <a:pt x="113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14"/>
            <p:cNvGrpSpPr/>
            <p:nvPr/>
          </p:nvGrpSpPr>
          <p:grpSpPr>
            <a:xfrm>
              <a:off x="3224972" y="-5742"/>
              <a:ext cx="645189" cy="653567"/>
              <a:chOff x="3225024" y="-4903"/>
              <a:chExt cx="645189" cy="644289"/>
            </a:xfrm>
          </p:grpSpPr>
          <p:sp>
            <p:nvSpPr>
              <p:cNvPr id="120" name="Google Shape;120;p14"/>
              <p:cNvSpPr/>
              <p:nvPr/>
            </p:nvSpPr>
            <p:spPr>
              <a:xfrm rot="-5400000" flipH="1">
                <a:off x="2948664" y="271457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 rot="-5400000" flipH="1">
                <a:off x="3133046" y="271011"/>
                <a:ext cx="644289" cy="9246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216" extrusionOk="0">
                    <a:moveTo>
                      <a:pt x="0" y="1"/>
                    </a:moveTo>
                    <a:lnTo>
                      <a:pt x="0" y="3216"/>
                    </a:lnTo>
                    <a:lnTo>
                      <a:pt x="22412" y="3216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 rot="-5400000" flipH="1">
                <a:off x="3317442" y="271471"/>
                <a:ext cx="644289" cy="9154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 rot="-5400000" flipH="1">
                <a:off x="3502284" y="271457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" name="Google Shape;124;p14"/>
            <p:cNvGrpSpPr/>
            <p:nvPr/>
          </p:nvGrpSpPr>
          <p:grpSpPr>
            <a:xfrm>
              <a:off x="1934002" y="-193"/>
              <a:ext cx="669070" cy="642478"/>
              <a:chOff x="1922802" y="1311"/>
              <a:chExt cx="669070" cy="642478"/>
            </a:xfrm>
          </p:grpSpPr>
          <p:sp>
            <p:nvSpPr>
              <p:cNvPr id="125" name="Google Shape;125;p14"/>
              <p:cNvSpPr/>
              <p:nvPr/>
            </p:nvSpPr>
            <p:spPr>
              <a:xfrm rot="-5400000" flipH="1">
                <a:off x="1936098" y="-11985"/>
                <a:ext cx="642478" cy="669070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3272" extrusionOk="0">
                    <a:moveTo>
                      <a:pt x="1" y="1"/>
                    </a:moveTo>
                    <a:lnTo>
                      <a:pt x="1" y="23272"/>
                    </a:lnTo>
                    <a:lnTo>
                      <a:pt x="22349" y="23272"/>
                    </a:lnTo>
                    <a:lnTo>
                      <a:pt x="22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 rot="-5400000" flipH="1">
                <a:off x="1925589" y="2203"/>
                <a:ext cx="640638" cy="640694"/>
              </a:xfrm>
              <a:custGeom>
                <a:avLst/>
                <a:gdLst/>
                <a:ahLst/>
                <a:cxnLst/>
                <a:rect l="l" t="t" r="r" b="b"/>
                <a:pathLst>
                  <a:path w="22285" h="22285" extrusionOk="0">
                    <a:moveTo>
                      <a:pt x="11111" y="0"/>
                    </a:moveTo>
                    <a:lnTo>
                      <a:pt x="1" y="11111"/>
                    </a:lnTo>
                    <a:lnTo>
                      <a:pt x="11175" y="22285"/>
                    </a:lnTo>
                    <a:lnTo>
                      <a:pt x="22285" y="11142"/>
                    </a:lnTo>
                    <a:lnTo>
                      <a:pt x="111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" name="Google Shape;127;p14"/>
            <p:cNvSpPr/>
            <p:nvPr/>
          </p:nvSpPr>
          <p:spPr>
            <a:xfrm rot="-5400000" flipH="1">
              <a:off x="643135" y="1919739"/>
              <a:ext cx="643398" cy="646214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 rot="-5400000" flipH="1">
              <a:off x="-1802" y="-4314"/>
              <a:ext cx="642478" cy="652023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" name="Google Shape;129;p14"/>
            <p:cNvGrpSpPr/>
            <p:nvPr/>
          </p:nvGrpSpPr>
          <p:grpSpPr>
            <a:xfrm rot="5400000">
              <a:off x="-2583" y="1253336"/>
              <a:ext cx="648733" cy="643783"/>
              <a:chOff x="-7400" y="1285150"/>
              <a:chExt cx="649188" cy="644298"/>
            </a:xfrm>
          </p:grpSpPr>
          <p:sp>
            <p:nvSpPr>
              <p:cNvPr id="130" name="Google Shape;130;p14"/>
              <p:cNvSpPr/>
              <p:nvPr/>
            </p:nvSpPr>
            <p:spPr>
              <a:xfrm rot="-5400000" flipH="1">
                <a:off x="-281757" y="1559508"/>
                <a:ext cx="644289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 rot="-5400000" flipH="1">
                <a:off x="-95379" y="1561074"/>
                <a:ext cx="644289" cy="9246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216" extrusionOk="0">
                    <a:moveTo>
                      <a:pt x="0" y="1"/>
                    </a:moveTo>
                    <a:lnTo>
                      <a:pt x="0" y="3216"/>
                    </a:lnTo>
                    <a:lnTo>
                      <a:pt x="22412" y="3216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 rot="-5400000" flipH="1">
                <a:off x="89017" y="1561534"/>
                <a:ext cx="644289" cy="9154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 rot="-5400000" flipH="1">
                <a:off x="273859" y="1561519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" name="Google Shape;134;p14"/>
            <p:cNvSpPr/>
            <p:nvPr/>
          </p:nvSpPr>
          <p:spPr>
            <a:xfrm rot="10800000">
              <a:off x="2599177" y="647807"/>
              <a:ext cx="627448" cy="648152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22348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14"/>
            <p:cNvGrpSpPr/>
            <p:nvPr/>
          </p:nvGrpSpPr>
          <p:grpSpPr>
            <a:xfrm>
              <a:off x="2602007" y="-1341"/>
              <a:ext cx="623533" cy="648173"/>
              <a:chOff x="1954881" y="-500"/>
              <a:chExt cx="644345" cy="645140"/>
            </a:xfrm>
          </p:grpSpPr>
          <p:sp>
            <p:nvSpPr>
              <p:cNvPr id="136" name="Google Shape;136;p14"/>
              <p:cNvSpPr/>
              <p:nvPr/>
            </p:nvSpPr>
            <p:spPr>
              <a:xfrm rot="-5400000" flipH="1">
                <a:off x="2231287" y="-276906"/>
                <a:ext cx="9153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183" y="22412"/>
                    </a:lnTo>
                    <a:lnTo>
                      <a:pt x="31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 rot="-5400000" flipH="1">
                <a:off x="2231273" y="-92069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 rot="-5400000" flipH="1">
                <a:off x="2230827" y="92310"/>
                <a:ext cx="9245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216" y="22412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 rot="-5400000" flipH="1">
                <a:off x="2231287" y="276702"/>
                <a:ext cx="9153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" name="Google Shape;140;p14"/>
            <p:cNvSpPr/>
            <p:nvPr/>
          </p:nvSpPr>
          <p:spPr>
            <a:xfrm rot="5400000">
              <a:off x="1944429" y="630220"/>
              <a:ext cx="647982" cy="669309"/>
            </a:xfrm>
            <a:custGeom>
              <a:avLst/>
              <a:gdLst/>
              <a:ahLst/>
              <a:cxnLst/>
              <a:rect l="l" t="t" r="r" b="b"/>
              <a:pathLst>
                <a:path w="22350" h="22477" extrusionOk="0">
                  <a:moveTo>
                    <a:pt x="1" y="1"/>
                  </a:moveTo>
                  <a:lnTo>
                    <a:pt x="1" y="22476"/>
                  </a:lnTo>
                  <a:cubicBezTo>
                    <a:pt x="12353" y="22476"/>
                    <a:pt x="22349" y="12480"/>
                    <a:pt x="22349" y="128"/>
                  </a:cubicBezTo>
                  <a:lnTo>
                    <a:pt x="223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651114" y="647807"/>
              <a:ext cx="627448" cy="648152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22348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/>
          <p:nvPr/>
        </p:nvSpPr>
        <p:spPr>
          <a:xfrm rot="-5400000">
            <a:off x="8437" y="-10384"/>
            <a:ext cx="486472" cy="501945"/>
          </a:xfrm>
          <a:custGeom>
            <a:avLst/>
            <a:gdLst/>
            <a:ahLst/>
            <a:cxnLst/>
            <a:rect l="l" t="t" r="r" b="b"/>
            <a:pathLst>
              <a:path w="2389" h="22476" extrusionOk="0">
                <a:moveTo>
                  <a:pt x="0" y="0"/>
                </a:moveTo>
                <a:lnTo>
                  <a:pt x="0" y="22476"/>
                </a:lnTo>
                <a:lnTo>
                  <a:pt x="2388" y="22476"/>
                </a:lnTo>
                <a:lnTo>
                  <a:pt x="23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 rot="-5400000">
            <a:off x="13814" y="490810"/>
            <a:ext cx="475140" cy="501608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 rot="-5400000">
            <a:off x="218510" y="263790"/>
            <a:ext cx="66325" cy="501945"/>
          </a:xfrm>
          <a:custGeom>
            <a:avLst/>
            <a:gdLst/>
            <a:ahLst/>
            <a:cxnLst/>
            <a:rect l="l" t="t" r="r" b="b"/>
            <a:pathLst>
              <a:path w="2389" h="22476" extrusionOk="0">
                <a:moveTo>
                  <a:pt x="0" y="0"/>
                </a:moveTo>
                <a:lnTo>
                  <a:pt x="0" y="22476"/>
                </a:lnTo>
                <a:lnTo>
                  <a:pt x="2388" y="22476"/>
                </a:lnTo>
                <a:lnTo>
                  <a:pt x="23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966750" y="2446427"/>
            <a:ext cx="52104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title" idx="2" hasCustomPrompt="1"/>
          </p:nvPr>
        </p:nvSpPr>
        <p:spPr>
          <a:xfrm>
            <a:off x="3494800" y="1160954"/>
            <a:ext cx="2154300" cy="5415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5"/>
          <p:cNvSpPr txBox="1">
            <a:spLocks noGrp="1"/>
          </p:cNvSpPr>
          <p:nvPr>
            <p:ph type="subTitle" idx="1"/>
          </p:nvPr>
        </p:nvSpPr>
        <p:spPr>
          <a:xfrm>
            <a:off x="3384000" y="3947975"/>
            <a:ext cx="2376000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  <a:highlight>
                  <a:schemeClr val="dk1"/>
                </a:highlight>
                <a:latin typeface="Basic"/>
                <a:ea typeface="Basic"/>
                <a:cs typeface="Basic"/>
                <a:sym typeface="Basic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15"/>
          <p:cNvSpPr/>
          <p:nvPr/>
        </p:nvSpPr>
        <p:spPr>
          <a:xfrm rot="-5400000" flipH="1">
            <a:off x="1037" y="4107669"/>
            <a:ext cx="485073" cy="487186"/>
          </a:xfrm>
          <a:custGeom>
            <a:avLst/>
            <a:gdLst/>
            <a:ahLst/>
            <a:cxnLst/>
            <a:rect l="l" t="t" r="r" b="b"/>
            <a:pathLst>
              <a:path w="22413" h="22508" extrusionOk="0">
                <a:moveTo>
                  <a:pt x="11206" y="0"/>
                </a:moveTo>
                <a:cubicBezTo>
                  <a:pt x="4998" y="0"/>
                  <a:pt x="0" y="5094"/>
                  <a:pt x="128" y="11302"/>
                </a:cubicBezTo>
                <a:lnTo>
                  <a:pt x="128" y="11397"/>
                </a:lnTo>
                <a:cubicBezTo>
                  <a:pt x="128" y="17510"/>
                  <a:pt x="5094" y="22476"/>
                  <a:pt x="11206" y="22508"/>
                </a:cubicBezTo>
                <a:cubicBezTo>
                  <a:pt x="17350" y="22476"/>
                  <a:pt x="22285" y="17510"/>
                  <a:pt x="22317" y="11397"/>
                </a:cubicBezTo>
                <a:lnTo>
                  <a:pt x="22317" y="11302"/>
                </a:lnTo>
                <a:cubicBezTo>
                  <a:pt x="22412" y="5094"/>
                  <a:pt x="17414" y="0"/>
                  <a:pt x="112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 rot="-5400000" flipH="1">
            <a:off x="-120219" y="4229914"/>
            <a:ext cx="483688" cy="243268"/>
          </a:xfrm>
          <a:custGeom>
            <a:avLst/>
            <a:gdLst/>
            <a:ahLst/>
            <a:cxnLst/>
            <a:rect l="l" t="t" r="r" b="b"/>
            <a:pathLst>
              <a:path w="22349" h="11239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238"/>
                </a:lnTo>
                <a:lnTo>
                  <a:pt x="22349" y="11238"/>
                </a:ln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 flipH="1">
            <a:off x="1481694" y="-3360"/>
            <a:ext cx="485073" cy="487186"/>
          </a:xfrm>
          <a:custGeom>
            <a:avLst/>
            <a:gdLst/>
            <a:ahLst/>
            <a:cxnLst/>
            <a:rect l="l" t="t" r="r" b="b"/>
            <a:pathLst>
              <a:path w="22413" h="22508" extrusionOk="0">
                <a:moveTo>
                  <a:pt x="11206" y="0"/>
                </a:moveTo>
                <a:cubicBezTo>
                  <a:pt x="4998" y="0"/>
                  <a:pt x="0" y="5094"/>
                  <a:pt x="128" y="11302"/>
                </a:cubicBezTo>
                <a:lnTo>
                  <a:pt x="128" y="11397"/>
                </a:lnTo>
                <a:cubicBezTo>
                  <a:pt x="128" y="17510"/>
                  <a:pt x="5094" y="22476"/>
                  <a:pt x="11206" y="22508"/>
                </a:cubicBezTo>
                <a:cubicBezTo>
                  <a:pt x="17350" y="22476"/>
                  <a:pt x="22285" y="17510"/>
                  <a:pt x="22317" y="11397"/>
                </a:cubicBezTo>
                <a:lnTo>
                  <a:pt x="22317" y="11302"/>
                </a:lnTo>
                <a:cubicBezTo>
                  <a:pt x="22412" y="5094"/>
                  <a:pt x="17414" y="0"/>
                  <a:pt x="112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 flipH="1">
            <a:off x="1482100" y="-3350"/>
            <a:ext cx="483688" cy="243268"/>
          </a:xfrm>
          <a:custGeom>
            <a:avLst/>
            <a:gdLst/>
            <a:ahLst/>
            <a:cxnLst/>
            <a:rect l="l" t="t" r="r" b="b"/>
            <a:pathLst>
              <a:path w="22349" h="11239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238"/>
                </a:lnTo>
                <a:lnTo>
                  <a:pt x="22349" y="11238"/>
                </a:ln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 rot="5400000">
            <a:off x="-58" y="-667"/>
            <a:ext cx="482303" cy="482359"/>
          </a:xfrm>
          <a:custGeom>
            <a:avLst/>
            <a:gdLst/>
            <a:ahLst/>
            <a:cxnLst/>
            <a:rect l="l" t="t" r="r" b="b"/>
            <a:pathLst>
              <a:path w="22285" h="22285" extrusionOk="0">
                <a:moveTo>
                  <a:pt x="11111" y="0"/>
                </a:moveTo>
                <a:lnTo>
                  <a:pt x="1" y="11111"/>
                </a:lnTo>
                <a:lnTo>
                  <a:pt x="11175" y="22285"/>
                </a:lnTo>
                <a:lnTo>
                  <a:pt x="22285" y="11142"/>
                </a:lnTo>
                <a:lnTo>
                  <a:pt x="111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 rot="5400000">
            <a:off x="710749" y="-210794"/>
            <a:ext cx="68910" cy="485108"/>
          </a:xfrm>
          <a:custGeom>
            <a:avLst/>
            <a:gdLst/>
            <a:ahLst/>
            <a:cxnLst/>
            <a:rect l="l" t="t" r="r" b="b"/>
            <a:pathLst>
              <a:path w="3184" h="22412" extrusionOk="0">
                <a:moveTo>
                  <a:pt x="0" y="0"/>
                </a:moveTo>
                <a:lnTo>
                  <a:pt x="0" y="22412"/>
                </a:lnTo>
                <a:lnTo>
                  <a:pt x="3183" y="22412"/>
                </a:lnTo>
                <a:lnTo>
                  <a:pt x="3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 rot="5400000">
            <a:off x="710738" y="-71640"/>
            <a:ext cx="68931" cy="485108"/>
          </a:xfrm>
          <a:custGeom>
            <a:avLst/>
            <a:gdLst/>
            <a:ahLst/>
            <a:cxnLst/>
            <a:rect l="l" t="t" r="r" b="b"/>
            <a:pathLst>
              <a:path w="3185" h="22412" extrusionOk="0">
                <a:moveTo>
                  <a:pt x="1" y="0"/>
                </a:moveTo>
                <a:lnTo>
                  <a:pt x="1" y="22412"/>
                </a:lnTo>
                <a:lnTo>
                  <a:pt x="3184" y="22412"/>
                </a:lnTo>
                <a:lnTo>
                  <a:pt x="31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 rot="5400000">
            <a:off x="710403" y="67169"/>
            <a:ext cx="69602" cy="485108"/>
          </a:xfrm>
          <a:custGeom>
            <a:avLst/>
            <a:gdLst/>
            <a:ahLst/>
            <a:cxnLst/>
            <a:rect l="l" t="t" r="r" b="b"/>
            <a:pathLst>
              <a:path w="3216" h="22412" extrusionOk="0">
                <a:moveTo>
                  <a:pt x="0" y="0"/>
                </a:moveTo>
                <a:lnTo>
                  <a:pt x="0" y="22412"/>
                </a:lnTo>
                <a:lnTo>
                  <a:pt x="3216" y="22412"/>
                </a:lnTo>
                <a:lnTo>
                  <a:pt x="321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 rot="5400000">
            <a:off x="710749" y="205988"/>
            <a:ext cx="68910" cy="485108"/>
          </a:xfrm>
          <a:custGeom>
            <a:avLst/>
            <a:gdLst/>
            <a:ahLst/>
            <a:cxnLst/>
            <a:rect l="l" t="t" r="r" b="b"/>
            <a:pathLst>
              <a:path w="3184" h="22412" extrusionOk="0">
                <a:moveTo>
                  <a:pt x="0" y="0"/>
                </a:moveTo>
                <a:lnTo>
                  <a:pt x="0" y="22412"/>
                </a:lnTo>
                <a:lnTo>
                  <a:pt x="3184" y="22412"/>
                </a:lnTo>
                <a:lnTo>
                  <a:pt x="31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 rot="-5400000">
            <a:off x="225870" y="702870"/>
            <a:ext cx="51011" cy="501608"/>
          </a:xfrm>
          <a:custGeom>
            <a:avLst/>
            <a:gdLst/>
            <a:ahLst/>
            <a:cxnLst/>
            <a:rect l="l" t="t" r="r" b="b"/>
            <a:pathLst>
              <a:path w="2357" h="22476" extrusionOk="0">
                <a:moveTo>
                  <a:pt x="1" y="0"/>
                </a:moveTo>
                <a:lnTo>
                  <a:pt x="1" y="22476"/>
                </a:lnTo>
                <a:lnTo>
                  <a:pt x="2357" y="22476"/>
                </a:lnTo>
                <a:lnTo>
                  <a:pt x="235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 rot="-5400000">
            <a:off x="225534" y="595052"/>
            <a:ext cx="51682" cy="501608"/>
          </a:xfrm>
          <a:custGeom>
            <a:avLst/>
            <a:gdLst/>
            <a:ahLst/>
            <a:cxnLst/>
            <a:rect l="l" t="t" r="r" b="b"/>
            <a:pathLst>
              <a:path w="2388" h="22476" extrusionOk="0">
                <a:moveTo>
                  <a:pt x="0" y="0"/>
                </a:moveTo>
                <a:lnTo>
                  <a:pt x="0" y="22476"/>
                </a:lnTo>
                <a:lnTo>
                  <a:pt x="2388" y="22476"/>
                </a:lnTo>
                <a:lnTo>
                  <a:pt x="23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 rot="-5400000">
            <a:off x="225880" y="487245"/>
            <a:ext cx="50990" cy="501608"/>
          </a:xfrm>
          <a:custGeom>
            <a:avLst/>
            <a:gdLst/>
            <a:ahLst/>
            <a:cxnLst/>
            <a:rect l="l" t="t" r="r" b="b"/>
            <a:pathLst>
              <a:path w="2356" h="22476" extrusionOk="0">
                <a:moveTo>
                  <a:pt x="0" y="0"/>
                </a:moveTo>
                <a:lnTo>
                  <a:pt x="0" y="22476"/>
                </a:lnTo>
                <a:lnTo>
                  <a:pt x="2356" y="22476"/>
                </a:lnTo>
                <a:lnTo>
                  <a:pt x="23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 rot="-5400000">
            <a:off x="225534" y="379437"/>
            <a:ext cx="51682" cy="501608"/>
          </a:xfrm>
          <a:custGeom>
            <a:avLst/>
            <a:gdLst/>
            <a:ahLst/>
            <a:cxnLst/>
            <a:rect l="l" t="t" r="r" b="b"/>
            <a:pathLst>
              <a:path w="2388" h="22476" extrusionOk="0">
                <a:moveTo>
                  <a:pt x="0" y="0"/>
                </a:moveTo>
                <a:lnTo>
                  <a:pt x="0" y="22476"/>
                </a:lnTo>
                <a:lnTo>
                  <a:pt x="2388" y="22476"/>
                </a:lnTo>
                <a:lnTo>
                  <a:pt x="23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 rot="10800000" flipH="1">
            <a:off x="998942" y="480157"/>
            <a:ext cx="482347" cy="486493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0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 rot="10800000" flipH="1">
            <a:off x="997590" y="-9417"/>
            <a:ext cx="483688" cy="486515"/>
          </a:xfrm>
          <a:custGeom>
            <a:avLst/>
            <a:gdLst/>
            <a:ahLst/>
            <a:cxnLst/>
            <a:rect l="l" t="t" r="r" b="b"/>
            <a:pathLst>
              <a:path w="22349" h="22477" extrusionOk="0">
                <a:moveTo>
                  <a:pt x="22348" y="1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 rot="-5400000" flipH="1">
            <a:off x="1203885" y="688554"/>
            <a:ext cx="485085" cy="68440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 rot="-5400000" flipH="1">
            <a:off x="1065682" y="688543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 rot="-5400000" flipH="1">
            <a:off x="927468" y="688543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 rot="-5400000" flipH="1">
            <a:off x="789265" y="688554"/>
            <a:ext cx="485085" cy="68440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 rot="10800000" flipH="1">
            <a:off x="997590" y="964706"/>
            <a:ext cx="483688" cy="744913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 rot="-5400000">
            <a:off x="997595" y="961351"/>
            <a:ext cx="483688" cy="486493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22349" y="22475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 rot="10800000">
            <a:off x="-80" y="1471317"/>
            <a:ext cx="482347" cy="486493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0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"/>
          <p:cNvSpPr/>
          <p:nvPr/>
        </p:nvSpPr>
        <p:spPr>
          <a:xfrm rot="5400000">
            <a:off x="1975" y="986305"/>
            <a:ext cx="483688" cy="486515"/>
          </a:xfrm>
          <a:custGeom>
            <a:avLst/>
            <a:gdLst/>
            <a:ahLst/>
            <a:cxnLst/>
            <a:rect l="l" t="t" r="r" b="b"/>
            <a:pathLst>
              <a:path w="22349" h="22477" extrusionOk="0">
                <a:moveTo>
                  <a:pt x="22348" y="1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"/>
          <p:cNvSpPr/>
          <p:nvPr/>
        </p:nvSpPr>
        <p:spPr>
          <a:xfrm rot="5400000">
            <a:off x="-207761" y="1679713"/>
            <a:ext cx="485085" cy="68440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"/>
          <p:cNvSpPr/>
          <p:nvPr/>
        </p:nvSpPr>
        <p:spPr>
          <a:xfrm rot="5400000">
            <a:off x="-69558" y="1679703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5"/>
          <p:cNvSpPr/>
          <p:nvPr/>
        </p:nvSpPr>
        <p:spPr>
          <a:xfrm rot="5400000">
            <a:off x="68656" y="1679703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 rot="10800000">
            <a:off x="1323" y="1955865"/>
            <a:ext cx="483688" cy="744913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 rot="5400000" flipH="1">
            <a:off x="1318" y="1952510"/>
            <a:ext cx="483688" cy="486493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22349" y="22475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 rot="5400000">
            <a:off x="206879" y="1679703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15"/>
          <p:cNvGrpSpPr/>
          <p:nvPr/>
        </p:nvGrpSpPr>
        <p:grpSpPr>
          <a:xfrm>
            <a:off x="7661809" y="1910504"/>
            <a:ext cx="1482180" cy="3233580"/>
            <a:chOff x="7661809" y="1910504"/>
            <a:chExt cx="1482180" cy="3233580"/>
          </a:xfrm>
        </p:grpSpPr>
        <p:sp>
          <p:nvSpPr>
            <p:cNvPr id="179" name="Google Shape;179;p15"/>
            <p:cNvSpPr/>
            <p:nvPr/>
          </p:nvSpPr>
          <p:spPr>
            <a:xfrm rot="-5400000" flipH="1">
              <a:off x="7662866" y="1909447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 rot="-5400000" flipH="1">
              <a:off x="7541610" y="2031693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 rot="-5400000">
              <a:off x="8647807" y="4648951"/>
              <a:ext cx="483688" cy="503722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 rot="-5400000">
              <a:off x="8660279" y="4659633"/>
              <a:ext cx="482303" cy="482359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8642448" y="4159560"/>
              <a:ext cx="475140" cy="501608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8642452" y="4159552"/>
              <a:ext cx="51011" cy="501608"/>
            </a:xfrm>
            <a:custGeom>
              <a:avLst/>
              <a:gdLst/>
              <a:ahLst/>
              <a:cxnLst/>
              <a:rect l="l" t="t" r="r" b="b"/>
              <a:pathLst>
                <a:path w="2357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357" y="22476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8749935" y="4159552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8858089" y="4159552"/>
              <a:ext cx="50990" cy="501608"/>
            </a:xfrm>
            <a:custGeom>
              <a:avLst/>
              <a:gdLst/>
              <a:ahLst/>
              <a:cxnLst/>
              <a:rect l="l" t="t" r="r" b="b"/>
              <a:pathLst>
                <a:path w="2356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56" y="22476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8965550" y="4155375"/>
              <a:ext cx="51676" cy="505822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9073725" y="4155525"/>
              <a:ext cx="65650" cy="505822"/>
            </a:xfrm>
            <a:custGeom>
              <a:avLst/>
              <a:gdLst/>
              <a:ahLst/>
              <a:cxnLst/>
              <a:rect l="l" t="t" r="r" b="b"/>
              <a:pathLst>
                <a:path w="238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 flipH="1">
              <a:off x="7670217" y="4657569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" name="Google Shape;190;p15"/>
            <p:cNvGrpSpPr/>
            <p:nvPr/>
          </p:nvGrpSpPr>
          <p:grpSpPr>
            <a:xfrm>
              <a:off x="7672740" y="4172120"/>
              <a:ext cx="481330" cy="486493"/>
              <a:chOff x="7670224" y="4172300"/>
              <a:chExt cx="487176" cy="486493"/>
            </a:xfrm>
          </p:grpSpPr>
          <p:sp>
            <p:nvSpPr>
              <p:cNvPr id="191" name="Google Shape;191;p15"/>
              <p:cNvSpPr/>
              <p:nvPr/>
            </p:nvSpPr>
            <p:spPr>
              <a:xfrm flipH="1">
                <a:off x="7670224" y="4172300"/>
                <a:ext cx="485811" cy="48649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 rot="5400000" flipH="1">
                <a:off x="7462772" y="4381695"/>
                <a:ext cx="485085" cy="6894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 rot="5400000" flipH="1">
                <a:off x="7601973" y="4381684"/>
                <a:ext cx="485085" cy="6896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 rot="5400000" flipH="1">
                <a:off x="7741185" y="4381684"/>
                <a:ext cx="485085" cy="6896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 rot="5400000" flipH="1">
                <a:off x="7880387" y="4381695"/>
                <a:ext cx="485085" cy="6894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6" name="Google Shape;196;p15"/>
            <p:cNvSpPr/>
            <p:nvPr/>
          </p:nvSpPr>
          <p:spPr>
            <a:xfrm flipH="1">
              <a:off x="7670217" y="3431706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 rot="5400000">
              <a:off x="7670460" y="3693273"/>
              <a:ext cx="483688" cy="48694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 rot="-5400000">
              <a:off x="8659569" y="3182811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 rot="-5400000">
              <a:off x="8656861" y="3668505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 rot="10800000">
              <a:off x="8658831" y="3185527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 rot="10800000">
              <a:off x="8658831" y="3323719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 rot="10800000">
              <a:off x="8658831" y="3461932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8657513" y="2440547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 rot="-5400000" flipH="1">
              <a:off x="8657517" y="2702321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 rot="10800000">
              <a:off x="8658831" y="3600155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15"/>
            <p:cNvGrpSpPr/>
            <p:nvPr/>
          </p:nvGrpSpPr>
          <p:grpSpPr>
            <a:xfrm>
              <a:off x="8154574" y="4660971"/>
              <a:ext cx="485063" cy="482105"/>
              <a:chOff x="7831939" y="4498901"/>
              <a:chExt cx="644345" cy="644267"/>
            </a:xfrm>
          </p:grpSpPr>
          <p:sp>
            <p:nvSpPr>
              <p:cNvPr id="207" name="Google Shape;207;p15"/>
              <p:cNvSpPr/>
              <p:nvPr/>
            </p:nvSpPr>
            <p:spPr>
              <a:xfrm rot="-5400000">
                <a:off x="8108331" y="4591265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 rot="-5400000">
                <a:off x="8107885" y="4406887"/>
                <a:ext cx="9245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216" y="22412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 rot="-5400000">
                <a:off x="8108345" y="4222495"/>
                <a:ext cx="9153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 rot="-5400000">
                <a:off x="8108331" y="4775215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>
            <a:spLocks noGrp="1"/>
          </p:cNvSpPr>
          <p:nvPr>
            <p:ph type="title"/>
          </p:nvPr>
        </p:nvSpPr>
        <p:spPr>
          <a:xfrm>
            <a:off x="4572000" y="1453075"/>
            <a:ext cx="3858900" cy="11925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1"/>
          </p:nvPr>
        </p:nvSpPr>
        <p:spPr>
          <a:xfrm>
            <a:off x="5001650" y="2874275"/>
            <a:ext cx="2999700" cy="12888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marL="457200" lvl="0" indent="-3175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14" name="Google Shape;214;p16"/>
          <p:cNvGrpSpPr/>
          <p:nvPr/>
        </p:nvGrpSpPr>
        <p:grpSpPr>
          <a:xfrm>
            <a:off x="8659759" y="-793"/>
            <a:ext cx="492824" cy="5144288"/>
            <a:chOff x="8659759" y="-793"/>
            <a:chExt cx="492824" cy="5144288"/>
          </a:xfrm>
        </p:grpSpPr>
        <p:grpSp>
          <p:nvGrpSpPr>
            <p:cNvPr id="215" name="Google Shape;215;p16"/>
            <p:cNvGrpSpPr/>
            <p:nvPr/>
          </p:nvGrpSpPr>
          <p:grpSpPr>
            <a:xfrm>
              <a:off x="8659759" y="2739855"/>
              <a:ext cx="492824" cy="2403640"/>
              <a:chOff x="8659759" y="2739855"/>
              <a:chExt cx="492824" cy="2403640"/>
            </a:xfrm>
          </p:grpSpPr>
          <p:sp>
            <p:nvSpPr>
              <p:cNvPr id="216" name="Google Shape;216;p16"/>
              <p:cNvSpPr/>
              <p:nvPr/>
            </p:nvSpPr>
            <p:spPr>
              <a:xfrm rot="-5400000" flipH="1">
                <a:off x="8664659" y="4179077"/>
                <a:ext cx="480671" cy="483480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7" extrusionOk="0">
                    <a:moveTo>
                      <a:pt x="0" y="1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 flipH="1">
                <a:off x="8662251" y="4660015"/>
                <a:ext cx="480671" cy="483480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7" extrusionOk="0">
                    <a:moveTo>
                      <a:pt x="0" y="1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 rot="-5400000" flipH="1">
                <a:off x="8662262" y="4178744"/>
                <a:ext cx="482048" cy="484147"/>
              </a:xfrm>
              <a:custGeom>
                <a:avLst/>
                <a:gdLst/>
                <a:ahLst/>
                <a:cxnLst/>
                <a:rect l="l" t="t" r="r" b="b"/>
                <a:pathLst>
                  <a:path w="22413" h="22508" extrusionOk="0">
                    <a:moveTo>
                      <a:pt x="11206" y="0"/>
                    </a:moveTo>
                    <a:cubicBezTo>
                      <a:pt x="4998" y="0"/>
                      <a:pt x="0" y="5094"/>
                      <a:pt x="128" y="11302"/>
                    </a:cubicBezTo>
                    <a:lnTo>
                      <a:pt x="128" y="11397"/>
                    </a:lnTo>
                    <a:cubicBezTo>
                      <a:pt x="128" y="17510"/>
                      <a:pt x="5094" y="22476"/>
                      <a:pt x="11206" y="22508"/>
                    </a:cubicBezTo>
                    <a:cubicBezTo>
                      <a:pt x="17350" y="22476"/>
                      <a:pt x="22285" y="17510"/>
                      <a:pt x="22317" y="11397"/>
                    </a:cubicBezTo>
                    <a:lnTo>
                      <a:pt x="22317" y="11302"/>
                    </a:lnTo>
                    <a:cubicBezTo>
                      <a:pt x="22412" y="5094"/>
                      <a:pt x="17414" y="0"/>
                      <a:pt x="11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 flipH="1">
                <a:off x="8664304" y="4660015"/>
                <a:ext cx="481359" cy="483480"/>
              </a:xfrm>
              <a:custGeom>
                <a:avLst/>
                <a:gdLst/>
                <a:ahLst/>
                <a:cxnLst/>
                <a:rect l="l" t="t" r="r" b="b"/>
                <a:pathLst>
                  <a:path w="22381" h="22477" extrusionOk="0">
                    <a:moveTo>
                      <a:pt x="0" y="1"/>
                    </a:moveTo>
                    <a:lnTo>
                      <a:pt x="0" y="22476"/>
                    </a:lnTo>
                    <a:cubicBezTo>
                      <a:pt x="12352" y="22476"/>
                      <a:pt x="22380" y="12480"/>
                      <a:pt x="22380" y="128"/>
                    </a:cubicBezTo>
                    <a:lnTo>
                      <a:pt x="223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 rot="-5400000" flipH="1">
                <a:off x="8186060" y="3219111"/>
                <a:ext cx="1441304" cy="482792"/>
              </a:xfrm>
              <a:custGeom>
                <a:avLst/>
                <a:gdLst/>
                <a:ahLst/>
                <a:cxnLst/>
                <a:rect l="l" t="t" r="r" b="b"/>
                <a:pathLst>
                  <a:path w="67014" h="22445" extrusionOk="0">
                    <a:moveTo>
                      <a:pt x="11238" y="1"/>
                    </a:moveTo>
                    <a:cubicBezTo>
                      <a:pt x="5031" y="1"/>
                      <a:pt x="1" y="5031"/>
                      <a:pt x="1" y="11238"/>
                    </a:cubicBezTo>
                    <a:cubicBezTo>
                      <a:pt x="1" y="17414"/>
                      <a:pt x="5031" y="22444"/>
                      <a:pt x="11238" y="22444"/>
                    </a:cubicBezTo>
                    <a:lnTo>
                      <a:pt x="67013" y="22444"/>
                    </a:lnTo>
                    <a:lnTo>
                      <a:pt x="670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1" name="Google Shape;221;p16"/>
              <p:cNvGrpSpPr/>
              <p:nvPr/>
            </p:nvGrpSpPr>
            <p:grpSpPr>
              <a:xfrm rot="-5400000">
                <a:off x="8663602" y="3213364"/>
                <a:ext cx="485138" cy="492824"/>
                <a:chOff x="116" y="1926514"/>
                <a:chExt cx="649188" cy="644298"/>
              </a:xfrm>
            </p:grpSpPr>
            <p:sp>
              <p:nvSpPr>
                <p:cNvPr id="222" name="Google Shape;222;p16"/>
                <p:cNvSpPr/>
                <p:nvPr/>
              </p:nvSpPr>
              <p:spPr>
                <a:xfrm rot="5400000" flipH="1">
                  <a:off x="279373" y="2200881"/>
                  <a:ext cx="644289" cy="95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2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412" y="3184"/>
                      </a:lnTo>
                      <a:lnTo>
                        <a:pt x="224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16"/>
                <p:cNvSpPr/>
                <p:nvPr/>
              </p:nvSpPr>
              <p:spPr>
                <a:xfrm rot="5400000" flipH="1">
                  <a:off x="92995" y="2202428"/>
                  <a:ext cx="644289" cy="92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2" h="3216" extrusionOk="0">
                      <a:moveTo>
                        <a:pt x="0" y="1"/>
                      </a:moveTo>
                      <a:lnTo>
                        <a:pt x="0" y="3216"/>
                      </a:lnTo>
                      <a:lnTo>
                        <a:pt x="22412" y="3216"/>
                      </a:lnTo>
                      <a:lnTo>
                        <a:pt x="224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16"/>
                <p:cNvSpPr/>
                <p:nvPr/>
              </p:nvSpPr>
              <p:spPr>
                <a:xfrm rot="5400000" flipH="1">
                  <a:off x="-91402" y="2202888"/>
                  <a:ext cx="644289" cy="91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2" h="3184" extrusionOk="0">
                      <a:moveTo>
                        <a:pt x="0" y="0"/>
                      </a:moveTo>
                      <a:lnTo>
                        <a:pt x="0" y="3184"/>
                      </a:lnTo>
                      <a:lnTo>
                        <a:pt x="22412" y="3184"/>
                      </a:lnTo>
                      <a:lnTo>
                        <a:pt x="224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16"/>
                <p:cNvSpPr/>
                <p:nvPr/>
              </p:nvSpPr>
              <p:spPr>
                <a:xfrm rot="5400000" flipH="1">
                  <a:off x="-276244" y="2202874"/>
                  <a:ext cx="644289" cy="91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2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412" y="3184"/>
                      </a:lnTo>
                      <a:lnTo>
                        <a:pt x="224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26" name="Google Shape;226;p16"/>
            <p:cNvSpPr/>
            <p:nvPr/>
          </p:nvSpPr>
          <p:spPr>
            <a:xfrm flipH="1">
              <a:off x="8661562" y="-793"/>
              <a:ext cx="481359" cy="483480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16"/>
          <p:cNvGrpSpPr/>
          <p:nvPr/>
        </p:nvGrpSpPr>
        <p:grpSpPr>
          <a:xfrm>
            <a:off x="-9486" y="-4140"/>
            <a:ext cx="6334982" cy="5155559"/>
            <a:chOff x="-6753" y="-1472"/>
            <a:chExt cx="6334982" cy="5146810"/>
          </a:xfrm>
        </p:grpSpPr>
        <p:grpSp>
          <p:nvGrpSpPr>
            <p:cNvPr id="228" name="Google Shape;228;p16"/>
            <p:cNvGrpSpPr/>
            <p:nvPr/>
          </p:nvGrpSpPr>
          <p:grpSpPr>
            <a:xfrm>
              <a:off x="3389741" y="-1472"/>
              <a:ext cx="2938488" cy="482748"/>
              <a:chOff x="2107366" y="-1472"/>
              <a:chExt cx="2938488" cy="482748"/>
            </a:xfrm>
          </p:grpSpPr>
          <p:sp>
            <p:nvSpPr>
              <p:cNvPr id="229" name="Google Shape;229;p16"/>
              <p:cNvSpPr/>
              <p:nvPr/>
            </p:nvSpPr>
            <p:spPr>
              <a:xfrm rot="-5400000" flipH="1">
                <a:off x="3092909" y="-2522"/>
                <a:ext cx="482048" cy="484147"/>
              </a:xfrm>
              <a:custGeom>
                <a:avLst/>
                <a:gdLst/>
                <a:ahLst/>
                <a:cxnLst/>
                <a:rect l="l" t="t" r="r" b="b"/>
                <a:pathLst>
                  <a:path w="22413" h="22508" extrusionOk="0">
                    <a:moveTo>
                      <a:pt x="11206" y="0"/>
                    </a:moveTo>
                    <a:cubicBezTo>
                      <a:pt x="4998" y="0"/>
                      <a:pt x="0" y="5094"/>
                      <a:pt x="128" y="11302"/>
                    </a:cubicBezTo>
                    <a:lnTo>
                      <a:pt x="128" y="11397"/>
                    </a:lnTo>
                    <a:cubicBezTo>
                      <a:pt x="128" y="17510"/>
                      <a:pt x="5094" y="22476"/>
                      <a:pt x="11206" y="22508"/>
                    </a:cubicBezTo>
                    <a:cubicBezTo>
                      <a:pt x="17350" y="22476"/>
                      <a:pt x="22285" y="17510"/>
                      <a:pt x="22317" y="11397"/>
                    </a:cubicBezTo>
                    <a:lnTo>
                      <a:pt x="22317" y="11302"/>
                    </a:lnTo>
                    <a:cubicBezTo>
                      <a:pt x="22412" y="5094"/>
                      <a:pt x="17414" y="0"/>
                      <a:pt x="11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 rot="-5400000" flipH="1">
                <a:off x="2729713" y="119731"/>
                <a:ext cx="480671" cy="242418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70" extrusionOk="0">
                    <a:moveTo>
                      <a:pt x="1" y="0"/>
                    </a:moveTo>
                    <a:lnTo>
                      <a:pt x="1" y="96"/>
                    </a:lnTo>
                    <a:cubicBezTo>
                      <a:pt x="1" y="6272"/>
                      <a:pt x="4999" y="11270"/>
                      <a:pt x="11175" y="11270"/>
                    </a:cubicBezTo>
                    <a:cubicBezTo>
                      <a:pt x="17351" y="11270"/>
                      <a:pt x="22349" y="6272"/>
                      <a:pt x="22349" y="96"/>
                    </a:cubicBez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6"/>
              <p:cNvSpPr/>
              <p:nvPr/>
            </p:nvSpPr>
            <p:spPr>
              <a:xfrm rot="-5400000" flipH="1">
                <a:off x="1987906" y="120064"/>
                <a:ext cx="480671" cy="24175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 rot="-5400000" flipH="1">
                <a:off x="2357619" y="-9351"/>
                <a:ext cx="480671" cy="50058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3272" extrusionOk="0">
                    <a:moveTo>
                      <a:pt x="1" y="1"/>
                    </a:moveTo>
                    <a:lnTo>
                      <a:pt x="1" y="23272"/>
                    </a:lnTo>
                    <a:lnTo>
                      <a:pt x="22349" y="23272"/>
                    </a:lnTo>
                    <a:lnTo>
                      <a:pt x="22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 rot="-5400000" flipH="1">
                <a:off x="2349757" y="1264"/>
                <a:ext cx="479295" cy="479350"/>
              </a:xfrm>
              <a:custGeom>
                <a:avLst/>
                <a:gdLst/>
                <a:ahLst/>
                <a:cxnLst/>
                <a:rect l="l" t="t" r="r" b="b"/>
                <a:pathLst>
                  <a:path w="22285" h="22285" extrusionOk="0">
                    <a:moveTo>
                      <a:pt x="11111" y="0"/>
                    </a:moveTo>
                    <a:lnTo>
                      <a:pt x="1" y="11111"/>
                    </a:lnTo>
                    <a:lnTo>
                      <a:pt x="11175" y="22285"/>
                    </a:lnTo>
                    <a:lnTo>
                      <a:pt x="22285" y="11142"/>
                    </a:lnTo>
                    <a:lnTo>
                      <a:pt x="111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 rot="-5400000" flipH="1">
                <a:off x="2972409" y="118662"/>
                <a:ext cx="480671" cy="24175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 rot="5400000">
                <a:off x="3578263" y="-2522"/>
                <a:ext cx="482048" cy="484147"/>
              </a:xfrm>
              <a:custGeom>
                <a:avLst/>
                <a:gdLst/>
                <a:ahLst/>
                <a:cxnLst/>
                <a:rect l="l" t="t" r="r" b="b"/>
                <a:pathLst>
                  <a:path w="22413" h="22508" extrusionOk="0">
                    <a:moveTo>
                      <a:pt x="11206" y="0"/>
                    </a:moveTo>
                    <a:cubicBezTo>
                      <a:pt x="4998" y="0"/>
                      <a:pt x="0" y="5094"/>
                      <a:pt x="128" y="11302"/>
                    </a:cubicBezTo>
                    <a:lnTo>
                      <a:pt x="128" y="11397"/>
                    </a:lnTo>
                    <a:cubicBezTo>
                      <a:pt x="128" y="17510"/>
                      <a:pt x="5094" y="22476"/>
                      <a:pt x="11206" y="22508"/>
                    </a:cubicBezTo>
                    <a:cubicBezTo>
                      <a:pt x="17350" y="22476"/>
                      <a:pt x="22285" y="17510"/>
                      <a:pt x="22317" y="11397"/>
                    </a:cubicBezTo>
                    <a:lnTo>
                      <a:pt x="22317" y="11302"/>
                    </a:lnTo>
                    <a:cubicBezTo>
                      <a:pt x="22412" y="5094"/>
                      <a:pt x="17414" y="0"/>
                      <a:pt x="112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 rot="5400000">
                <a:off x="3942835" y="119731"/>
                <a:ext cx="480671" cy="242418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70" extrusionOk="0">
                    <a:moveTo>
                      <a:pt x="1" y="0"/>
                    </a:moveTo>
                    <a:lnTo>
                      <a:pt x="1" y="96"/>
                    </a:lnTo>
                    <a:cubicBezTo>
                      <a:pt x="1" y="6272"/>
                      <a:pt x="4999" y="11270"/>
                      <a:pt x="11175" y="11270"/>
                    </a:cubicBezTo>
                    <a:cubicBezTo>
                      <a:pt x="17351" y="11270"/>
                      <a:pt x="22349" y="6272"/>
                      <a:pt x="22349" y="96"/>
                    </a:cubicBez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 rot="5400000">
                <a:off x="4684643" y="120064"/>
                <a:ext cx="480671" cy="24175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 rot="5400000">
                <a:off x="4314929" y="-9351"/>
                <a:ext cx="480671" cy="50058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3272" extrusionOk="0">
                    <a:moveTo>
                      <a:pt x="1" y="1"/>
                    </a:moveTo>
                    <a:lnTo>
                      <a:pt x="1" y="23272"/>
                    </a:lnTo>
                    <a:lnTo>
                      <a:pt x="22349" y="23272"/>
                    </a:lnTo>
                    <a:lnTo>
                      <a:pt x="22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 rot="5400000">
                <a:off x="4324168" y="1264"/>
                <a:ext cx="479295" cy="479350"/>
              </a:xfrm>
              <a:custGeom>
                <a:avLst/>
                <a:gdLst/>
                <a:ahLst/>
                <a:cxnLst/>
                <a:rect l="l" t="t" r="r" b="b"/>
                <a:pathLst>
                  <a:path w="22285" h="22285" extrusionOk="0">
                    <a:moveTo>
                      <a:pt x="11111" y="0"/>
                    </a:moveTo>
                    <a:lnTo>
                      <a:pt x="1" y="11111"/>
                    </a:lnTo>
                    <a:lnTo>
                      <a:pt x="11175" y="22285"/>
                    </a:lnTo>
                    <a:lnTo>
                      <a:pt x="22285" y="11142"/>
                    </a:lnTo>
                    <a:lnTo>
                      <a:pt x="111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 rot="5400000">
                <a:off x="3700139" y="118662"/>
                <a:ext cx="480671" cy="24175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" name="Google Shape;241;p16"/>
            <p:cNvGrpSpPr/>
            <p:nvPr/>
          </p:nvGrpSpPr>
          <p:grpSpPr>
            <a:xfrm>
              <a:off x="-6753" y="-380"/>
              <a:ext cx="4389308" cy="5145717"/>
              <a:chOff x="-6753" y="-380"/>
              <a:chExt cx="4389308" cy="5145717"/>
            </a:xfrm>
          </p:grpSpPr>
          <p:sp>
            <p:nvSpPr>
              <p:cNvPr id="242" name="Google Shape;242;p16"/>
              <p:cNvSpPr/>
              <p:nvPr/>
            </p:nvSpPr>
            <p:spPr>
              <a:xfrm rot="5400000" flipH="1">
                <a:off x="482363" y="-1085"/>
                <a:ext cx="480671" cy="483459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 rot="5400000" flipH="1">
                <a:off x="-288" y="479491"/>
                <a:ext cx="480671" cy="483480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7" extrusionOk="0">
                    <a:moveTo>
                      <a:pt x="0" y="1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 rot="5400000" flipH="1">
                <a:off x="-288" y="-1096"/>
                <a:ext cx="480671" cy="483480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7" extrusionOk="0">
                    <a:moveTo>
                      <a:pt x="0" y="1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 rot="5400000" flipH="1">
                <a:off x="734" y="479157"/>
                <a:ext cx="482048" cy="484147"/>
              </a:xfrm>
              <a:custGeom>
                <a:avLst/>
                <a:gdLst/>
                <a:ahLst/>
                <a:cxnLst/>
                <a:rect l="l" t="t" r="r" b="b"/>
                <a:pathLst>
                  <a:path w="22413" h="22508" extrusionOk="0">
                    <a:moveTo>
                      <a:pt x="11206" y="0"/>
                    </a:moveTo>
                    <a:cubicBezTo>
                      <a:pt x="4998" y="0"/>
                      <a:pt x="0" y="5094"/>
                      <a:pt x="128" y="11302"/>
                    </a:cubicBezTo>
                    <a:lnTo>
                      <a:pt x="128" y="11397"/>
                    </a:lnTo>
                    <a:cubicBezTo>
                      <a:pt x="128" y="17510"/>
                      <a:pt x="5094" y="22476"/>
                      <a:pt x="11206" y="22508"/>
                    </a:cubicBezTo>
                    <a:cubicBezTo>
                      <a:pt x="17350" y="22476"/>
                      <a:pt x="22285" y="17510"/>
                      <a:pt x="22317" y="11397"/>
                    </a:cubicBezTo>
                    <a:lnTo>
                      <a:pt x="22317" y="11302"/>
                    </a:lnTo>
                    <a:cubicBezTo>
                      <a:pt x="22412" y="5094"/>
                      <a:pt x="17414" y="0"/>
                      <a:pt x="11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 rot="5400000" flipH="1">
                <a:off x="480654" y="1313"/>
                <a:ext cx="480671" cy="4786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253" extrusionOk="0">
                    <a:moveTo>
                      <a:pt x="11174" y="0"/>
                    </a:moveTo>
                    <a:cubicBezTo>
                      <a:pt x="5094" y="0"/>
                      <a:pt x="128" y="4903"/>
                      <a:pt x="0" y="10983"/>
                    </a:cubicBezTo>
                    <a:lnTo>
                      <a:pt x="0" y="11079"/>
                    </a:lnTo>
                    <a:cubicBezTo>
                      <a:pt x="32" y="17255"/>
                      <a:pt x="5030" y="22253"/>
                      <a:pt x="11174" y="22253"/>
                    </a:cubicBezTo>
                    <a:cubicBezTo>
                      <a:pt x="17350" y="22253"/>
                      <a:pt x="22348" y="17255"/>
                      <a:pt x="22348" y="11079"/>
                    </a:cubicBezTo>
                    <a:lnTo>
                      <a:pt x="22348" y="10983"/>
                    </a:lnTo>
                    <a:cubicBezTo>
                      <a:pt x="22253" y="4903"/>
                      <a:pt x="17287" y="0"/>
                      <a:pt x="11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 rot="5400000" flipH="1">
                <a:off x="482363" y="479501"/>
                <a:ext cx="480671" cy="483459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22348" y="0"/>
                    </a:moveTo>
                    <a:cubicBezTo>
                      <a:pt x="9996" y="0"/>
                      <a:pt x="0" y="9997"/>
                      <a:pt x="0" y="22348"/>
                    </a:cubicBez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6"/>
              <p:cNvSpPr/>
              <p:nvPr/>
            </p:nvSpPr>
            <p:spPr>
              <a:xfrm rot="5400000" flipH="1">
                <a:off x="-632" y="-1440"/>
                <a:ext cx="481359" cy="483480"/>
              </a:xfrm>
              <a:custGeom>
                <a:avLst/>
                <a:gdLst/>
                <a:ahLst/>
                <a:cxnLst/>
                <a:rect l="l" t="t" r="r" b="b"/>
                <a:pathLst>
                  <a:path w="22381" h="22477" extrusionOk="0">
                    <a:moveTo>
                      <a:pt x="0" y="1"/>
                    </a:moveTo>
                    <a:lnTo>
                      <a:pt x="0" y="22476"/>
                    </a:lnTo>
                    <a:cubicBezTo>
                      <a:pt x="12352" y="22476"/>
                      <a:pt x="22380" y="12480"/>
                      <a:pt x="22380" y="128"/>
                    </a:cubicBezTo>
                    <a:lnTo>
                      <a:pt x="223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 rot="5400000" flipH="1">
                <a:off x="-480949" y="1440145"/>
                <a:ext cx="1441304" cy="482792"/>
              </a:xfrm>
              <a:custGeom>
                <a:avLst/>
                <a:gdLst/>
                <a:ahLst/>
                <a:cxnLst/>
                <a:rect l="l" t="t" r="r" b="b"/>
                <a:pathLst>
                  <a:path w="67014" h="22445" extrusionOk="0">
                    <a:moveTo>
                      <a:pt x="11238" y="1"/>
                    </a:moveTo>
                    <a:cubicBezTo>
                      <a:pt x="5031" y="1"/>
                      <a:pt x="1" y="5031"/>
                      <a:pt x="1" y="11238"/>
                    </a:cubicBezTo>
                    <a:cubicBezTo>
                      <a:pt x="1" y="17414"/>
                      <a:pt x="5031" y="22444"/>
                      <a:pt x="11238" y="22444"/>
                    </a:cubicBezTo>
                    <a:lnTo>
                      <a:pt x="67013" y="22444"/>
                    </a:lnTo>
                    <a:lnTo>
                      <a:pt x="67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0" name="Google Shape;250;p16"/>
              <p:cNvGrpSpPr/>
              <p:nvPr/>
            </p:nvGrpSpPr>
            <p:grpSpPr>
              <a:xfrm rot="5400000">
                <a:off x="-3317" y="1435696"/>
                <a:ext cx="482022" cy="488893"/>
                <a:chOff x="116" y="1926514"/>
                <a:chExt cx="649188" cy="644298"/>
              </a:xfrm>
            </p:grpSpPr>
            <p:sp>
              <p:nvSpPr>
                <p:cNvPr id="251" name="Google Shape;251;p16"/>
                <p:cNvSpPr/>
                <p:nvPr/>
              </p:nvSpPr>
              <p:spPr>
                <a:xfrm rot="5400000" flipH="1">
                  <a:off x="279373" y="2200881"/>
                  <a:ext cx="644289" cy="95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2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412" y="3184"/>
                      </a:lnTo>
                      <a:lnTo>
                        <a:pt x="224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16"/>
                <p:cNvSpPr/>
                <p:nvPr/>
              </p:nvSpPr>
              <p:spPr>
                <a:xfrm rot="5400000" flipH="1">
                  <a:off x="92995" y="2202428"/>
                  <a:ext cx="644289" cy="92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2" h="3216" extrusionOk="0">
                      <a:moveTo>
                        <a:pt x="0" y="1"/>
                      </a:moveTo>
                      <a:lnTo>
                        <a:pt x="0" y="3216"/>
                      </a:lnTo>
                      <a:lnTo>
                        <a:pt x="22412" y="3216"/>
                      </a:lnTo>
                      <a:lnTo>
                        <a:pt x="224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16"/>
                <p:cNvSpPr/>
                <p:nvPr/>
              </p:nvSpPr>
              <p:spPr>
                <a:xfrm rot="5400000" flipH="1">
                  <a:off x="-91402" y="2202888"/>
                  <a:ext cx="644289" cy="91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2" h="3184" extrusionOk="0">
                      <a:moveTo>
                        <a:pt x="0" y="0"/>
                      </a:moveTo>
                      <a:lnTo>
                        <a:pt x="0" y="3184"/>
                      </a:lnTo>
                      <a:lnTo>
                        <a:pt x="22412" y="3184"/>
                      </a:lnTo>
                      <a:lnTo>
                        <a:pt x="2241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16"/>
                <p:cNvSpPr/>
                <p:nvPr/>
              </p:nvSpPr>
              <p:spPr>
                <a:xfrm rot="5400000" flipH="1">
                  <a:off x="-276244" y="2202874"/>
                  <a:ext cx="644289" cy="91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2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412" y="3184"/>
                      </a:lnTo>
                      <a:lnTo>
                        <a:pt x="224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5" name="Google Shape;255;p16"/>
              <p:cNvGrpSpPr/>
              <p:nvPr/>
            </p:nvGrpSpPr>
            <p:grpSpPr>
              <a:xfrm>
                <a:off x="1704123" y="3701735"/>
                <a:ext cx="2678432" cy="1438172"/>
                <a:chOff x="1902223" y="3702397"/>
                <a:chExt cx="2678432" cy="1438172"/>
              </a:xfrm>
            </p:grpSpPr>
            <p:sp>
              <p:nvSpPr>
                <p:cNvPr id="256" name="Google Shape;256;p16"/>
                <p:cNvSpPr/>
                <p:nvPr/>
              </p:nvSpPr>
              <p:spPr>
                <a:xfrm rot="-5400000" flipH="1">
                  <a:off x="4097558" y="4657472"/>
                  <a:ext cx="482048" cy="484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3" h="22508" extrusionOk="0">
                      <a:moveTo>
                        <a:pt x="11206" y="0"/>
                      </a:moveTo>
                      <a:cubicBezTo>
                        <a:pt x="4998" y="0"/>
                        <a:pt x="0" y="5094"/>
                        <a:pt x="128" y="11302"/>
                      </a:cubicBezTo>
                      <a:lnTo>
                        <a:pt x="128" y="11397"/>
                      </a:lnTo>
                      <a:cubicBezTo>
                        <a:pt x="128" y="17510"/>
                        <a:pt x="5094" y="22476"/>
                        <a:pt x="11206" y="22508"/>
                      </a:cubicBezTo>
                      <a:cubicBezTo>
                        <a:pt x="17350" y="22476"/>
                        <a:pt x="22285" y="17510"/>
                        <a:pt x="22317" y="11397"/>
                      </a:cubicBezTo>
                      <a:lnTo>
                        <a:pt x="22317" y="11302"/>
                      </a:lnTo>
                      <a:cubicBezTo>
                        <a:pt x="22412" y="5094"/>
                        <a:pt x="17414" y="0"/>
                        <a:pt x="112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16"/>
                <p:cNvSpPr/>
                <p:nvPr/>
              </p:nvSpPr>
              <p:spPr>
                <a:xfrm rot="-5400000" flipH="1">
                  <a:off x="3854881" y="3701003"/>
                  <a:ext cx="480671" cy="483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6" extrusionOk="0">
                      <a:moveTo>
                        <a:pt x="22348" y="0"/>
                      </a:moveTo>
                      <a:lnTo>
                        <a:pt x="0" y="22476"/>
                      </a:lnTo>
                      <a:lnTo>
                        <a:pt x="22348" y="22476"/>
                      </a:lnTo>
                      <a:lnTo>
                        <a:pt x="2234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16"/>
                <p:cNvSpPr/>
                <p:nvPr/>
              </p:nvSpPr>
              <p:spPr>
                <a:xfrm rot="-5400000">
                  <a:off x="3851823" y="4180071"/>
                  <a:ext cx="479442" cy="476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6" extrusionOk="0">
                      <a:moveTo>
                        <a:pt x="0" y="0"/>
                      </a:moveTo>
                      <a:lnTo>
                        <a:pt x="0" y="22476"/>
                      </a:lnTo>
                      <a:lnTo>
                        <a:pt x="22348" y="22476"/>
                      </a:lnTo>
                      <a:lnTo>
                        <a:pt x="2234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59" name="Google Shape;259;p16"/>
                <p:cNvGrpSpPr/>
                <p:nvPr/>
              </p:nvGrpSpPr>
              <p:grpSpPr>
                <a:xfrm>
                  <a:off x="3853311" y="4178199"/>
                  <a:ext cx="483333" cy="480638"/>
                  <a:chOff x="3899490" y="3854934"/>
                  <a:chExt cx="646080" cy="642478"/>
                </a:xfrm>
              </p:grpSpPr>
              <p:sp>
                <p:nvSpPr>
                  <p:cNvPr id="260" name="Google Shape;260;p16"/>
                  <p:cNvSpPr/>
                  <p:nvPr/>
                </p:nvSpPr>
                <p:spPr>
                  <a:xfrm rot="-5400000">
                    <a:off x="4178562" y="4130403"/>
                    <a:ext cx="642478" cy="915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3184" extrusionOk="0">
                        <a:moveTo>
                          <a:pt x="0" y="0"/>
                        </a:moveTo>
                        <a:lnTo>
                          <a:pt x="0" y="3184"/>
                        </a:lnTo>
                        <a:lnTo>
                          <a:pt x="22348" y="3184"/>
                        </a:lnTo>
                        <a:lnTo>
                          <a:pt x="223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1" name="Google Shape;261;p16"/>
                  <p:cNvSpPr/>
                  <p:nvPr/>
                </p:nvSpPr>
                <p:spPr>
                  <a:xfrm rot="-5400000">
                    <a:off x="3993720" y="4130388"/>
                    <a:ext cx="642478" cy="91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3185" extrusionOk="0">
                        <a:moveTo>
                          <a:pt x="0" y="1"/>
                        </a:moveTo>
                        <a:lnTo>
                          <a:pt x="0" y="3184"/>
                        </a:lnTo>
                        <a:lnTo>
                          <a:pt x="22348" y="3184"/>
                        </a:lnTo>
                        <a:lnTo>
                          <a:pt x="2234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2" name="Google Shape;262;p16"/>
                  <p:cNvSpPr/>
                  <p:nvPr/>
                </p:nvSpPr>
                <p:spPr>
                  <a:xfrm rot="-5400000">
                    <a:off x="3808863" y="4130388"/>
                    <a:ext cx="642478" cy="91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3185" extrusionOk="0">
                        <a:moveTo>
                          <a:pt x="0" y="1"/>
                        </a:moveTo>
                        <a:lnTo>
                          <a:pt x="0" y="3184"/>
                        </a:lnTo>
                        <a:lnTo>
                          <a:pt x="22348" y="3184"/>
                        </a:lnTo>
                        <a:lnTo>
                          <a:pt x="2234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3" name="Google Shape;263;p16"/>
                  <p:cNvSpPr/>
                  <p:nvPr/>
                </p:nvSpPr>
                <p:spPr>
                  <a:xfrm rot="-5400000">
                    <a:off x="3624021" y="4130403"/>
                    <a:ext cx="642478" cy="915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3184" extrusionOk="0">
                        <a:moveTo>
                          <a:pt x="0" y="0"/>
                        </a:moveTo>
                        <a:lnTo>
                          <a:pt x="0" y="3184"/>
                        </a:lnTo>
                        <a:lnTo>
                          <a:pt x="22348" y="3184"/>
                        </a:lnTo>
                        <a:lnTo>
                          <a:pt x="223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64" name="Google Shape;264;p16"/>
                <p:cNvSpPr/>
                <p:nvPr/>
              </p:nvSpPr>
              <p:spPr>
                <a:xfrm rot="-5400000" flipH="1">
                  <a:off x="3734362" y="4778622"/>
                  <a:ext cx="480671" cy="242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11270" extrusionOk="0">
                      <a:moveTo>
                        <a:pt x="1" y="0"/>
                      </a:moveTo>
                      <a:lnTo>
                        <a:pt x="1" y="96"/>
                      </a:lnTo>
                      <a:cubicBezTo>
                        <a:pt x="1" y="6272"/>
                        <a:pt x="4999" y="11270"/>
                        <a:pt x="11175" y="11270"/>
                      </a:cubicBezTo>
                      <a:cubicBezTo>
                        <a:pt x="17351" y="11270"/>
                        <a:pt x="22349" y="6272"/>
                        <a:pt x="22349" y="96"/>
                      </a:cubicBezTo>
                      <a:lnTo>
                        <a:pt x="223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16"/>
                <p:cNvSpPr/>
                <p:nvPr/>
              </p:nvSpPr>
              <p:spPr>
                <a:xfrm rot="-5400000" flipH="1">
                  <a:off x="3977059" y="4778955"/>
                  <a:ext cx="480671" cy="241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11239" extrusionOk="0">
                      <a:moveTo>
                        <a:pt x="11175" y="1"/>
                      </a:moveTo>
                      <a:cubicBezTo>
                        <a:pt x="4999" y="1"/>
                        <a:pt x="1" y="4999"/>
                        <a:pt x="1" y="11175"/>
                      </a:cubicBezTo>
                      <a:lnTo>
                        <a:pt x="1" y="11238"/>
                      </a:lnTo>
                      <a:lnTo>
                        <a:pt x="22349" y="11238"/>
                      </a:lnTo>
                      <a:lnTo>
                        <a:pt x="22349" y="11175"/>
                      </a:lnTo>
                      <a:cubicBezTo>
                        <a:pt x="22349" y="4999"/>
                        <a:pt x="17351" y="1"/>
                        <a:pt x="1117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16"/>
                <p:cNvSpPr/>
                <p:nvPr/>
              </p:nvSpPr>
              <p:spPr>
                <a:xfrm rot="-5400000" flipH="1">
                  <a:off x="1903617" y="4658101"/>
                  <a:ext cx="480671" cy="483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6" extrusionOk="0">
                      <a:moveTo>
                        <a:pt x="22349" y="0"/>
                      </a:moveTo>
                      <a:cubicBezTo>
                        <a:pt x="9997" y="0"/>
                        <a:pt x="1" y="9996"/>
                        <a:pt x="1" y="22348"/>
                      </a:cubicBezTo>
                      <a:lnTo>
                        <a:pt x="1" y="22475"/>
                      </a:lnTo>
                      <a:lnTo>
                        <a:pt x="22349" y="22475"/>
                      </a:lnTo>
                      <a:lnTo>
                        <a:pt x="2234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16"/>
                <p:cNvSpPr/>
                <p:nvPr/>
              </p:nvSpPr>
              <p:spPr>
                <a:xfrm rot="-5400000" flipH="1">
                  <a:off x="2386945" y="4658101"/>
                  <a:ext cx="480671" cy="483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6" extrusionOk="0">
                      <a:moveTo>
                        <a:pt x="1" y="0"/>
                      </a:moveTo>
                      <a:lnTo>
                        <a:pt x="1" y="22476"/>
                      </a:lnTo>
                      <a:lnTo>
                        <a:pt x="22349" y="2247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16"/>
                <p:cNvSpPr/>
                <p:nvPr/>
              </p:nvSpPr>
              <p:spPr>
                <a:xfrm rot="-5400000" flipH="1">
                  <a:off x="2749859" y="4778622"/>
                  <a:ext cx="480671" cy="242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11270" extrusionOk="0">
                      <a:moveTo>
                        <a:pt x="1" y="0"/>
                      </a:moveTo>
                      <a:lnTo>
                        <a:pt x="1" y="96"/>
                      </a:lnTo>
                      <a:cubicBezTo>
                        <a:pt x="1" y="6272"/>
                        <a:pt x="4999" y="11270"/>
                        <a:pt x="11175" y="11270"/>
                      </a:cubicBezTo>
                      <a:cubicBezTo>
                        <a:pt x="17351" y="11270"/>
                        <a:pt x="22349" y="6272"/>
                        <a:pt x="22349" y="96"/>
                      </a:cubicBezTo>
                      <a:lnTo>
                        <a:pt x="223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16"/>
                <p:cNvSpPr/>
                <p:nvPr/>
              </p:nvSpPr>
              <p:spPr>
                <a:xfrm rot="-5400000" flipH="1">
                  <a:off x="2992555" y="4778955"/>
                  <a:ext cx="480671" cy="241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11239" extrusionOk="0">
                      <a:moveTo>
                        <a:pt x="11175" y="1"/>
                      </a:moveTo>
                      <a:cubicBezTo>
                        <a:pt x="4999" y="1"/>
                        <a:pt x="1" y="4999"/>
                        <a:pt x="1" y="11175"/>
                      </a:cubicBezTo>
                      <a:lnTo>
                        <a:pt x="1" y="11238"/>
                      </a:lnTo>
                      <a:lnTo>
                        <a:pt x="22349" y="11238"/>
                      </a:lnTo>
                      <a:lnTo>
                        <a:pt x="22349" y="11175"/>
                      </a:lnTo>
                      <a:cubicBezTo>
                        <a:pt x="22349" y="4999"/>
                        <a:pt x="17351" y="1"/>
                        <a:pt x="111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16"/>
                <p:cNvSpPr/>
                <p:nvPr/>
              </p:nvSpPr>
              <p:spPr>
                <a:xfrm rot="-5400000" flipH="1">
                  <a:off x="3362268" y="4649540"/>
                  <a:ext cx="480671" cy="500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3272" extrusionOk="0">
                      <a:moveTo>
                        <a:pt x="1" y="1"/>
                      </a:moveTo>
                      <a:lnTo>
                        <a:pt x="1" y="23272"/>
                      </a:lnTo>
                      <a:lnTo>
                        <a:pt x="22349" y="23272"/>
                      </a:lnTo>
                      <a:lnTo>
                        <a:pt x="223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16"/>
                <p:cNvSpPr/>
                <p:nvPr/>
              </p:nvSpPr>
              <p:spPr>
                <a:xfrm rot="-5400000" flipH="1">
                  <a:off x="2108302" y="4862805"/>
                  <a:ext cx="275941" cy="278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30" h="12958" extrusionOk="0">
                      <a:moveTo>
                        <a:pt x="12830" y="1"/>
                      </a:moveTo>
                      <a:cubicBezTo>
                        <a:pt x="5731" y="1"/>
                        <a:pt x="0" y="5731"/>
                        <a:pt x="0" y="12830"/>
                      </a:cubicBezTo>
                      <a:lnTo>
                        <a:pt x="0" y="12957"/>
                      </a:lnTo>
                      <a:lnTo>
                        <a:pt x="12830" y="12957"/>
                      </a:lnTo>
                      <a:lnTo>
                        <a:pt x="128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6"/>
                <p:cNvSpPr/>
                <p:nvPr/>
              </p:nvSpPr>
              <p:spPr>
                <a:xfrm rot="-5400000" flipH="1">
                  <a:off x="3354406" y="4660155"/>
                  <a:ext cx="479295" cy="4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5" h="22285" extrusionOk="0">
                      <a:moveTo>
                        <a:pt x="11111" y="0"/>
                      </a:moveTo>
                      <a:lnTo>
                        <a:pt x="1" y="11111"/>
                      </a:lnTo>
                      <a:lnTo>
                        <a:pt x="11175" y="22285"/>
                      </a:lnTo>
                      <a:lnTo>
                        <a:pt x="22285" y="11142"/>
                      </a:lnTo>
                      <a:lnTo>
                        <a:pt x="1111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16"/>
                <p:cNvSpPr/>
                <p:nvPr/>
              </p:nvSpPr>
              <p:spPr>
                <a:xfrm rot="-5400000" flipH="1">
                  <a:off x="4217066" y="3821733"/>
                  <a:ext cx="480671" cy="242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11270" extrusionOk="0">
                      <a:moveTo>
                        <a:pt x="1" y="0"/>
                      </a:moveTo>
                      <a:lnTo>
                        <a:pt x="1" y="96"/>
                      </a:lnTo>
                      <a:cubicBezTo>
                        <a:pt x="1" y="6272"/>
                        <a:pt x="4999" y="11270"/>
                        <a:pt x="11175" y="11270"/>
                      </a:cubicBezTo>
                      <a:cubicBezTo>
                        <a:pt x="17351" y="11270"/>
                        <a:pt x="22349" y="6272"/>
                        <a:pt x="22349" y="96"/>
                      </a:cubicBezTo>
                      <a:lnTo>
                        <a:pt x="223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4" name="Google Shape;274;p16"/>
              <p:cNvSpPr/>
              <p:nvPr/>
            </p:nvSpPr>
            <p:spPr>
              <a:xfrm rot="10800000" flipH="1">
                <a:off x="1075" y="4661857"/>
                <a:ext cx="481359" cy="483480"/>
              </a:xfrm>
              <a:custGeom>
                <a:avLst/>
                <a:gdLst/>
                <a:ahLst/>
                <a:cxnLst/>
                <a:rect l="l" t="t" r="r" b="b"/>
                <a:pathLst>
                  <a:path w="22381" h="22477" extrusionOk="0">
                    <a:moveTo>
                      <a:pt x="0" y="1"/>
                    </a:moveTo>
                    <a:lnTo>
                      <a:pt x="0" y="22476"/>
                    </a:lnTo>
                    <a:cubicBezTo>
                      <a:pt x="12352" y="22476"/>
                      <a:pt x="22380" y="12480"/>
                      <a:pt x="22380" y="128"/>
                    </a:cubicBezTo>
                    <a:lnTo>
                      <a:pt x="223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6"/>
              <p:cNvSpPr/>
              <p:nvPr/>
            </p:nvSpPr>
            <p:spPr>
              <a:xfrm rot="5400000" flipH="1">
                <a:off x="-1067" y="961083"/>
                <a:ext cx="480671" cy="48031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22348" y="0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"/>
          <p:cNvSpPr txBox="1">
            <a:spLocks noGrp="1"/>
          </p:cNvSpPr>
          <p:nvPr>
            <p:ph type="body" idx="1"/>
          </p:nvPr>
        </p:nvSpPr>
        <p:spPr>
          <a:xfrm>
            <a:off x="862200" y="2114175"/>
            <a:ext cx="3862200" cy="26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8" name="Google Shape;278;p17"/>
          <p:cNvSpPr txBox="1">
            <a:spLocks noGrp="1"/>
          </p:cNvSpPr>
          <p:nvPr>
            <p:ph type="title"/>
          </p:nvPr>
        </p:nvSpPr>
        <p:spPr>
          <a:xfrm>
            <a:off x="854000" y="710474"/>
            <a:ext cx="6939300" cy="87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17"/>
          <p:cNvSpPr txBox="1">
            <a:spLocks noGrp="1"/>
          </p:cNvSpPr>
          <p:nvPr>
            <p:ph type="body" idx="2"/>
          </p:nvPr>
        </p:nvSpPr>
        <p:spPr>
          <a:xfrm>
            <a:off x="4721100" y="2114175"/>
            <a:ext cx="3862200" cy="26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18"/>
          <p:cNvGrpSpPr/>
          <p:nvPr/>
        </p:nvGrpSpPr>
        <p:grpSpPr>
          <a:xfrm>
            <a:off x="8174123" y="-1043"/>
            <a:ext cx="976436" cy="2416204"/>
            <a:chOff x="8167564" y="-387"/>
            <a:chExt cx="976436" cy="2416204"/>
          </a:xfrm>
        </p:grpSpPr>
        <p:sp>
          <p:nvSpPr>
            <p:cNvPr id="282" name="Google Shape;282;p18"/>
            <p:cNvSpPr/>
            <p:nvPr/>
          </p:nvSpPr>
          <p:spPr>
            <a:xfrm rot="-5400000">
              <a:off x="8168938" y="-1068"/>
              <a:ext cx="483409" cy="486156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 rot="-5400000">
              <a:off x="8654325" y="482232"/>
              <a:ext cx="483409" cy="486178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 rot="-5400000">
              <a:off x="8654325" y="-1079"/>
              <a:ext cx="483409" cy="486178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 rot="-5400000">
              <a:off x="8651913" y="481897"/>
              <a:ext cx="484793" cy="486848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 rot="-5400000">
              <a:off x="8170657" y="1344"/>
              <a:ext cx="483409" cy="481332"/>
            </a:xfrm>
            <a:custGeom>
              <a:avLst/>
              <a:gdLst/>
              <a:ahLst/>
              <a:cxnLst/>
              <a:rect l="l" t="t" r="r" b="b"/>
              <a:pathLst>
                <a:path w="22349" h="22253" extrusionOk="0">
                  <a:moveTo>
                    <a:pt x="11174" y="0"/>
                  </a:moveTo>
                  <a:cubicBezTo>
                    <a:pt x="5094" y="0"/>
                    <a:pt x="128" y="4903"/>
                    <a:pt x="0" y="10983"/>
                  </a:cubicBezTo>
                  <a:lnTo>
                    <a:pt x="0" y="11079"/>
                  </a:lnTo>
                  <a:cubicBezTo>
                    <a:pt x="32" y="17255"/>
                    <a:pt x="5030" y="22253"/>
                    <a:pt x="11174" y="22253"/>
                  </a:cubicBezTo>
                  <a:cubicBezTo>
                    <a:pt x="17350" y="22253"/>
                    <a:pt x="22348" y="17255"/>
                    <a:pt x="22348" y="11079"/>
                  </a:cubicBezTo>
                  <a:lnTo>
                    <a:pt x="22348" y="10983"/>
                  </a:lnTo>
                  <a:cubicBezTo>
                    <a:pt x="22253" y="4903"/>
                    <a:pt x="17287" y="0"/>
                    <a:pt x="11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 rot="-5400000">
              <a:off x="8168938" y="482243"/>
              <a:ext cx="483409" cy="486156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22348" y="0"/>
                  </a:moveTo>
                  <a:cubicBezTo>
                    <a:pt x="9996" y="0"/>
                    <a:pt x="0" y="9997"/>
                    <a:pt x="0" y="22348"/>
                  </a:cubicBez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 rot="-5400000">
              <a:off x="8653979" y="-1425"/>
              <a:ext cx="484101" cy="486178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 rot="-5400000">
              <a:off x="8171620" y="1448319"/>
              <a:ext cx="1449513" cy="485485"/>
            </a:xfrm>
            <a:custGeom>
              <a:avLst/>
              <a:gdLst/>
              <a:ahLst/>
              <a:cxnLst/>
              <a:rect l="l" t="t" r="r" b="b"/>
              <a:pathLst>
                <a:path w="67014" h="22445" extrusionOk="0">
                  <a:moveTo>
                    <a:pt x="11238" y="1"/>
                  </a:moveTo>
                  <a:cubicBezTo>
                    <a:pt x="5031" y="1"/>
                    <a:pt x="1" y="5031"/>
                    <a:pt x="1" y="11238"/>
                  </a:cubicBezTo>
                  <a:cubicBezTo>
                    <a:pt x="1" y="17414"/>
                    <a:pt x="5031" y="22444"/>
                    <a:pt x="11238" y="22444"/>
                  </a:cubicBezTo>
                  <a:lnTo>
                    <a:pt x="67013" y="22444"/>
                  </a:lnTo>
                  <a:lnTo>
                    <a:pt x="670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0" name="Google Shape;290;p18"/>
            <p:cNvGrpSpPr/>
            <p:nvPr/>
          </p:nvGrpSpPr>
          <p:grpSpPr>
            <a:xfrm rot="-5400000" flipH="1">
              <a:off x="8655087" y="1443099"/>
              <a:ext cx="484229" cy="493597"/>
              <a:chOff x="116" y="1926514"/>
              <a:chExt cx="649188" cy="644298"/>
            </a:xfrm>
          </p:grpSpPr>
          <p:sp>
            <p:nvSpPr>
              <p:cNvPr id="291" name="Google Shape;291;p18"/>
              <p:cNvSpPr/>
              <p:nvPr/>
            </p:nvSpPr>
            <p:spPr>
              <a:xfrm rot="5400000" flipH="1">
                <a:off x="279373" y="2200881"/>
                <a:ext cx="644289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8"/>
              <p:cNvSpPr/>
              <p:nvPr/>
            </p:nvSpPr>
            <p:spPr>
              <a:xfrm rot="5400000" flipH="1">
                <a:off x="92995" y="2202428"/>
                <a:ext cx="644289" cy="9246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216" extrusionOk="0">
                    <a:moveTo>
                      <a:pt x="0" y="1"/>
                    </a:moveTo>
                    <a:lnTo>
                      <a:pt x="0" y="3216"/>
                    </a:lnTo>
                    <a:lnTo>
                      <a:pt x="22412" y="3216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8"/>
              <p:cNvSpPr/>
              <p:nvPr/>
            </p:nvSpPr>
            <p:spPr>
              <a:xfrm rot="5400000" flipH="1">
                <a:off x="-91402" y="2202888"/>
                <a:ext cx="644289" cy="9154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8"/>
              <p:cNvSpPr/>
              <p:nvPr/>
            </p:nvSpPr>
            <p:spPr>
              <a:xfrm rot="5400000" flipH="1">
                <a:off x="-276244" y="2202874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18"/>
          <p:cNvGrpSpPr/>
          <p:nvPr/>
        </p:nvGrpSpPr>
        <p:grpSpPr>
          <a:xfrm>
            <a:off x="-6648" y="2726280"/>
            <a:ext cx="490997" cy="2417222"/>
            <a:chOff x="-6648" y="2726280"/>
            <a:chExt cx="490997" cy="2417222"/>
          </a:xfrm>
        </p:grpSpPr>
        <p:sp>
          <p:nvSpPr>
            <p:cNvPr id="296" name="Google Shape;296;p18"/>
            <p:cNvSpPr/>
            <p:nvPr/>
          </p:nvSpPr>
          <p:spPr>
            <a:xfrm rot="5400000">
              <a:off x="-5262" y="4173689"/>
              <a:ext cx="483409" cy="486178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 rot="5400000">
              <a:off x="-4235" y="4173353"/>
              <a:ext cx="484793" cy="486848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-5613" y="4657324"/>
              <a:ext cx="484101" cy="486178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 rot="5400000">
              <a:off x="-488661" y="3208294"/>
              <a:ext cx="1449513" cy="485485"/>
            </a:xfrm>
            <a:custGeom>
              <a:avLst/>
              <a:gdLst/>
              <a:ahLst/>
              <a:cxnLst/>
              <a:rect l="l" t="t" r="r" b="b"/>
              <a:pathLst>
                <a:path w="67014" h="22445" extrusionOk="0">
                  <a:moveTo>
                    <a:pt x="11238" y="1"/>
                  </a:moveTo>
                  <a:cubicBezTo>
                    <a:pt x="5031" y="1"/>
                    <a:pt x="1" y="5031"/>
                    <a:pt x="1" y="11238"/>
                  </a:cubicBezTo>
                  <a:cubicBezTo>
                    <a:pt x="1" y="17414"/>
                    <a:pt x="5031" y="22444"/>
                    <a:pt x="11238" y="22444"/>
                  </a:cubicBezTo>
                  <a:lnTo>
                    <a:pt x="67013" y="22444"/>
                  </a:lnTo>
                  <a:lnTo>
                    <a:pt x="670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" name="Google Shape;300;p18"/>
            <p:cNvGrpSpPr/>
            <p:nvPr/>
          </p:nvGrpSpPr>
          <p:grpSpPr>
            <a:xfrm rot="5400000" flipH="1">
              <a:off x="-4094" y="3205831"/>
              <a:ext cx="487930" cy="488958"/>
              <a:chOff x="116" y="1926514"/>
              <a:chExt cx="649188" cy="644298"/>
            </a:xfrm>
          </p:grpSpPr>
          <p:sp>
            <p:nvSpPr>
              <p:cNvPr id="301" name="Google Shape;301;p18"/>
              <p:cNvSpPr/>
              <p:nvPr/>
            </p:nvSpPr>
            <p:spPr>
              <a:xfrm rot="5400000" flipH="1">
                <a:off x="279373" y="2200881"/>
                <a:ext cx="644289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8"/>
              <p:cNvSpPr/>
              <p:nvPr/>
            </p:nvSpPr>
            <p:spPr>
              <a:xfrm rot="5400000" flipH="1">
                <a:off x="92995" y="2202428"/>
                <a:ext cx="644289" cy="9246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216" extrusionOk="0">
                    <a:moveTo>
                      <a:pt x="0" y="1"/>
                    </a:moveTo>
                    <a:lnTo>
                      <a:pt x="0" y="3216"/>
                    </a:lnTo>
                    <a:lnTo>
                      <a:pt x="22412" y="3216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8"/>
              <p:cNvSpPr/>
              <p:nvPr/>
            </p:nvSpPr>
            <p:spPr>
              <a:xfrm rot="5400000" flipH="1">
                <a:off x="-91402" y="2202888"/>
                <a:ext cx="644289" cy="9154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8"/>
              <p:cNvSpPr/>
              <p:nvPr/>
            </p:nvSpPr>
            <p:spPr>
              <a:xfrm rot="5400000" flipH="1">
                <a:off x="-276244" y="2202874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" name="Google Shape;305;p18"/>
          <p:cNvGrpSpPr/>
          <p:nvPr/>
        </p:nvGrpSpPr>
        <p:grpSpPr>
          <a:xfrm>
            <a:off x="6454367" y="4661726"/>
            <a:ext cx="2693576" cy="484793"/>
            <a:chOff x="6450432" y="4655823"/>
            <a:chExt cx="2693576" cy="484793"/>
          </a:xfrm>
        </p:grpSpPr>
        <p:sp>
          <p:nvSpPr>
            <p:cNvPr id="306" name="Google Shape;306;p18"/>
            <p:cNvSpPr/>
            <p:nvPr/>
          </p:nvSpPr>
          <p:spPr>
            <a:xfrm rot="-5400000" flipH="1">
              <a:off x="8658187" y="4654795"/>
              <a:ext cx="484793" cy="486848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 rot="-5400000" flipH="1">
              <a:off x="8292943" y="4776621"/>
              <a:ext cx="483409" cy="243770"/>
            </a:xfrm>
            <a:custGeom>
              <a:avLst/>
              <a:gdLst/>
              <a:ahLst/>
              <a:cxnLst/>
              <a:rect l="l" t="t" r="r" b="b"/>
              <a:pathLst>
                <a:path w="22349" h="11270" extrusionOk="0">
                  <a:moveTo>
                    <a:pt x="1" y="0"/>
                  </a:moveTo>
                  <a:lnTo>
                    <a:pt x="1" y="96"/>
                  </a:lnTo>
                  <a:cubicBezTo>
                    <a:pt x="1" y="6272"/>
                    <a:pt x="4999" y="11270"/>
                    <a:pt x="11175" y="11270"/>
                  </a:cubicBezTo>
                  <a:cubicBezTo>
                    <a:pt x="17351" y="11270"/>
                    <a:pt x="22349" y="6272"/>
                    <a:pt x="22349" y="96"/>
                  </a:cubicBez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 rot="-5400000" flipH="1">
              <a:off x="8537015" y="4776956"/>
              <a:ext cx="483409" cy="243100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8"/>
            <p:cNvSpPr/>
            <p:nvPr/>
          </p:nvSpPr>
          <p:spPr>
            <a:xfrm rot="-5400000" flipH="1">
              <a:off x="6451805" y="4655428"/>
              <a:ext cx="483409" cy="486156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22349" y="0"/>
                  </a:moveTo>
                  <a:cubicBezTo>
                    <a:pt x="9997" y="0"/>
                    <a:pt x="1" y="9996"/>
                    <a:pt x="1" y="22348"/>
                  </a:cubicBezTo>
                  <a:lnTo>
                    <a:pt x="1" y="22475"/>
                  </a:ln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 rot="-5400000" flipH="1">
              <a:off x="6937873" y="4655428"/>
              <a:ext cx="483409" cy="486156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 rot="-5400000" flipH="1">
              <a:off x="7302857" y="4776621"/>
              <a:ext cx="483409" cy="243770"/>
            </a:xfrm>
            <a:custGeom>
              <a:avLst/>
              <a:gdLst/>
              <a:ahLst/>
              <a:cxnLst/>
              <a:rect l="l" t="t" r="r" b="b"/>
              <a:pathLst>
                <a:path w="22349" h="11270" extrusionOk="0">
                  <a:moveTo>
                    <a:pt x="1" y="0"/>
                  </a:moveTo>
                  <a:lnTo>
                    <a:pt x="1" y="96"/>
                  </a:lnTo>
                  <a:cubicBezTo>
                    <a:pt x="1" y="6272"/>
                    <a:pt x="4999" y="11270"/>
                    <a:pt x="11175" y="11270"/>
                  </a:cubicBezTo>
                  <a:cubicBezTo>
                    <a:pt x="17351" y="11270"/>
                    <a:pt x="22349" y="6272"/>
                    <a:pt x="22349" y="96"/>
                  </a:cubicBez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 rot="-5400000" flipH="1">
              <a:off x="7546929" y="4776956"/>
              <a:ext cx="483409" cy="243100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 rot="-5400000" flipH="1">
              <a:off x="7918727" y="4646819"/>
              <a:ext cx="483409" cy="503373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 rot="-5400000" flipH="1">
              <a:off x="6657662" y="4861281"/>
              <a:ext cx="277513" cy="280282"/>
            </a:xfrm>
            <a:custGeom>
              <a:avLst/>
              <a:gdLst/>
              <a:ahLst/>
              <a:cxnLst/>
              <a:rect l="l" t="t" r="r" b="b"/>
              <a:pathLst>
                <a:path w="12830" h="12958" extrusionOk="0">
                  <a:moveTo>
                    <a:pt x="12830" y="1"/>
                  </a:moveTo>
                  <a:cubicBezTo>
                    <a:pt x="5731" y="1"/>
                    <a:pt x="0" y="5731"/>
                    <a:pt x="0" y="12830"/>
                  </a:cubicBezTo>
                  <a:lnTo>
                    <a:pt x="0" y="12957"/>
                  </a:lnTo>
                  <a:lnTo>
                    <a:pt x="12830" y="12957"/>
                  </a:lnTo>
                  <a:lnTo>
                    <a:pt x="128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 rot="-5400000" flipH="1">
              <a:off x="7910821" y="4657494"/>
              <a:ext cx="482025" cy="482025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18"/>
          <p:cNvGrpSpPr/>
          <p:nvPr/>
        </p:nvGrpSpPr>
        <p:grpSpPr>
          <a:xfrm>
            <a:off x="2618828" y="-2724"/>
            <a:ext cx="2955150" cy="485497"/>
            <a:chOff x="2618828" y="-2068"/>
            <a:chExt cx="2955150" cy="485497"/>
          </a:xfrm>
        </p:grpSpPr>
        <p:sp>
          <p:nvSpPr>
            <p:cNvPr id="317" name="Google Shape;317;p18"/>
            <p:cNvSpPr/>
            <p:nvPr/>
          </p:nvSpPr>
          <p:spPr>
            <a:xfrm rot="5400000">
              <a:off x="4098082" y="-3095"/>
              <a:ext cx="484793" cy="486848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 rot="5400000">
              <a:off x="4464710" y="119840"/>
              <a:ext cx="483409" cy="243770"/>
            </a:xfrm>
            <a:custGeom>
              <a:avLst/>
              <a:gdLst/>
              <a:ahLst/>
              <a:cxnLst/>
              <a:rect l="l" t="t" r="r" b="b"/>
              <a:pathLst>
                <a:path w="22349" h="11270" extrusionOk="0">
                  <a:moveTo>
                    <a:pt x="1" y="0"/>
                  </a:moveTo>
                  <a:lnTo>
                    <a:pt x="1" y="96"/>
                  </a:lnTo>
                  <a:cubicBezTo>
                    <a:pt x="1" y="6272"/>
                    <a:pt x="4999" y="11270"/>
                    <a:pt x="11175" y="11270"/>
                  </a:cubicBezTo>
                  <a:cubicBezTo>
                    <a:pt x="17351" y="11270"/>
                    <a:pt x="22349" y="6272"/>
                    <a:pt x="22349" y="96"/>
                  </a:cubicBez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 rot="5400000">
              <a:off x="5210724" y="120175"/>
              <a:ext cx="483409" cy="243100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 rot="5400000">
              <a:off x="4838926" y="-9962"/>
              <a:ext cx="483409" cy="503373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 rot="5400000">
              <a:off x="4848216" y="713"/>
              <a:ext cx="482025" cy="482025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 rot="5400000">
              <a:off x="4220638" y="118765"/>
              <a:ext cx="483409" cy="243100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 rot="-5400000" flipH="1">
              <a:off x="3609931" y="-3095"/>
              <a:ext cx="484793" cy="486848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 rot="-5400000" flipH="1">
              <a:off x="3244687" y="119840"/>
              <a:ext cx="483409" cy="243770"/>
            </a:xfrm>
            <a:custGeom>
              <a:avLst/>
              <a:gdLst/>
              <a:ahLst/>
              <a:cxnLst/>
              <a:rect l="l" t="t" r="r" b="b"/>
              <a:pathLst>
                <a:path w="22349" h="11270" extrusionOk="0">
                  <a:moveTo>
                    <a:pt x="1" y="0"/>
                  </a:moveTo>
                  <a:lnTo>
                    <a:pt x="1" y="96"/>
                  </a:lnTo>
                  <a:cubicBezTo>
                    <a:pt x="1" y="6272"/>
                    <a:pt x="4999" y="11270"/>
                    <a:pt x="11175" y="11270"/>
                  </a:cubicBezTo>
                  <a:cubicBezTo>
                    <a:pt x="17351" y="11270"/>
                    <a:pt x="22349" y="6272"/>
                    <a:pt x="22349" y="96"/>
                  </a:cubicBez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 rot="-5400000" flipH="1">
              <a:off x="2498673" y="120175"/>
              <a:ext cx="483409" cy="243100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 rot="-5400000" flipH="1">
              <a:off x="2870471" y="-9962"/>
              <a:ext cx="483409" cy="503373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 rot="-5400000" flipH="1">
              <a:off x="2862565" y="713"/>
              <a:ext cx="482025" cy="482025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 rot="-5400000" flipH="1">
              <a:off x="3488759" y="118765"/>
              <a:ext cx="483409" cy="243100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18"/>
          <p:cNvSpPr/>
          <p:nvPr/>
        </p:nvSpPr>
        <p:spPr>
          <a:xfrm>
            <a:off x="-5613" y="-1385"/>
            <a:ext cx="484101" cy="486178"/>
          </a:xfrm>
          <a:custGeom>
            <a:avLst/>
            <a:gdLst/>
            <a:ahLst/>
            <a:cxnLst/>
            <a:rect l="l" t="t" r="r" b="b"/>
            <a:pathLst>
              <a:path w="22381" h="22477" extrusionOk="0">
                <a:moveTo>
                  <a:pt x="0" y="1"/>
                </a:moveTo>
                <a:lnTo>
                  <a:pt x="0" y="22476"/>
                </a:lnTo>
                <a:cubicBezTo>
                  <a:pt x="12352" y="22476"/>
                  <a:pt x="22380" y="12480"/>
                  <a:pt x="22380" y="128"/>
                </a:cubicBezTo>
                <a:lnTo>
                  <a:pt x="223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8"/>
          <p:cNvSpPr txBox="1">
            <a:spLocks noGrp="1"/>
          </p:cNvSpPr>
          <p:nvPr>
            <p:ph type="title"/>
          </p:nvPr>
        </p:nvSpPr>
        <p:spPr>
          <a:xfrm>
            <a:off x="1371600" y="844228"/>
            <a:ext cx="6389100" cy="5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>
            <a:spLocks noGrp="1"/>
          </p:cNvSpPr>
          <p:nvPr>
            <p:ph type="title"/>
          </p:nvPr>
        </p:nvSpPr>
        <p:spPr>
          <a:xfrm>
            <a:off x="1231325" y="1690855"/>
            <a:ext cx="2811000" cy="9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3" name="Google Shape;333;p19"/>
          <p:cNvSpPr txBox="1">
            <a:spLocks noGrp="1"/>
          </p:cNvSpPr>
          <p:nvPr>
            <p:ph type="body" idx="1"/>
          </p:nvPr>
        </p:nvSpPr>
        <p:spPr>
          <a:xfrm>
            <a:off x="1231325" y="2596200"/>
            <a:ext cx="2811000" cy="17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34" name="Google Shape;334;p19"/>
          <p:cNvGrpSpPr/>
          <p:nvPr/>
        </p:nvGrpSpPr>
        <p:grpSpPr>
          <a:xfrm>
            <a:off x="-6753" y="2739855"/>
            <a:ext cx="488120" cy="2403640"/>
            <a:chOff x="-6753" y="2739855"/>
            <a:chExt cx="488120" cy="2403640"/>
          </a:xfrm>
        </p:grpSpPr>
        <p:sp>
          <p:nvSpPr>
            <p:cNvPr id="335" name="Google Shape;335;p19"/>
            <p:cNvSpPr/>
            <p:nvPr/>
          </p:nvSpPr>
          <p:spPr>
            <a:xfrm rot="5400000">
              <a:off x="-5347" y="4179077"/>
              <a:ext cx="480671" cy="483480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-5680" y="4660015"/>
              <a:ext cx="480671" cy="483480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9"/>
            <p:cNvSpPr/>
            <p:nvPr/>
          </p:nvSpPr>
          <p:spPr>
            <a:xfrm rot="5400000">
              <a:off x="-4326" y="4178744"/>
              <a:ext cx="482048" cy="484147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-5680" y="4660015"/>
              <a:ext cx="481359" cy="483480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 rot="5400000">
              <a:off x="-486009" y="3219111"/>
              <a:ext cx="1441304" cy="482792"/>
            </a:xfrm>
            <a:custGeom>
              <a:avLst/>
              <a:gdLst/>
              <a:ahLst/>
              <a:cxnLst/>
              <a:rect l="l" t="t" r="r" b="b"/>
              <a:pathLst>
                <a:path w="67014" h="22445" extrusionOk="0">
                  <a:moveTo>
                    <a:pt x="11238" y="1"/>
                  </a:moveTo>
                  <a:cubicBezTo>
                    <a:pt x="5031" y="1"/>
                    <a:pt x="1" y="5031"/>
                    <a:pt x="1" y="11238"/>
                  </a:cubicBezTo>
                  <a:cubicBezTo>
                    <a:pt x="1" y="17414"/>
                    <a:pt x="5031" y="22444"/>
                    <a:pt x="11238" y="22444"/>
                  </a:cubicBezTo>
                  <a:lnTo>
                    <a:pt x="67013" y="22444"/>
                  </a:lnTo>
                  <a:lnTo>
                    <a:pt x="670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0" name="Google Shape;340;p19"/>
            <p:cNvGrpSpPr/>
            <p:nvPr/>
          </p:nvGrpSpPr>
          <p:grpSpPr>
            <a:xfrm rot="5400000" flipH="1">
              <a:off x="-4327" y="3216699"/>
              <a:ext cx="485138" cy="486252"/>
              <a:chOff x="116" y="1926514"/>
              <a:chExt cx="649188" cy="644298"/>
            </a:xfrm>
          </p:grpSpPr>
          <p:sp>
            <p:nvSpPr>
              <p:cNvPr id="341" name="Google Shape;341;p19"/>
              <p:cNvSpPr/>
              <p:nvPr/>
            </p:nvSpPr>
            <p:spPr>
              <a:xfrm rot="5400000" flipH="1">
                <a:off x="279373" y="2200881"/>
                <a:ext cx="644289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 rot="5400000" flipH="1">
                <a:off x="92995" y="2202428"/>
                <a:ext cx="644289" cy="9246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216" extrusionOk="0">
                    <a:moveTo>
                      <a:pt x="0" y="1"/>
                    </a:moveTo>
                    <a:lnTo>
                      <a:pt x="0" y="3216"/>
                    </a:lnTo>
                    <a:lnTo>
                      <a:pt x="22412" y="3216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 rot="5400000" flipH="1">
                <a:off x="-91402" y="2202888"/>
                <a:ext cx="644289" cy="9154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 rot="5400000" flipH="1">
                <a:off x="-276244" y="2202874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5" name="Google Shape;345;p19"/>
          <p:cNvSpPr/>
          <p:nvPr/>
        </p:nvSpPr>
        <p:spPr>
          <a:xfrm>
            <a:off x="-5680" y="-2579"/>
            <a:ext cx="481359" cy="483480"/>
          </a:xfrm>
          <a:custGeom>
            <a:avLst/>
            <a:gdLst/>
            <a:ahLst/>
            <a:cxnLst/>
            <a:rect l="l" t="t" r="r" b="b"/>
            <a:pathLst>
              <a:path w="22381" h="22477" extrusionOk="0">
                <a:moveTo>
                  <a:pt x="0" y="1"/>
                </a:moveTo>
                <a:lnTo>
                  <a:pt x="0" y="22476"/>
                </a:lnTo>
                <a:cubicBezTo>
                  <a:pt x="12352" y="22476"/>
                  <a:pt x="22380" y="12480"/>
                  <a:pt x="22380" y="128"/>
                </a:cubicBezTo>
                <a:lnTo>
                  <a:pt x="223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19"/>
          <p:cNvGrpSpPr/>
          <p:nvPr/>
        </p:nvGrpSpPr>
        <p:grpSpPr>
          <a:xfrm>
            <a:off x="8179958" y="-975"/>
            <a:ext cx="971181" cy="2402572"/>
            <a:chOff x="8172814" y="-380"/>
            <a:chExt cx="971181" cy="2402572"/>
          </a:xfrm>
        </p:grpSpPr>
        <p:sp>
          <p:nvSpPr>
            <p:cNvPr id="347" name="Google Shape;347;p19"/>
            <p:cNvSpPr/>
            <p:nvPr/>
          </p:nvSpPr>
          <p:spPr>
            <a:xfrm rot="-5400000">
              <a:off x="8174208" y="-1085"/>
              <a:ext cx="480671" cy="483459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 rot="-5400000">
              <a:off x="8656859" y="479491"/>
              <a:ext cx="480671" cy="483480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9"/>
            <p:cNvSpPr/>
            <p:nvPr/>
          </p:nvSpPr>
          <p:spPr>
            <a:xfrm rot="-5400000">
              <a:off x="8656859" y="-1096"/>
              <a:ext cx="480671" cy="483480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 rot="-5400000">
              <a:off x="8654461" y="479157"/>
              <a:ext cx="482048" cy="484147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 rot="-5400000">
              <a:off x="8175917" y="1313"/>
              <a:ext cx="480671" cy="478662"/>
            </a:xfrm>
            <a:custGeom>
              <a:avLst/>
              <a:gdLst/>
              <a:ahLst/>
              <a:cxnLst/>
              <a:rect l="l" t="t" r="r" b="b"/>
              <a:pathLst>
                <a:path w="22349" h="22253" extrusionOk="0">
                  <a:moveTo>
                    <a:pt x="11174" y="0"/>
                  </a:moveTo>
                  <a:cubicBezTo>
                    <a:pt x="5094" y="0"/>
                    <a:pt x="128" y="4903"/>
                    <a:pt x="0" y="10983"/>
                  </a:cubicBezTo>
                  <a:lnTo>
                    <a:pt x="0" y="11079"/>
                  </a:lnTo>
                  <a:cubicBezTo>
                    <a:pt x="32" y="17255"/>
                    <a:pt x="5030" y="22253"/>
                    <a:pt x="11174" y="22253"/>
                  </a:cubicBezTo>
                  <a:cubicBezTo>
                    <a:pt x="17350" y="22253"/>
                    <a:pt x="22348" y="17255"/>
                    <a:pt x="22348" y="11079"/>
                  </a:cubicBezTo>
                  <a:lnTo>
                    <a:pt x="22348" y="10983"/>
                  </a:lnTo>
                  <a:cubicBezTo>
                    <a:pt x="22253" y="4903"/>
                    <a:pt x="17287" y="0"/>
                    <a:pt x="11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 rot="-5400000">
              <a:off x="8174208" y="479501"/>
              <a:ext cx="480671" cy="483459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22348" y="0"/>
                  </a:moveTo>
                  <a:cubicBezTo>
                    <a:pt x="9996" y="0"/>
                    <a:pt x="0" y="9997"/>
                    <a:pt x="0" y="22348"/>
                  </a:cubicBez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9"/>
            <p:cNvSpPr/>
            <p:nvPr/>
          </p:nvSpPr>
          <p:spPr>
            <a:xfrm rot="-5400000">
              <a:off x="8656514" y="-1440"/>
              <a:ext cx="481359" cy="483480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9"/>
            <p:cNvSpPr/>
            <p:nvPr/>
          </p:nvSpPr>
          <p:spPr>
            <a:xfrm rot="-5400000">
              <a:off x="8176888" y="1440145"/>
              <a:ext cx="1441304" cy="482792"/>
            </a:xfrm>
            <a:custGeom>
              <a:avLst/>
              <a:gdLst/>
              <a:ahLst/>
              <a:cxnLst/>
              <a:rect l="l" t="t" r="r" b="b"/>
              <a:pathLst>
                <a:path w="67014" h="22445" extrusionOk="0">
                  <a:moveTo>
                    <a:pt x="11238" y="1"/>
                  </a:moveTo>
                  <a:cubicBezTo>
                    <a:pt x="5031" y="1"/>
                    <a:pt x="1" y="5031"/>
                    <a:pt x="1" y="11238"/>
                  </a:cubicBezTo>
                  <a:cubicBezTo>
                    <a:pt x="1" y="17414"/>
                    <a:pt x="5031" y="22444"/>
                    <a:pt x="11238" y="22444"/>
                  </a:cubicBezTo>
                  <a:lnTo>
                    <a:pt x="67013" y="22444"/>
                  </a:lnTo>
                  <a:lnTo>
                    <a:pt x="670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 rot="10800000">
              <a:off x="8655133" y="1850192"/>
              <a:ext cx="488862" cy="70962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9"/>
            <p:cNvSpPr/>
            <p:nvPr/>
          </p:nvSpPr>
          <p:spPr>
            <a:xfrm rot="10800000">
              <a:off x="8655126" y="1712958"/>
              <a:ext cx="488862" cy="68654"/>
            </a:xfrm>
            <a:custGeom>
              <a:avLst/>
              <a:gdLst/>
              <a:ahLst/>
              <a:cxnLst/>
              <a:rect l="l" t="t" r="r" b="b"/>
              <a:pathLst>
                <a:path w="22412" h="3216" extrusionOk="0">
                  <a:moveTo>
                    <a:pt x="0" y="1"/>
                  </a:moveTo>
                  <a:lnTo>
                    <a:pt x="0" y="3216"/>
                  </a:lnTo>
                  <a:lnTo>
                    <a:pt x="22412" y="3216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9"/>
            <p:cNvSpPr/>
            <p:nvPr/>
          </p:nvSpPr>
          <p:spPr>
            <a:xfrm rot="10800000">
              <a:off x="8655126" y="1576385"/>
              <a:ext cx="488862" cy="67970"/>
            </a:xfrm>
            <a:custGeom>
              <a:avLst/>
              <a:gdLst/>
              <a:ahLst/>
              <a:cxnLst/>
              <a:rect l="l" t="t" r="r" b="b"/>
              <a:pathLst>
                <a:path w="22412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9"/>
            <p:cNvSpPr/>
            <p:nvPr/>
          </p:nvSpPr>
          <p:spPr>
            <a:xfrm rot="10800000">
              <a:off x="8655126" y="1439129"/>
              <a:ext cx="488862" cy="67992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19"/>
          <p:cNvGrpSpPr/>
          <p:nvPr/>
        </p:nvGrpSpPr>
        <p:grpSpPr>
          <a:xfrm>
            <a:off x="4556587" y="3708350"/>
            <a:ext cx="2678432" cy="1438172"/>
            <a:chOff x="4556587" y="3702397"/>
            <a:chExt cx="2678432" cy="1438172"/>
          </a:xfrm>
        </p:grpSpPr>
        <p:sp>
          <p:nvSpPr>
            <p:cNvPr id="360" name="Google Shape;360;p19"/>
            <p:cNvSpPr/>
            <p:nvPr/>
          </p:nvSpPr>
          <p:spPr>
            <a:xfrm rot="5400000">
              <a:off x="4557636" y="4657472"/>
              <a:ext cx="482048" cy="484147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9"/>
            <p:cNvSpPr/>
            <p:nvPr/>
          </p:nvSpPr>
          <p:spPr>
            <a:xfrm rot="5400000">
              <a:off x="4801690" y="3701003"/>
              <a:ext cx="480671" cy="483459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22348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 rot="5400000" flipH="1">
              <a:off x="4805977" y="4180071"/>
              <a:ext cx="479442" cy="476098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 rot="5400000" flipH="1">
              <a:off x="4594532" y="4384290"/>
              <a:ext cx="480615" cy="6848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 rot="5400000" flipH="1">
              <a:off x="4732813" y="4384279"/>
              <a:ext cx="480615" cy="68501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 rot="5400000" flipH="1">
              <a:off x="4871104" y="4384279"/>
              <a:ext cx="480615" cy="68501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 rot="5400000" flipH="1">
              <a:off x="5009384" y="4384290"/>
              <a:ext cx="480615" cy="6848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 rot="5400000">
              <a:off x="4922208" y="4778622"/>
              <a:ext cx="480671" cy="242418"/>
            </a:xfrm>
            <a:custGeom>
              <a:avLst/>
              <a:gdLst/>
              <a:ahLst/>
              <a:cxnLst/>
              <a:rect l="l" t="t" r="r" b="b"/>
              <a:pathLst>
                <a:path w="22349" h="11270" extrusionOk="0">
                  <a:moveTo>
                    <a:pt x="1" y="0"/>
                  </a:moveTo>
                  <a:lnTo>
                    <a:pt x="1" y="96"/>
                  </a:lnTo>
                  <a:cubicBezTo>
                    <a:pt x="1" y="6272"/>
                    <a:pt x="4999" y="11270"/>
                    <a:pt x="11175" y="11270"/>
                  </a:cubicBezTo>
                  <a:cubicBezTo>
                    <a:pt x="17351" y="11270"/>
                    <a:pt x="22349" y="6272"/>
                    <a:pt x="22349" y="96"/>
                  </a:cubicBezTo>
                  <a:lnTo>
                    <a:pt x="22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 rot="5400000">
              <a:off x="4679512" y="4778955"/>
              <a:ext cx="480671" cy="241751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 rot="5400000">
              <a:off x="6752954" y="4658101"/>
              <a:ext cx="480671" cy="483459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22349" y="0"/>
                  </a:moveTo>
                  <a:cubicBezTo>
                    <a:pt x="9997" y="0"/>
                    <a:pt x="1" y="9996"/>
                    <a:pt x="1" y="22348"/>
                  </a:cubicBezTo>
                  <a:lnTo>
                    <a:pt x="1" y="22475"/>
                  </a:ln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 rot="5400000">
              <a:off x="6269626" y="4658101"/>
              <a:ext cx="480671" cy="483459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 rot="5400000">
              <a:off x="5906712" y="4778622"/>
              <a:ext cx="480671" cy="242418"/>
            </a:xfrm>
            <a:custGeom>
              <a:avLst/>
              <a:gdLst/>
              <a:ahLst/>
              <a:cxnLst/>
              <a:rect l="l" t="t" r="r" b="b"/>
              <a:pathLst>
                <a:path w="22349" h="11270" extrusionOk="0">
                  <a:moveTo>
                    <a:pt x="1" y="0"/>
                  </a:moveTo>
                  <a:lnTo>
                    <a:pt x="1" y="96"/>
                  </a:lnTo>
                  <a:cubicBezTo>
                    <a:pt x="1" y="6272"/>
                    <a:pt x="4999" y="11270"/>
                    <a:pt x="11175" y="11270"/>
                  </a:cubicBezTo>
                  <a:cubicBezTo>
                    <a:pt x="17351" y="11270"/>
                    <a:pt x="22349" y="6272"/>
                    <a:pt x="22349" y="96"/>
                  </a:cubicBez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 rot="5400000">
              <a:off x="5664016" y="4778955"/>
              <a:ext cx="480671" cy="241751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 rot="5400000">
              <a:off x="5294302" y="4649540"/>
              <a:ext cx="480671" cy="500581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 rot="5400000">
              <a:off x="6752999" y="4862805"/>
              <a:ext cx="275941" cy="278727"/>
            </a:xfrm>
            <a:custGeom>
              <a:avLst/>
              <a:gdLst/>
              <a:ahLst/>
              <a:cxnLst/>
              <a:rect l="l" t="t" r="r" b="b"/>
              <a:pathLst>
                <a:path w="12830" h="12958" extrusionOk="0">
                  <a:moveTo>
                    <a:pt x="12830" y="1"/>
                  </a:moveTo>
                  <a:cubicBezTo>
                    <a:pt x="5731" y="1"/>
                    <a:pt x="0" y="5731"/>
                    <a:pt x="0" y="12830"/>
                  </a:cubicBezTo>
                  <a:lnTo>
                    <a:pt x="0" y="12957"/>
                  </a:lnTo>
                  <a:lnTo>
                    <a:pt x="12830" y="12957"/>
                  </a:lnTo>
                  <a:lnTo>
                    <a:pt x="128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 rot="5400000">
              <a:off x="5303541" y="4660155"/>
              <a:ext cx="479295" cy="479350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 rot="5400000">
              <a:off x="4439505" y="3821733"/>
              <a:ext cx="480671" cy="242418"/>
            </a:xfrm>
            <a:custGeom>
              <a:avLst/>
              <a:gdLst/>
              <a:ahLst/>
              <a:cxnLst/>
              <a:rect l="l" t="t" r="r" b="b"/>
              <a:pathLst>
                <a:path w="22349" h="11270" extrusionOk="0">
                  <a:moveTo>
                    <a:pt x="1" y="0"/>
                  </a:moveTo>
                  <a:lnTo>
                    <a:pt x="1" y="96"/>
                  </a:lnTo>
                  <a:cubicBezTo>
                    <a:pt x="1" y="6272"/>
                    <a:pt x="4999" y="11270"/>
                    <a:pt x="11175" y="11270"/>
                  </a:cubicBezTo>
                  <a:cubicBezTo>
                    <a:pt x="17351" y="11270"/>
                    <a:pt x="22349" y="6272"/>
                    <a:pt x="22349" y="96"/>
                  </a:cubicBez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19"/>
          <p:cNvSpPr/>
          <p:nvPr/>
        </p:nvSpPr>
        <p:spPr>
          <a:xfrm rot="10800000">
            <a:off x="8663737" y="4661857"/>
            <a:ext cx="481359" cy="483480"/>
          </a:xfrm>
          <a:custGeom>
            <a:avLst/>
            <a:gdLst/>
            <a:ahLst/>
            <a:cxnLst/>
            <a:rect l="l" t="t" r="r" b="b"/>
            <a:pathLst>
              <a:path w="22381" h="22477" extrusionOk="0">
                <a:moveTo>
                  <a:pt x="0" y="1"/>
                </a:moveTo>
                <a:lnTo>
                  <a:pt x="0" y="22476"/>
                </a:lnTo>
                <a:cubicBezTo>
                  <a:pt x="12352" y="22476"/>
                  <a:pt x="22380" y="12480"/>
                  <a:pt x="22380" y="128"/>
                </a:cubicBezTo>
                <a:lnTo>
                  <a:pt x="2238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19"/>
          <p:cNvGrpSpPr/>
          <p:nvPr/>
        </p:nvGrpSpPr>
        <p:grpSpPr>
          <a:xfrm>
            <a:off x="2889793" y="-3258"/>
            <a:ext cx="4140083" cy="488102"/>
            <a:chOff x="2889793" y="-1472"/>
            <a:chExt cx="4140083" cy="488102"/>
          </a:xfrm>
        </p:grpSpPr>
        <p:sp>
          <p:nvSpPr>
            <p:cNvPr id="379" name="Google Shape;379;p19"/>
            <p:cNvSpPr/>
            <p:nvPr/>
          </p:nvSpPr>
          <p:spPr>
            <a:xfrm rot="5400000">
              <a:off x="5562286" y="-2522"/>
              <a:ext cx="482048" cy="484147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 rot="5400000">
              <a:off x="5926858" y="119731"/>
              <a:ext cx="480671" cy="242418"/>
            </a:xfrm>
            <a:custGeom>
              <a:avLst/>
              <a:gdLst/>
              <a:ahLst/>
              <a:cxnLst/>
              <a:rect l="l" t="t" r="r" b="b"/>
              <a:pathLst>
                <a:path w="22349" h="11270" extrusionOk="0">
                  <a:moveTo>
                    <a:pt x="1" y="0"/>
                  </a:moveTo>
                  <a:lnTo>
                    <a:pt x="1" y="96"/>
                  </a:lnTo>
                  <a:cubicBezTo>
                    <a:pt x="1" y="6272"/>
                    <a:pt x="4999" y="11270"/>
                    <a:pt x="11175" y="11270"/>
                  </a:cubicBezTo>
                  <a:cubicBezTo>
                    <a:pt x="17351" y="11270"/>
                    <a:pt x="22349" y="6272"/>
                    <a:pt x="22349" y="96"/>
                  </a:cubicBez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 rot="5400000">
              <a:off x="6668665" y="120064"/>
              <a:ext cx="480671" cy="241751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 rot="5400000">
              <a:off x="6298952" y="-9351"/>
              <a:ext cx="480671" cy="500581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 rot="5400000">
              <a:off x="6308191" y="1264"/>
              <a:ext cx="479295" cy="479350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 rot="5400000">
              <a:off x="5684162" y="118662"/>
              <a:ext cx="480671" cy="241751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 rot="-5400000" flipH="1">
              <a:off x="5076931" y="-2522"/>
              <a:ext cx="482048" cy="484147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 rot="-5400000" flipH="1">
              <a:off x="4713736" y="119731"/>
              <a:ext cx="480671" cy="242418"/>
            </a:xfrm>
            <a:custGeom>
              <a:avLst/>
              <a:gdLst/>
              <a:ahLst/>
              <a:cxnLst/>
              <a:rect l="l" t="t" r="r" b="b"/>
              <a:pathLst>
                <a:path w="22349" h="11270" extrusionOk="0">
                  <a:moveTo>
                    <a:pt x="1" y="0"/>
                  </a:moveTo>
                  <a:lnTo>
                    <a:pt x="1" y="96"/>
                  </a:lnTo>
                  <a:cubicBezTo>
                    <a:pt x="1" y="6272"/>
                    <a:pt x="4999" y="11270"/>
                    <a:pt x="11175" y="11270"/>
                  </a:cubicBezTo>
                  <a:cubicBezTo>
                    <a:pt x="17351" y="11270"/>
                    <a:pt x="22349" y="6272"/>
                    <a:pt x="22349" y="96"/>
                  </a:cubicBezTo>
                  <a:lnTo>
                    <a:pt x="22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 rot="-5400000" flipH="1">
              <a:off x="4341642" y="-9351"/>
              <a:ext cx="480671" cy="500581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 rot="-5400000" flipH="1">
              <a:off x="4333779" y="1264"/>
              <a:ext cx="479295" cy="479350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 rot="-5400000" flipH="1">
              <a:off x="4956432" y="118662"/>
              <a:ext cx="480671" cy="241751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889793" y="800"/>
              <a:ext cx="1441304" cy="482792"/>
            </a:xfrm>
            <a:custGeom>
              <a:avLst/>
              <a:gdLst/>
              <a:ahLst/>
              <a:cxnLst/>
              <a:rect l="l" t="t" r="r" b="b"/>
              <a:pathLst>
                <a:path w="67014" h="22445" extrusionOk="0">
                  <a:moveTo>
                    <a:pt x="11238" y="1"/>
                  </a:moveTo>
                  <a:cubicBezTo>
                    <a:pt x="5031" y="1"/>
                    <a:pt x="1" y="5031"/>
                    <a:pt x="1" y="11238"/>
                  </a:cubicBezTo>
                  <a:cubicBezTo>
                    <a:pt x="1" y="17414"/>
                    <a:pt x="5031" y="22444"/>
                    <a:pt x="11238" y="22444"/>
                  </a:cubicBezTo>
                  <a:lnTo>
                    <a:pt x="67013" y="22444"/>
                  </a:lnTo>
                  <a:lnTo>
                    <a:pt x="670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 rot="-5400000">
              <a:off x="3159791" y="207804"/>
              <a:ext cx="486228" cy="71424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 rot="-5400000">
              <a:off x="3299071" y="208961"/>
              <a:ext cx="486228" cy="69096"/>
            </a:xfrm>
            <a:custGeom>
              <a:avLst/>
              <a:gdLst/>
              <a:ahLst/>
              <a:cxnLst/>
              <a:rect l="l" t="t" r="r" b="b"/>
              <a:pathLst>
                <a:path w="22412" h="3216" extrusionOk="0">
                  <a:moveTo>
                    <a:pt x="0" y="1"/>
                  </a:moveTo>
                  <a:lnTo>
                    <a:pt x="0" y="3216"/>
                  </a:lnTo>
                  <a:lnTo>
                    <a:pt x="22412" y="3216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 rot="-5400000">
              <a:off x="3436870" y="209305"/>
              <a:ext cx="486228" cy="68408"/>
            </a:xfrm>
            <a:custGeom>
              <a:avLst/>
              <a:gdLst/>
              <a:ahLst/>
              <a:cxnLst/>
              <a:rect l="l" t="t" r="r" b="b"/>
              <a:pathLst>
                <a:path w="22412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 rot="-5400000">
              <a:off x="3575003" y="209294"/>
              <a:ext cx="486228" cy="68430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"/>
          <p:cNvSpPr txBox="1">
            <a:spLocks noGrp="1"/>
          </p:cNvSpPr>
          <p:nvPr>
            <p:ph type="title"/>
          </p:nvPr>
        </p:nvSpPr>
        <p:spPr>
          <a:xfrm>
            <a:off x="3287417" y="539500"/>
            <a:ext cx="2537400" cy="331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97" name="Google Shape;397;p20"/>
          <p:cNvGrpSpPr/>
          <p:nvPr/>
        </p:nvGrpSpPr>
        <p:grpSpPr>
          <a:xfrm>
            <a:off x="-1657" y="3861841"/>
            <a:ext cx="445658" cy="1281658"/>
            <a:chOff x="-1657" y="3861841"/>
            <a:chExt cx="445658" cy="1281658"/>
          </a:xfrm>
        </p:grpSpPr>
        <p:sp>
          <p:nvSpPr>
            <p:cNvPr id="398" name="Google Shape;398;p20"/>
            <p:cNvSpPr/>
            <p:nvPr/>
          </p:nvSpPr>
          <p:spPr>
            <a:xfrm rot="10800000" flipH="1">
              <a:off x="-1030" y="4698454"/>
              <a:ext cx="443088" cy="445045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20"/>
            <p:cNvGrpSpPr/>
            <p:nvPr/>
          </p:nvGrpSpPr>
          <p:grpSpPr>
            <a:xfrm>
              <a:off x="-1657" y="3861841"/>
              <a:ext cx="445658" cy="443721"/>
              <a:chOff x="-1657" y="1728241"/>
              <a:chExt cx="445658" cy="443721"/>
            </a:xfrm>
          </p:grpSpPr>
          <p:sp>
            <p:nvSpPr>
              <p:cNvPr id="400" name="Google Shape;400;p20"/>
              <p:cNvSpPr/>
              <p:nvPr/>
            </p:nvSpPr>
            <p:spPr>
              <a:xfrm rot="-5400000" flipH="1">
                <a:off x="-689" y="1727273"/>
                <a:ext cx="443721" cy="445658"/>
              </a:xfrm>
              <a:custGeom>
                <a:avLst/>
                <a:gdLst/>
                <a:ahLst/>
                <a:cxnLst/>
                <a:rect l="l" t="t" r="r" b="b"/>
                <a:pathLst>
                  <a:path w="22413" h="22508" extrusionOk="0">
                    <a:moveTo>
                      <a:pt x="11206" y="0"/>
                    </a:moveTo>
                    <a:cubicBezTo>
                      <a:pt x="4998" y="0"/>
                      <a:pt x="0" y="5094"/>
                      <a:pt x="128" y="11302"/>
                    </a:cubicBezTo>
                    <a:lnTo>
                      <a:pt x="128" y="11397"/>
                    </a:lnTo>
                    <a:cubicBezTo>
                      <a:pt x="128" y="17510"/>
                      <a:pt x="5094" y="22476"/>
                      <a:pt x="11206" y="22508"/>
                    </a:cubicBezTo>
                    <a:cubicBezTo>
                      <a:pt x="17350" y="22476"/>
                      <a:pt x="22285" y="17510"/>
                      <a:pt x="22317" y="11397"/>
                    </a:cubicBezTo>
                    <a:lnTo>
                      <a:pt x="22317" y="11302"/>
                    </a:lnTo>
                    <a:cubicBezTo>
                      <a:pt x="22412" y="5094"/>
                      <a:pt x="17414" y="0"/>
                      <a:pt x="112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0"/>
              <p:cNvSpPr/>
              <p:nvPr/>
            </p:nvSpPr>
            <p:spPr>
              <a:xfrm rot="-5400000" flipH="1">
                <a:off x="-111609" y="1839098"/>
                <a:ext cx="442454" cy="22253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2" name="Google Shape;402;p20"/>
          <p:cNvGrpSpPr/>
          <p:nvPr/>
        </p:nvGrpSpPr>
        <p:grpSpPr>
          <a:xfrm>
            <a:off x="7346434" y="-9421"/>
            <a:ext cx="1798491" cy="5152920"/>
            <a:chOff x="7346434" y="-9421"/>
            <a:chExt cx="1798491" cy="5152920"/>
          </a:xfrm>
        </p:grpSpPr>
        <p:grpSp>
          <p:nvGrpSpPr>
            <p:cNvPr id="403" name="Google Shape;403;p20"/>
            <p:cNvGrpSpPr/>
            <p:nvPr/>
          </p:nvGrpSpPr>
          <p:grpSpPr>
            <a:xfrm>
              <a:off x="7346434" y="-9421"/>
              <a:ext cx="1797575" cy="2479096"/>
              <a:chOff x="7346434" y="-9421"/>
              <a:chExt cx="1797575" cy="2479096"/>
            </a:xfrm>
          </p:grpSpPr>
          <p:sp>
            <p:nvSpPr>
              <p:cNvPr id="404" name="Google Shape;404;p20"/>
              <p:cNvSpPr/>
              <p:nvPr/>
            </p:nvSpPr>
            <p:spPr>
              <a:xfrm rot="-5400000" flipH="1">
                <a:off x="8692019" y="-10510"/>
                <a:ext cx="442454" cy="459447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3272" extrusionOk="0">
                    <a:moveTo>
                      <a:pt x="1" y="1"/>
                    </a:moveTo>
                    <a:lnTo>
                      <a:pt x="1" y="23272"/>
                    </a:lnTo>
                    <a:lnTo>
                      <a:pt x="22349" y="23272"/>
                    </a:lnTo>
                    <a:lnTo>
                      <a:pt x="223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0"/>
              <p:cNvSpPr/>
              <p:nvPr/>
            </p:nvSpPr>
            <p:spPr>
              <a:xfrm rot="-5400000" flipH="1">
                <a:off x="8702794" y="-1401"/>
                <a:ext cx="441187" cy="441243"/>
              </a:xfrm>
              <a:custGeom>
                <a:avLst/>
                <a:gdLst/>
                <a:ahLst/>
                <a:cxnLst/>
                <a:rect l="l" t="t" r="r" b="b"/>
                <a:pathLst>
                  <a:path w="22285" h="22285" extrusionOk="0">
                    <a:moveTo>
                      <a:pt x="11111" y="0"/>
                    </a:moveTo>
                    <a:lnTo>
                      <a:pt x="1" y="11111"/>
                    </a:lnTo>
                    <a:lnTo>
                      <a:pt x="11175" y="22285"/>
                    </a:lnTo>
                    <a:lnTo>
                      <a:pt x="22285" y="11142"/>
                    </a:lnTo>
                    <a:lnTo>
                      <a:pt x="111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6" name="Google Shape;406;p20"/>
              <p:cNvGrpSpPr/>
              <p:nvPr/>
            </p:nvGrpSpPr>
            <p:grpSpPr>
              <a:xfrm>
                <a:off x="8240778" y="-3253"/>
                <a:ext cx="443760" cy="444308"/>
                <a:chOff x="7831864" y="-500"/>
                <a:chExt cx="644345" cy="645140"/>
              </a:xfrm>
            </p:grpSpPr>
            <p:sp>
              <p:nvSpPr>
                <p:cNvPr id="407" name="Google Shape;407;p20"/>
                <p:cNvSpPr/>
                <p:nvPr/>
              </p:nvSpPr>
              <p:spPr>
                <a:xfrm rot="-5400000" flipH="1">
                  <a:off x="8108270" y="-276906"/>
                  <a:ext cx="91532" cy="64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4" h="22412" extrusionOk="0">
                      <a:moveTo>
                        <a:pt x="0" y="0"/>
                      </a:moveTo>
                      <a:lnTo>
                        <a:pt x="0" y="22412"/>
                      </a:lnTo>
                      <a:lnTo>
                        <a:pt x="3183" y="22412"/>
                      </a:lnTo>
                      <a:lnTo>
                        <a:pt x="318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20"/>
                <p:cNvSpPr/>
                <p:nvPr/>
              </p:nvSpPr>
              <p:spPr>
                <a:xfrm rot="-5400000" flipH="1">
                  <a:off x="8108256" y="-92069"/>
                  <a:ext cx="91561" cy="64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5" h="22412" extrusionOk="0">
                      <a:moveTo>
                        <a:pt x="1" y="0"/>
                      </a:moveTo>
                      <a:lnTo>
                        <a:pt x="1" y="22412"/>
                      </a:lnTo>
                      <a:lnTo>
                        <a:pt x="3184" y="22412"/>
                      </a:lnTo>
                      <a:lnTo>
                        <a:pt x="318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20"/>
                <p:cNvSpPr/>
                <p:nvPr/>
              </p:nvSpPr>
              <p:spPr>
                <a:xfrm rot="-5400000" flipH="1">
                  <a:off x="8107810" y="92310"/>
                  <a:ext cx="92452" cy="64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2412" extrusionOk="0">
                      <a:moveTo>
                        <a:pt x="0" y="0"/>
                      </a:moveTo>
                      <a:lnTo>
                        <a:pt x="0" y="22412"/>
                      </a:lnTo>
                      <a:lnTo>
                        <a:pt x="3216" y="22412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20"/>
                <p:cNvSpPr/>
                <p:nvPr/>
              </p:nvSpPr>
              <p:spPr>
                <a:xfrm rot="-5400000" flipH="1">
                  <a:off x="8108270" y="276702"/>
                  <a:ext cx="91532" cy="64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4" h="22412" extrusionOk="0">
                      <a:moveTo>
                        <a:pt x="0" y="0"/>
                      </a:moveTo>
                      <a:lnTo>
                        <a:pt x="0" y="22412"/>
                      </a:lnTo>
                      <a:lnTo>
                        <a:pt x="3184" y="22412"/>
                      </a:lnTo>
                      <a:lnTo>
                        <a:pt x="318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1" name="Google Shape;411;p20"/>
              <p:cNvSpPr/>
              <p:nvPr/>
            </p:nvSpPr>
            <p:spPr>
              <a:xfrm rot="5400000" flipH="1">
                <a:off x="8696643" y="448154"/>
                <a:ext cx="434632" cy="458848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1" y="22476"/>
                    </a:lnTo>
                    <a:lnTo>
                      <a:pt x="22349" y="22476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2" name="Google Shape;412;p20"/>
              <p:cNvGrpSpPr/>
              <p:nvPr/>
            </p:nvGrpSpPr>
            <p:grpSpPr>
              <a:xfrm>
                <a:off x="8684532" y="439651"/>
                <a:ext cx="459317" cy="455311"/>
                <a:chOff x="8476199" y="642601"/>
                <a:chExt cx="666934" cy="661117"/>
              </a:xfrm>
            </p:grpSpPr>
            <p:sp>
              <p:nvSpPr>
                <p:cNvPr id="413" name="Google Shape;413;p20"/>
                <p:cNvSpPr/>
                <p:nvPr/>
              </p:nvSpPr>
              <p:spPr>
                <a:xfrm rot="5400000" flipH="1">
                  <a:off x="8776104" y="936689"/>
                  <a:ext cx="67758" cy="66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7" h="22476" extrusionOk="0">
                      <a:moveTo>
                        <a:pt x="1" y="0"/>
                      </a:moveTo>
                      <a:lnTo>
                        <a:pt x="1" y="22476"/>
                      </a:lnTo>
                      <a:lnTo>
                        <a:pt x="2357" y="22476"/>
                      </a:lnTo>
                      <a:lnTo>
                        <a:pt x="235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20"/>
                <p:cNvSpPr/>
                <p:nvPr/>
              </p:nvSpPr>
              <p:spPr>
                <a:xfrm rot="5400000" flipH="1">
                  <a:off x="8775658" y="793474"/>
                  <a:ext cx="68649" cy="66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8" h="22476" extrusionOk="0">
                      <a:moveTo>
                        <a:pt x="0" y="0"/>
                      </a:moveTo>
                      <a:lnTo>
                        <a:pt x="0" y="22476"/>
                      </a:lnTo>
                      <a:lnTo>
                        <a:pt x="2388" y="22476"/>
                      </a:lnTo>
                      <a:lnTo>
                        <a:pt x="23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20"/>
                <p:cNvSpPr/>
                <p:nvPr/>
              </p:nvSpPr>
              <p:spPr>
                <a:xfrm rot="5400000" flipH="1">
                  <a:off x="8776118" y="650274"/>
                  <a:ext cx="67729" cy="66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6" h="22476" extrusionOk="0">
                      <a:moveTo>
                        <a:pt x="0" y="0"/>
                      </a:moveTo>
                      <a:lnTo>
                        <a:pt x="0" y="22476"/>
                      </a:lnTo>
                      <a:lnTo>
                        <a:pt x="2356" y="22476"/>
                      </a:lnTo>
                      <a:lnTo>
                        <a:pt x="235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20"/>
                <p:cNvSpPr/>
                <p:nvPr/>
              </p:nvSpPr>
              <p:spPr>
                <a:xfrm rot="5400000" flipH="1">
                  <a:off x="8775658" y="507074"/>
                  <a:ext cx="68649" cy="66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8" h="22476" extrusionOk="0">
                      <a:moveTo>
                        <a:pt x="0" y="0"/>
                      </a:moveTo>
                      <a:lnTo>
                        <a:pt x="0" y="22476"/>
                      </a:lnTo>
                      <a:lnTo>
                        <a:pt x="2388" y="22476"/>
                      </a:lnTo>
                      <a:lnTo>
                        <a:pt x="23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20"/>
                <p:cNvSpPr/>
                <p:nvPr/>
              </p:nvSpPr>
              <p:spPr>
                <a:xfrm rot="5400000" flipH="1">
                  <a:off x="8765438" y="353363"/>
                  <a:ext cx="88274" cy="666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9" h="22476" extrusionOk="0">
                      <a:moveTo>
                        <a:pt x="0" y="0"/>
                      </a:moveTo>
                      <a:lnTo>
                        <a:pt x="0" y="22476"/>
                      </a:lnTo>
                      <a:lnTo>
                        <a:pt x="2388" y="22476"/>
                      </a:lnTo>
                      <a:lnTo>
                        <a:pt x="23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8" name="Google Shape;418;p20"/>
              <p:cNvSpPr/>
              <p:nvPr/>
            </p:nvSpPr>
            <p:spPr>
              <a:xfrm rot="10800000">
                <a:off x="7788937" y="-9421"/>
                <a:ext cx="442454" cy="445045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7" extrusionOk="0">
                    <a:moveTo>
                      <a:pt x="22348" y="1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0"/>
              <p:cNvSpPr/>
              <p:nvPr/>
            </p:nvSpPr>
            <p:spPr>
              <a:xfrm rot="10800000">
                <a:off x="7788937" y="443471"/>
                <a:ext cx="442454" cy="681417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4415" extrusionOk="0">
                    <a:moveTo>
                      <a:pt x="11174" y="1"/>
                    </a:moveTo>
                    <a:cubicBezTo>
                      <a:pt x="4998" y="1"/>
                      <a:pt x="0" y="4999"/>
                      <a:pt x="0" y="11175"/>
                    </a:cubicBezTo>
                    <a:lnTo>
                      <a:pt x="0" y="34414"/>
                    </a:lnTo>
                    <a:lnTo>
                      <a:pt x="22348" y="34414"/>
                    </a:lnTo>
                    <a:lnTo>
                      <a:pt x="22348" y="11175"/>
                    </a:lnTo>
                    <a:cubicBezTo>
                      <a:pt x="22348" y="4999"/>
                      <a:pt x="17350" y="1"/>
                      <a:pt x="11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0"/>
              <p:cNvSpPr/>
              <p:nvPr/>
            </p:nvSpPr>
            <p:spPr>
              <a:xfrm rot="5400000" flipH="1">
                <a:off x="7788930" y="440415"/>
                <a:ext cx="442454" cy="445025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22349" y="22475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0"/>
              <p:cNvSpPr/>
              <p:nvPr/>
            </p:nvSpPr>
            <p:spPr>
              <a:xfrm rot="10800000" flipH="1">
                <a:off x="8702771" y="1345040"/>
                <a:ext cx="441225" cy="445025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0"/>
              <p:cNvSpPr/>
              <p:nvPr/>
            </p:nvSpPr>
            <p:spPr>
              <a:xfrm rot="-5400000" flipH="1">
                <a:off x="8699667" y="901405"/>
                <a:ext cx="442454" cy="445045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7" extrusionOk="0">
                    <a:moveTo>
                      <a:pt x="22348" y="1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0"/>
              <p:cNvSpPr/>
              <p:nvPr/>
            </p:nvSpPr>
            <p:spPr>
              <a:xfrm rot="10800000" flipH="1">
                <a:off x="8700261" y="1788257"/>
                <a:ext cx="442454" cy="681417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4415" extrusionOk="0">
                    <a:moveTo>
                      <a:pt x="11174" y="1"/>
                    </a:moveTo>
                    <a:cubicBezTo>
                      <a:pt x="4998" y="1"/>
                      <a:pt x="0" y="4999"/>
                      <a:pt x="0" y="11175"/>
                    </a:cubicBezTo>
                    <a:lnTo>
                      <a:pt x="0" y="34414"/>
                    </a:lnTo>
                    <a:lnTo>
                      <a:pt x="22348" y="34414"/>
                    </a:lnTo>
                    <a:lnTo>
                      <a:pt x="22348" y="11175"/>
                    </a:lnTo>
                    <a:cubicBezTo>
                      <a:pt x="22348" y="4999"/>
                      <a:pt x="17350" y="1"/>
                      <a:pt x="111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0"/>
              <p:cNvSpPr/>
              <p:nvPr/>
            </p:nvSpPr>
            <p:spPr>
              <a:xfrm rot="-5400000">
                <a:off x="8700268" y="1785201"/>
                <a:ext cx="442454" cy="445025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22349" y="22475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5" name="Google Shape;425;p20"/>
              <p:cNvGrpSpPr/>
              <p:nvPr/>
            </p:nvGrpSpPr>
            <p:grpSpPr>
              <a:xfrm>
                <a:off x="8701930" y="1345234"/>
                <a:ext cx="441930" cy="443744"/>
                <a:chOff x="8501462" y="1957518"/>
                <a:chExt cx="641687" cy="644322"/>
              </a:xfrm>
            </p:grpSpPr>
            <p:sp>
              <p:nvSpPr>
                <p:cNvPr id="426" name="Google Shape;426;p20"/>
                <p:cNvSpPr/>
                <p:nvPr/>
              </p:nvSpPr>
              <p:spPr>
                <a:xfrm rot="-5400000" flipH="1">
                  <a:off x="8775533" y="2234223"/>
                  <a:ext cx="644322" cy="90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4" extrusionOk="0">
                      <a:moveTo>
                        <a:pt x="0" y="0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20"/>
                <p:cNvSpPr/>
                <p:nvPr/>
              </p:nvSpPr>
              <p:spPr>
                <a:xfrm rot="-5400000" flipH="1">
                  <a:off x="8591959" y="2234209"/>
                  <a:ext cx="644322" cy="90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20"/>
                <p:cNvSpPr/>
                <p:nvPr/>
              </p:nvSpPr>
              <p:spPr>
                <a:xfrm rot="-5400000" flipH="1">
                  <a:off x="8408371" y="2234209"/>
                  <a:ext cx="644322" cy="90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20"/>
                <p:cNvSpPr/>
                <p:nvPr/>
              </p:nvSpPr>
              <p:spPr>
                <a:xfrm rot="-5400000" flipH="1">
                  <a:off x="8224771" y="2234209"/>
                  <a:ext cx="644322" cy="90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0" name="Google Shape;430;p20"/>
              <p:cNvSpPr/>
              <p:nvPr/>
            </p:nvSpPr>
            <p:spPr>
              <a:xfrm flipH="1">
                <a:off x="7346434" y="-3292"/>
                <a:ext cx="443088" cy="445045"/>
              </a:xfrm>
              <a:custGeom>
                <a:avLst/>
                <a:gdLst/>
                <a:ahLst/>
                <a:cxnLst/>
                <a:rect l="l" t="t" r="r" b="b"/>
                <a:pathLst>
                  <a:path w="22381" h="22477" extrusionOk="0">
                    <a:moveTo>
                      <a:pt x="0" y="1"/>
                    </a:moveTo>
                    <a:lnTo>
                      <a:pt x="0" y="22476"/>
                    </a:lnTo>
                    <a:cubicBezTo>
                      <a:pt x="12352" y="22476"/>
                      <a:pt x="22380" y="12480"/>
                      <a:pt x="22380" y="128"/>
                    </a:cubicBezTo>
                    <a:lnTo>
                      <a:pt x="2238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1" name="Google Shape;431;p20"/>
            <p:cNvSpPr/>
            <p:nvPr/>
          </p:nvSpPr>
          <p:spPr>
            <a:xfrm rot="10800000">
              <a:off x="8701838" y="4698454"/>
              <a:ext cx="443088" cy="445045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20"/>
          <p:cNvGrpSpPr/>
          <p:nvPr/>
        </p:nvGrpSpPr>
        <p:grpSpPr>
          <a:xfrm>
            <a:off x="-8901" y="-3620"/>
            <a:ext cx="1355882" cy="1894229"/>
            <a:chOff x="-8901" y="-3620"/>
            <a:chExt cx="1355882" cy="1894229"/>
          </a:xfrm>
        </p:grpSpPr>
        <p:sp>
          <p:nvSpPr>
            <p:cNvPr id="433" name="Google Shape;433;p20"/>
            <p:cNvSpPr/>
            <p:nvPr/>
          </p:nvSpPr>
          <p:spPr>
            <a:xfrm rot="-5400000" flipH="1">
              <a:off x="265" y="-11172"/>
              <a:ext cx="442454" cy="460786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 rot="10800000" flipH="1">
              <a:off x="248" y="-1416"/>
              <a:ext cx="442454" cy="44504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 rot="10800000" flipH="1">
              <a:off x="248" y="444375"/>
              <a:ext cx="442454" cy="681417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 rot="-5400000">
              <a:off x="255" y="441318"/>
              <a:ext cx="442454" cy="445025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442118" y="-3620"/>
              <a:ext cx="443088" cy="445045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 rot="-5400000" flipH="1">
              <a:off x="894359" y="-11172"/>
              <a:ext cx="442454" cy="460786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 rot="-5400000" flipH="1">
              <a:off x="905766" y="-1401"/>
              <a:ext cx="441187" cy="441243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0" name="Google Shape;440;p20"/>
            <p:cNvGrpSpPr/>
            <p:nvPr/>
          </p:nvGrpSpPr>
          <p:grpSpPr>
            <a:xfrm>
              <a:off x="1910" y="1444951"/>
              <a:ext cx="443721" cy="445658"/>
              <a:chOff x="8701535" y="3634351"/>
              <a:chExt cx="443721" cy="445658"/>
            </a:xfrm>
          </p:grpSpPr>
          <p:sp>
            <p:nvSpPr>
              <p:cNvPr id="441" name="Google Shape;441;p20"/>
              <p:cNvSpPr/>
              <p:nvPr/>
            </p:nvSpPr>
            <p:spPr>
              <a:xfrm rot="10800000" flipH="1">
                <a:off x="8701535" y="3634351"/>
                <a:ext cx="443721" cy="445658"/>
              </a:xfrm>
              <a:custGeom>
                <a:avLst/>
                <a:gdLst/>
                <a:ahLst/>
                <a:cxnLst/>
                <a:rect l="l" t="t" r="r" b="b"/>
                <a:pathLst>
                  <a:path w="22413" h="22508" extrusionOk="0">
                    <a:moveTo>
                      <a:pt x="11206" y="0"/>
                    </a:moveTo>
                    <a:cubicBezTo>
                      <a:pt x="4998" y="0"/>
                      <a:pt x="0" y="5094"/>
                      <a:pt x="128" y="11302"/>
                    </a:cubicBezTo>
                    <a:lnTo>
                      <a:pt x="128" y="11397"/>
                    </a:lnTo>
                    <a:cubicBezTo>
                      <a:pt x="128" y="17510"/>
                      <a:pt x="5094" y="22476"/>
                      <a:pt x="11206" y="22508"/>
                    </a:cubicBezTo>
                    <a:cubicBezTo>
                      <a:pt x="17350" y="22476"/>
                      <a:pt x="22285" y="17510"/>
                      <a:pt x="22317" y="11397"/>
                    </a:cubicBezTo>
                    <a:lnTo>
                      <a:pt x="22317" y="11302"/>
                    </a:lnTo>
                    <a:cubicBezTo>
                      <a:pt x="22412" y="5094"/>
                      <a:pt x="17414" y="0"/>
                      <a:pt x="11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0"/>
              <p:cNvSpPr/>
              <p:nvPr/>
            </p:nvSpPr>
            <p:spPr>
              <a:xfrm rot="10800000" flipH="1">
                <a:off x="8702431" y="3857468"/>
                <a:ext cx="442454" cy="22253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3" name="Google Shape;443;p20"/>
            <p:cNvSpPr/>
            <p:nvPr/>
          </p:nvSpPr>
          <p:spPr>
            <a:xfrm>
              <a:off x="885200" y="440225"/>
              <a:ext cx="460769" cy="445045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1"/>
          <p:cNvSpPr txBox="1">
            <a:spLocks noGrp="1"/>
          </p:cNvSpPr>
          <p:nvPr>
            <p:ph type="subTitle" idx="1"/>
          </p:nvPr>
        </p:nvSpPr>
        <p:spPr>
          <a:xfrm>
            <a:off x="712626" y="2125875"/>
            <a:ext cx="35520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46" name="Google Shape;446;p21"/>
          <p:cNvSpPr txBox="1">
            <a:spLocks noGrp="1"/>
          </p:cNvSpPr>
          <p:nvPr>
            <p:ph type="body" idx="2"/>
          </p:nvPr>
        </p:nvSpPr>
        <p:spPr>
          <a:xfrm>
            <a:off x="701600" y="2740500"/>
            <a:ext cx="3870300" cy="170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7" name="Google Shape;447;p21"/>
          <p:cNvSpPr txBox="1">
            <a:spLocks noGrp="1"/>
          </p:cNvSpPr>
          <p:nvPr>
            <p:ph type="title"/>
          </p:nvPr>
        </p:nvSpPr>
        <p:spPr>
          <a:xfrm>
            <a:off x="747900" y="534500"/>
            <a:ext cx="3824100" cy="91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48" name="Google Shape;448;p21"/>
          <p:cNvGrpSpPr/>
          <p:nvPr/>
        </p:nvGrpSpPr>
        <p:grpSpPr>
          <a:xfrm>
            <a:off x="4754687" y="3701944"/>
            <a:ext cx="484147" cy="1437963"/>
            <a:chOff x="4754687" y="3701944"/>
            <a:chExt cx="484147" cy="1437963"/>
          </a:xfrm>
        </p:grpSpPr>
        <p:sp>
          <p:nvSpPr>
            <p:cNvPr id="449" name="Google Shape;449;p21"/>
            <p:cNvSpPr/>
            <p:nvPr/>
          </p:nvSpPr>
          <p:spPr>
            <a:xfrm rot="5400000">
              <a:off x="4755737" y="4656810"/>
              <a:ext cx="482048" cy="484147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 rot="5400000">
              <a:off x="4637606" y="3821070"/>
              <a:ext cx="480671" cy="242418"/>
            </a:xfrm>
            <a:custGeom>
              <a:avLst/>
              <a:gdLst/>
              <a:ahLst/>
              <a:cxnLst/>
              <a:rect l="l" t="t" r="r" b="b"/>
              <a:pathLst>
                <a:path w="22349" h="11270" extrusionOk="0">
                  <a:moveTo>
                    <a:pt x="1" y="0"/>
                  </a:moveTo>
                  <a:lnTo>
                    <a:pt x="1" y="96"/>
                  </a:lnTo>
                  <a:cubicBezTo>
                    <a:pt x="1" y="6272"/>
                    <a:pt x="4999" y="11270"/>
                    <a:pt x="11175" y="11270"/>
                  </a:cubicBezTo>
                  <a:cubicBezTo>
                    <a:pt x="17351" y="11270"/>
                    <a:pt x="22349" y="6272"/>
                    <a:pt x="22349" y="96"/>
                  </a:cubicBez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1"/>
          <p:cNvGrpSpPr/>
          <p:nvPr/>
        </p:nvGrpSpPr>
        <p:grpSpPr>
          <a:xfrm>
            <a:off x="4992994" y="3362"/>
            <a:ext cx="498965" cy="1439293"/>
            <a:chOff x="4998327" y="482594"/>
            <a:chExt cx="488893" cy="1439293"/>
          </a:xfrm>
        </p:grpSpPr>
        <p:sp>
          <p:nvSpPr>
            <p:cNvPr id="452" name="Google Shape;452;p21"/>
            <p:cNvSpPr/>
            <p:nvPr/>
          </p:nvSpPr>
          <p:spPr>
            <a:xfrm rot="-5400000">
              <a:off x="4523124" y="960845"/>
              <a:ext cx="1439293" cy="482792"/>
            </a:xfrm>
            <a:custGeom>
              <a:avLst/>
              <a:gdLst/>
              <a:ahLst/>
              <a:cxnLst/>
              <a:rect l="l" t="t" r="r" b="b"/>
              <a:pathLst>
                <a:path w="67014" h="22445" extrusionOk="0">
                  <a:moveTo>
                    <a:pt x="11238" y="1"/>
                  </a:moveTo>
                  <a:cubicBezTo>
                    <a:pt x="5031" y="1"/>
                    <a:pt x="1" y="5031"/>
                    <a:pt x="1" y="11238"/>
                  </a:cubicBezTo>
                  <a:cubicBezTo>
                    <a:pt x="1" y="17414"/>
                    <a:pt x="5031" y="22444"/>
                    <a:pt x="11238" y="22444"/>
                  </a:cubicBezTo>
                  <a:lnTo>
                    <a:pt x="67013" y="22444"/>
                  </a:lnTo>
                  <a:lnTo>
                    <a:pt x="670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3" name="Google Shape;453;p21"/>
            <p:cNvGrpSpPr/>
            <p:nvPr/>
          </p:nvGrpSpPr>
          <p:grpSpPr>
            <a:xfrm rot="-5400000" flipH="1">
              <a:off x="5001762" y="955383"/>
              <a:ext cx="482022" cy="488893"/>
              <a:chOff x="116" y="1926514"/>
              <a:chExt cx="649188" cy="644298"/>
            </a:xfrm>
          </p:grpSpPr>
          <p:sp>
            <p:nvSpPr>
              <p:cNvPr id="454" name="Google Shape;454;p21"/>
              <p:cNvSpPr/>
              <p:nvPr/>
            </p:nvSpPr>
            <p:spPr>
              <a:xfrm rot="5400000" flipH="1">
                <a:off x="279373" y="2200881"/>
                <a:ext cx="644289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1"/>
              <p:cNvSpPr/>
              <p:nvPr/>
            </p:nvSpPr>
            <p:spPr>
              <a:xfrm rot="5400000" flipH="1">
                <a:off x="92995" y="2202428"/>
                <a:ext cx="644289" cy="9246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216" extrusionOk="0">
                    <a:moveTo>
                      <a:pt x="0" y="1"/>
                    </a:moveTo>
                    <a:lnTo>
                      <a:pt x="0" y="3216"/>
                    </a:lnTo>
                    <a:lnTo>
                      <a:pt x="22412" y="3216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1"/>
              <p:cNvSpPr/>
              <p:nvPr/>
            </p:nvSpPr>
            <p:spPr>
              <a:xfrm rot="5400000" flipH="1">
                <a:off x="-91402" y="2202888"/>
                <a:ext cx="644289" cy="9154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1"/>
              <p:cNvSpPr/>
              <p:nvPr/>
            </p:nvSpPr>
            <p:spPr>
              <a:xfrm rot="5400000" flipH="1">
                <a:off x="-276244" y="2202874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8" name="Google Shape;458;p21"/>
          <p:cNvSpPr/>
          <p:nvPr/>
        </p:nvSpPr>
        <p:spPr>
          <a:xfrm rot="-5400000">
            <a:off x="8174208" y="-1085"/>
            <a:ext cx="480671" cy="483459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0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1"/>
          <p:cNvSpPr/>
          <p:nvPr/>
        </p:nvSpPr>
        <p:spPr>
          <a:xfrm rot="-5400000">
            <a:off x="8656859" y="479491"/>
            <a:ext cx="480671" cy="483480"/>
          </a:xfrm>
          <a:custGeom>
            <a:avLst/>
            <a:gdLst/>
            <a:ahLst/>
            <a:cxnLst/>
            <a:rect l="l" t="t" r="r" b="b"/>
            <a:pathLst>
              <a:path w="22349" h="22477" extrusionOk="0">
                <a:moveTo>
                  <a:pt x="0" y="1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1"/>
          <p:cNvSpPr/>
          <p:nvPr/>
        </p:nvSpPr>
        <p:spPr>
          <a:xfrm rot="-5400000">
            <a:off x="8656859" y="-1096"/>
            <a:ext cx="480671" cy="483480"/>
          </a:xfrm>
          <a:custGeom>
            <a:avLst/>
            <a:gdLst/>
            <a:ahLst/>
            <a:cxnLst/>
            <a:rect l="l" t="t" r="r" b="b"/>
            <a:pathLst>
              <a:path w="22349" h="22477" extrusionOk="0">
                <a:moveTo>
                  <a:pt x="0" y="1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1"/>
          <p:cNvSpPr/>
          <p:nvPr/>
        </p:nvSpPr>
        <p:spPr>
          <a:xfrm rot="-5400000">
            <a:off x="8654461" y="479157"/>
            <a:ext cx="482048" cy="484147"/>
          </a:xfrm>
          <a:custGeom>
            <a:avLst/>
            <a:gdLst/>
            <a:ahLst/>
            <a:cxnLst/>
            <a:rect l="l" t="t" r="r" b="b"/>
            <a:pathLst>
              <a:path w="22413" h="22508" extrusionOk="0">
                <a:moveTo>
                  <a:pt x="11206" y="0"/>
                </a:moveTo>
                <a:cubicBezTo>
                  <a:pt x="4998" y="0"/>
                  <a:pt x="0" y="5094"/>
                  <a:pt x="128" y="11302"/>
                </a:cubicBezTo>
                <a:lnTo>
                  <a:pt x="128" y="11397"/>
                </a:lnTo>
                <a:cubicBezTo>
                  <a:pt x="128" y="17510"/>
                  <a:pt x="5094" y="22476"/>
                  <a:pt x="11206" y="22508"/>
                </a:cubicBezTo>
                <a:cubicBezTo>
                  <a:pt x="17350" y="22476"/>
                  <a:pt x="22285" y="17510"/>
                  <a:pt x="22317" y="11397"/>
                </a:cubicBezTo>
                <a:lnTo>
                  <a:pt x="22317" y="11302"/>
                </a:lnTo>
                <a:cubicBezTo>
                  <a:pt x="22412" y="5094"/>
                  <a:pt x="17414" y="0"/>
                  <a:pt x="112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1"/>
          <p:cNvSpPr/>
          <p:nvPr/>
        </p:nvSpPr>
        <p:spPr>
          <a:xfrm rot="-5400000">
            <a:off x="8175917" y="1313"/>
            <a:ext cx="480671" cy="478662"/>
          </a:xfrm>
          <a:custGeom>
            <a:avLst/>
            <a:gdLst/>
            <a:ahLst/>
            <a:cxnLst/>
            <a:rect l="l" t="t" r="r" b="b"/>
            <a:pathLst>
              <a:path w="22349" h="22253" extrusionOk="0">
                <a:moveTo>
                  <a:pt x="11174" y="0"/>
                </a:moveTo>
                <a:cubicBezTo>
                  <a:pt x="5094" y="0"/>
                  <a:pt x="128" y="4903"/>
                  <a:pt x="0" y="10983"/>
                </a:cubicBezTo>
                <a:lnTo>
                  <a:pt x="0" y="11079"/>
                </a:lnTo>
                <a:cubicBezTo>
                  <a:pt x="32" y="17255"/>
                  <a:pt x="5030" y="22253"/>
                  <a:pt x="11174" y="22253"/>
                </a:cubicBezTo>
                <a:cubicBezTo>
                  <a:pt x="17350" y="22253"/>
                  <a:pt x="22348" y="17255"/>
                  <a:pt x="22348" y="11079"/>
                </a:cubicBezTo>
                <a:lnTo>
                  <a:pt x="22348" y="10983"/>
                </a:lnTo>
                <a:cubicBezTo>
                  <a:pt x="22253" y="4903"/>
                  <a:pt x="17287" y="0"/>
                  <a:pt x="111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1"/>
          <p:cNvSpPr/>
          <p:nvPr/>
        </p:nvSpPr>
        <p:spPr>
          <a:xfrm rot="-5400000">
            <a:off x="8174208" y="479501"/>
            <a:ext cx="480671" cy="483459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22348" y="0"/>
                </a:moveTo>
                <a:cubicBezTo>
                  <a:pt x="9996" y="0"/>
                  <a:pt x="0" y="9997"/>
                  <a:pt x="0" y="22348"/>
                </a:cubicBez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1"/>
          <p:cNvSpPr/>
          <p:nvPr/>
        </p:nvSpPr>
        <p:spPr>
          <a:xfrm rot="-5400000">
            <a:off x="8656514" y="-1440"/>
            <a:ext cx="481359" cy="483480"/>
          </a:xfrm>
          <a:custGeom>
            <a:avLst/>
            <a:gdLst/>
            <a:ahLst/>
            <a:cxnLst/>
            <a:rect l="l" t="t" r="r" b="b"/>
            <a:pathLst>
              <a:path w="22381" h="22477" extrusionOk="0">
                <a:moveTo>
                  <a:pt x="0" y="1"/>
                </a:moveTo>
                <a:lnTo>
                  <a:pt x="0" y="22476"/>
                </a:lnTo>
                <a:cubicBezTo>
                  <a:pt x="12352" y="22476"/>
                  <a:pt x="22380" y="12480"/>
                  <a:pt x="22380" y="128"/>
                </a:cubicBezTo>
                <a:lnTo>
                  <a:pt x="2238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1"/>
          <p:cNvSpPr/>
          <p:nvPr/>
        </p:nvSpPr>
        <p:spPr>
          <a:xfrm rot="-5400000">
            <a:off x="8177899" y="1441157"/>
            <a:ext cx="1439293" cy="482792"/>
          </a:xfrm>
          <a:custGeom>
            <a:avLst/>
            <a:gdLst/>
            <a:ahLst/>
            <a:cxnLst/>
            <a:rect l="l" t="t" r="r" b="b"/>
            <a:pathLst>
              <a:path w="67014" h="22445" extrusionOk="0">
                <a:moveTo>
                  <a:pt x="11238" y="1"/>
                </a:moveTo>
                <a:cubicBezTo>
                  <a:pt x="5031" y="1"/>
                  <a:pt x="1" y="5031"/>
                  <a:pt x="1" y="11238"/>
                </a:cubicBezTo>
                <a:cubicBezTo>
                  <a:pt x="1" y="17414"/>
                  <a:pt x="5031" y="22444"/>
                  <a:pt x="11238" y="22444"/>
                </a:cubicBezTo>
                <a:lnTo>
                  <a:pt x="67013" y="22444"/>
                </a:lnTo>
                <a:lnTo>
                  <a:pt x="6701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1"/>
          <p:cNvSpPr/>
          <p:nvPr/>
        </p:nvSpPr>
        <p:spPr>
          <a:xfrm rot="-5400000">
            <a:off x="8656891" y="960329"/>
            <a:ext cx="482180" cy="480312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22348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7" name="Google Shape;467;p21"/>
          <p:cNvGrpSpPr/>
          <p:nvPr/>
        </p:nvGrpSpPr>
        <p:grpSpPr>
          <a:xfrm rot="-5400000" flipH="1">
            <a:off x="8658537" y="1435696"/>
            <a:ext cx="482022" cy="488893"/>
            <a:chOff x="116" y="1926514"/>
            <a:chExt cx="649188" cy="644298"/>
          </a:xfrm>
        </p:grpSpPr>
        <p:sp>
          <p:nvSpPr>
            <p:cNvPr id="468" name="Google Shape;468;p21"/>
            <p:cNvSpPr/>
            <p:nvPr/>
          </p:nvSpPr>
          <p:spPr>
            <a:xfrm rot="5400000" flipH="1">
              <a:off x="279373" y="2200881"/>
              <a:ext cx="644289" cy="95574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 rot="5400000" flipH="1">
              <a:off x="92995" y="2202428"/>
              <a:ext cx="644289" cy="92460"/>
            </a:xfrm>
            <a:custGeom>
              <a:avLst/>
              <a:gdLst/>
              <a:ahLst/>
              <a:cxnLst/>
              <a:rect l="l" t="t" r="r" b="b"/>
              <a:pathLst>
                <a:path w="22412" h="3216" extrusionOk="0">
                  <a:moveTo>
                    <a:pt x="0" y="1"/>
                  </a:moveTo>
                  <a:lnTo>
                    <a:pt x="0" y="3216"/>
                  </a:lnTo>
                  <a:lnTo>
                    <a:pt x="22412" y="3216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 rot="5400000" flipH="1">
              <a:off x="-91402" y="2202888"/>
              <a:ext cx="644289" cy="91540"/>
            </a:xfrm>
            <a:custGeom>
              <a:avLst/>
              <a:gdLst/>
              <a:ahLst/>
              <a:cxnLst/>
              <a:rect l="l" t="t" r="r" b="b"/>
              <a:pathLst>
                <a:path w="22412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 rot="5400000" flipH="1">
              <a:off x="-276244" y="2202874"/>
              <a:ext cx="644289" cy="91569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21"/>
          <p:cNvSpPr/>
          <p:nvPr/>
        </p:nvSpPr>
        <p:spPr>
          <a:xfrm rot="5400000">
            <a:off x="4999790" y="3700341"/>
            <a:ext cx="480671" cy="483459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22348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1"/>
          <p:cNvSpPr/>
          <p:nvPr/>
        </p:nvSpPr>
        <p:spPr>
          <a:xfrm rot="5400000" flipH="1">
            <a:off x="5004078" y="4179409"/>
            <a:ext cx="479442" cy="476098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0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4" name="Google Shape;474;p21"/>
          <p:cNvGrpSpPr/>
          <p:nvPr/>
        </p:nvGrpSpPr>
        <p:grpSpPr>
          <a:xfrm flipH="1">
            <a:off x="4998699" y="4177537"/>
            <a:ext cx="483333" cy="480638"/>
            <a:chOff x="3899490" y="3854934"/>
            <a:chExt cx="646080" cy="642478"/>
          </a:xfrm>
        </p:grpSpPr>
        <p:sp>
          <p:nvSpPr>
            <p:cNvPr id="475" name="Google Shape;475;p21"/>
            <p:cNvSpPr/>
            <p:nvPr/>
          </p:nvSpPr>
          <p:spPr>
            <a:xfrm rot="-5400000">
              <a:off x="4178562" y="4130403"/>
              <a:ext cx="642478" cy="915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 rot="-5400000">
              <a:off x="3993720" y="4130388"/>
              <a:ext cx="642478" cy="91569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 rot="-5400000">
              <a:off x="3808863" y="4130388"/>
              <a:ext cx="642478" cy="91569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 rot="-5400000">
              <a:off x="3624021" y="4130403"/>
              <a:ext cx="642478" cy="915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9" name="Google Shape;479;p21"/>
          <p:cNvSpPr/>
          <p:nvPr/>
        </p:nvSpPr>
        <p:spPr>
          <a:xfrm rot="5400000">
            <a:off x="5120309" y="4777959"/>
            <a:ext cx="480671" cy="242418"/>
          </a:xfrm>
          <a:custGeom>
            <a:avLst/>
            <a:gdLst/>
            <a:ahLst/>
            <a:cxnLst/>
            <a:rect l="l" t="t" r="r" b="b"/>
            <a:pathLst>
              <a:path w="22349" h="11270" extrusionOk="0">
                <a:moveTo>
                  <a:pt x="1" y="0"/>
                </a:moveTo>
                <a:lnTo>
                  <a:pt x="1" y="96"/>
                </a:lnTo>
                <a:cubicBezTo>
                  <a:pt x="1" y="6272"/>
                  <a:pt x="4999" y="11270"/>
                  <a:pt x="11175" y="11270"/>
                </a:cubicBezTo>
                <a:cubicBezTo>
                  <a:pt x="17351" y="11270"/>
                  <a:pt x="22349" y="6272"/>
                  <a:pt x="22349" y="96"/>
                </a:cubicBezTo>
                <a:lnTo>
                  <a:pt x="223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1"/>
          <p:cNvSpPr/>
          <p:nvPr/>
        </p:nvSpPr>
        <p:spPr>
          <a:xfrm rot="5400000">
            <a:off x="4877613" y="4778293"/>
            <a:ext cx="480671" cy="241751"/>
          </a:xfrm>
          <a:custGeom>
            <a:avLst/>
            <a:gdLst/>
            <a:ahLst/>
            <a:cxnLst/>
            <a:rect l="l" t="t" r="r" b="b"/>
            <a:pathLst>
              <a:path w="22349" h="11239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238"/>
                </a:lnTo>
                <a:lnTo>
                  <a:pt x="22349" y="11238"/>
                </a:ln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1"/>
          <p:cNvSpPr/>
          <p:nvPr/>
        </p:nvSpPr>
        <p:spPr>
          <a:xfrm rot="5400000">
            <a:off x="6951054" y="4657439"/>
            <a:ext cx="480671" cy="483459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22349" y="0"/>
                </a:moveTo>
                <a:cubicBezTo>
                  <a:pt x="9997" y="0"/>
                  <a:pt x="1" y="9996"/>
                  <a:pt x="1" y="22348"/>
                </a:cubicBezTo>
                <a:lnTo>
                  <a:pt x="1" y="22475"/>
                </a:lnTo>
                <a:lnTo>
                  <a:pt x="22349" y="22475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1"/>
          <p:cNvSpPr/>
          <p:nvPr/>
        </p:nvSpPr>
        <p:spPr>
          <a:xfrm rot="5400000">
            <a:off x="6467727" y="4657439"/>
            <a:ext cx="480671" cy="483459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1" y="22476"/>
                </a:lnTo>
                <a:lnTo>
                  <a:pt x="22349" y="22476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1"/>
          <p:cNvSpPr/>
          <p:nvPr/>
        </p:nvSpPr>
        <p:spPr>
          <a:xfrm rot="5400000">
            <a:off x="6104812" y="4777959"/>
            <a:ext cx="480671" cy="242418"/>
          </a:xfrm>
          <a:custGeom>
            <a:avLst/>
            <a:gdLst/>
            <a:ahLst/>
            <a:cxnLst/>
            <a:rect l="l" t="t" r="r" b="b"/>
            <a:pathLst>
              <a:path w="22349" h="11270" extrusionOk="0">
                <a:moveTo>
                  <a:pt x="1" y="0"/>
                </a:moveTo>
                <a:lnTo>
                  <a:pt x="1" y="96"/>
                </a:lnTo>
                <a:cubicBezTo>
                  <a:pt x="1" y="6272"/>
                  <a:pt x="4999" y="11270"/>
                  <a:pt x="11175" y="11270"/>
                </a:cubicBezTo>
                <a:cubicBezTo>
                  <a:pt x="17351" y="11270"/>
                  <a:pt x="22349" y="6272"/>
                  <a:pt x="22349" y="96"/>
                </a:cubicBez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1"/>
          <p:cNvSpPr/>
          <p:nvPr/>
        </p:nvSpPr>
        <p:spPr>
          <a:xfrm rot="5400000">
            <a:off x="5862116" y="4778293"/>
            <a:ext cx="480671" cy="241751"/>
          </a:xfrm>
          <a:custGeom>
            <a:avLst/>
            <a:gdLst/>
            <a:ahLst/>
            <a:cxnLst/>
            <a:rect l="l" t="t" r="r" b="b"/>
            <a:pathLst>
              <a:path w="22349" h="11239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238"/>
                </a:lnTo>
                <a:lnTo>
                  <a:pt x="22349" y="11238"/>
                </a:ln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1"/>
          <p:cNvSpPr/>
          <p:nvPr/>
        </p:nvSpPr>
        <p:spPr>
          <a:xfrm rot="5400000">
            <a:off x="5492403" y="4648878"/>
            <a:ext cx="480671" cy="500581"/>
          </a:xfrm>
          <a:custGeom>
            <a:avLst/>
            <a:gdLst/>
            <a:ahLst/>
            <a:cxnLst/>
            <a:rect l="l" t="t" r="r" b="b"/>
            <a:pathLst>
              <a:path w="22349" h="23272" extrusionOk="0">
                <a:moveTo>
                  <a:pt x="1" y="1"/>
                </a:moveTo>
                <a:lnTo>
                  <a:pt x="1" y="23272"/>
                </a:lnTo>
                <a:lnTo>
                  <a:pt x="22349" y="23272"/>
                </a:lnTo>
                <a:lnTo>
                  <a:pt x="223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1"/>
          <p:cNvSpPr/>
          <p:nvPr/>
        </p:nvSpPr>
        <p:spPr>
          <a:xfrm rot="5400000">
            <a:off x="6951100" y="4862143"/>
            <a:ext cx="275941" cy="278727"/>
          </a:xfrm>
          <a:custGeom>
            <a:avLst/>
            <a:gdLst/>
            <a:ahLst/>
            <a:cxnLst/>
            <a:rect l="l" t="t" r="r" b="b"/>
            <a:pathLst>
              <a:path w="12830" h="12958" extrusionOk="0">
                <a:moveTo>
                  <a:pt x="12830" y="1"/>
                </a:moveTo>
                <a:cubicBezTo>
                  <a:pt x="5731" y="1"/>
                  <a:pt x="0" y="5731"/>
                  <a:pt x="0" y="12830"/>
                </a:cubicBezTo>
                <a:lnTo>
                  <a:pt x="0" y="12957"/>
                </a:lnTo>
                <a:lnTo>
                  <a:pt x="12830" y="12957"/>
                </a:lnTo>
                <a:lnTo>
                  <a:pt x="128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1"/>
          <p:cNvSpPr/>
          <p:nvPr/>
        </p:nvSpPr>
        <p:spPr>
          <a:xfrm rot="5400000">
            <a:off x="5501642" y="4659493"/>
            <a:ext cx="479295" cy="479350"/>
          </a:xfrm>
          <a:custGeom>
            <a:avLst/>
            <a:gdLst/>
            <a:ahLst/>
            <a:cxnLst/>
            <a:rect l="l" t="t" r="r" b="b"/>
            <a:pathLst>
              <a:path w="22285" h="22285" extrusionOk="0">
                <a:moveTo>
                  <a:pt x="11111" y="0"/>
                </a:moveTo>
                <a:lnTo>
                  <a:pt x="1" y="11111"/>
                </a:lnTo>
                <a:lnTo>
                  <a:pt x="11175" y="22285"/>
                </a:lnTo>
                <a:lnTo>
                  <a:pt x="22285" y="11142"/>
                </a:lnTo>
                <a:lnTo>
                  <a:pt x="1111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1"/>
          <p:cNvSpPr/>
          <p:nvPr/>
        </p:nvSpPr>
        <p:spPr>
          <a:xfrm rot="5400000">
            <a:off x="5372140" y="120064"/>
            <a:ext cx="480671" cy="241751"/>
          </a:xfrm>
          <a:custGeom>
            <a:avLst/>
            <a:gdLst/>
            <a:ahLst/>
            <a:cxnLst/>
            <a:rect l="l" t="t" r="r" b="b"/>
            <a:pathLst>
              <a:path w="22349" h="11239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238"/>
                </a:lnTo>
                <a:lnTo>
                  <a:pt x="22349" y="11238"/>
                </a:ln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1"/>
          <p:cNvSpPr/>
          <p:nvPr/>
        </p:nvSpPr>
        <p:spPr>
          <a:xfrm rot="5400000">
            <a:off x="5002427" y="-9351"/>
            <a:ext cx="480671" cy="500581"/>
          </a:xfrm>
          <a:custGeom>
            <a:avLst/>
            <a:gdLst/>
            <a:ahLst/>
            <a:cxnLst/>
            <a:rect l="l" t="t" r="r" b="b"/>
            <a:pathLst>
              <a:path w="22349" h="23272" extrusionOk="0">
                <a:moveTo>
                  <a:pt x="1" y="1"/>
                </a:moveTo>
                <a:lnTo>
                  <a:pt x="1" y="23272"/>
                </a:lnTo>
                <a:lnTo>
                  <a:pt x="22349" y="23272"/>
                </a:lnTo>
                <a:lnTo>
                  <a:pt x="223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1"/>
          <p:cNvSpPr/>
          <p:nvPr/>
        </p:nvSpPr>
        <p:spPr>
          <a:xfrm rot="5400000">
            <a:off x="5011666" y="1264"/>
            <a:ext cx="479295" cy="479350"/>
          </a:xfrm>
          <a:custGeom>
            <a:avLst/>
            <a:gdLst/>
            <a:ahLst/>
            <a:cxnLst/>
            <a:rect l="l" t="t" r="r" b="b"/>
            <a:pathLst>
              <a:path w="22285" h="22285" extrusionOk="0">
                <a:moveTo>
                  <a:pt x="11111" y="0"/>
                </a:moveTo>
                <a:lnTo>
                  <a:pt x="1" y="11111"/>
                </a:lnTo>
                <a:lnTo>
                  <a:pt x="11175" y="22285"/>
                </a:lnTo>
                <a:lnTo>
                  <a:pt x="22285" y="11142"/>
                </a:lnTo>
                <a:lnTo>
                  <a:pt x="1111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1"/>
          <p:cNvGrpSpPr/>
          <p:nvPr/>
        </p:nvGrpSpPr>
        <p:grpSpPr>
          <a:xfrm>
            <a:off x="2794864" y="-1472"/>
            <a:ext cx="2197014" cy="482748"/>
            <a:chOff x="2794864" y="-1472"/>
            <a:chExt cx="2197014" cy="482748"/>
          </a:xfrm>
        </p:grpSpPr>
        <p:sp>
          <p:nvSpPr>
            <p:cNvPr id="492" name="Google Shape;492;p21"/>
            <p:cNvSpPr/>
            <p:nvPr/>
          </p:nvSpPr>
          <p:spPr>
            <a:xfrm rot="5400000">
              <a:off x="4265761" y="-2522"/>
              <a:ext cx="482048" cy="484147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 rot="5400000">
              <a:off x="4630333" y="119731"/>
              <a:ext cx="480671" cy="242418"/>
            </a:xfrm>
            <a:custGeom>
              <a:avLst/>
              <a:gdLst/>
              <a:ahLst/>
              <a:cxnLst/>
              <a:rect l="l" t="t" r="r" b="b"/>
              <a:pathLst>
                <a:path w="22349" h="11270" extrusionOk="0">
                  <a:moveTo>
                    <a:pt x="1" y="0"/>
                  </a:moveTo>
                  <a:lnTo>
                    <a:pt x="1" y="96"/>
                  </a:lnTo>
                  <a:cubicBezTo>
                    <a:pt x="1" y="6272"/>
                    <a:pt x="4999" y="11270"/>
                    <a:pt x="11175" y="11270"/>
                  </a:cubicBezTo>
                  <a:cubicBezTo>
                    <a:pt x="17351" y="11270"/>
                    <a:pt x="22349" y="6272"/>
                    <a:pt x="22349" y="96"/>
                  </a:cubicBez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 rot="5400000">
              <a:off x="4387637" y="118662"/>
              <a:ext cx="480671" cy="241751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 rot="-5400000" flipH="1">
              <a:off x="3780406" y="-2522"/>
              <a:ext cx="482048" cy="484147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 rot="-5400000" flipH="1">
              <a:off x="3417211" y="119731"/>
              <a:ext cx="480671" cy="242418"/>
            </a:xfrm>
            <a:custGeom>
              <a:avLst/>
              <a:gdLst/>
              <a:ahLst/>
              <a:cxnLst/>
              <a:rect l="l" t="t" r="r" b="b"/>
              <a:pathLst>
                <a:path w="22349" h="11270" extrusionOk="0">
                  <a:moveTo>
                    <a:pt x="1" y="0"/>
                  </a:moveTo>
                  <a:lnTo>
                    <a:pt x="1" y="96"/>
                  </a:lnTo>
                  <a:cubicBezTo>
                    <a:pt x="1" y="6272"/>
                    <a:pt x="4999" y="11270"/>
                    <a:pt x="11175" y="11270"/>
                  </a:cubicBezTo>
                  <a:cubicBezTo>
                    <a:pt x="17351" y="11270"/>
                    <a:pt x="22349" y="6272"/>
                    <a:pt x="22349" y="96"/>
                  </a:cubicBezTo>
                  <a:lnTo>
                    <a:pt x="22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 rot="-5400000" flipH="1">
              <a:off x="2675403" y="120064"/>
              <a:ext cx="480671" cy="241751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 rot="-5400000" flipH="1">
              <a:off x="3045117" y="-9351"/>
              <a:ext cx="480671" cy="500581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 rot="-5400000" flipH="1">
              <a:off x="3037254" y="1264"/>
              <a:ext cx="479295" cy="479350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 rot="-5400000" flipH="1">
              <a:off x="3659907" y="118662"/>
              <a:ext cx="480671" cy="241751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21"/>
          <p:cNvSpPr/>
          <p:nvPr/>
        </p:nvSpPr>
        <p:spPr>
          <a:xfrm rot="10800000">
            <a:off x="8654808" y="4661857"/>
            <a:ext cx="481359" cy="483480"/>
          </a:xfrm>
          <a:custGeom>
            <a:avLst/>
            <a:gdLst/>
            <a:ahLst/>
            <a:cxnLst/>
            <a:rect l="l" t="t" r="r" b="b"/>
            <a:pathLst>
              <a:path w="22381" h="22477" extrusionOk="0">
                <a:moveTo>
                  <a:pt x="0" y="1"/>
                </a:moveTo>
                <a:lnTo>
                  <a:pt x="0" y="22476"/>
                </a:lnTo>
                <a:cubicBezTo>
                  <a:pt x="12352" y="22476"/>
                  <a:pt x="22380" y="12480"/>
                  <a:pt x="22380" y="128"/>
                </a:cubicBezTo>
                <a:lnTo>
                  <a:pt x="2238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2" name="Google Shape;502;p21"/>
          <p:cNvGrpSpPr/>
          <p:nvPr/>
        </p:nvGrpSpPr>
        <p:grpSpPr>
          <a:xfrm>
            <a:off x="-6753" y="-793"/>
            <a:ext cx="488120" cy="5144288"/>
            <a:chOff x="-6753" y="-793"/>
            <a:chExt cx="488120" cy="5144288"/>
          </a:xfrm>
        </p:grpSpPr>
        <p:sp>
          <p:nvSpPr>
            <p:cNvPr id="503" name="Google Shape;503;p21"/>
            <p:cNvSpPr/>
            <p:nvPr/>
          </p:nvSpPr>
          <p:spPr>
            <a:xfrm rot="5400000">
              <a:off x="-5347" y="4179077"/>
              <a:ext cx="480671" cy="483480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 rot="5400000">
              <a:off x="-4326" y="4178744"/>
              <a:ext cx="482048" cy="484147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-5680" y="4660015"/>
              <a:ext cx="481359" cy="483480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 rot="5400000">
              <a:off x="-486009" y="3219111"/>
              <a:ext cx="1441304" cy="482792"/>
            </a:xfrm>
            <a:custGeom>
              <a:avLst/>
              <a:gdLst/>
              <a:ahLst/>
              <a:cxnLst/>
              <a:rect l="l" t="t" r="r" b="b"/>
              <a:pathLst>
                <a:path w="67014" h="22445" extrusionOk="0">
                  <a:moveTo>
                    <a:pt x="11238" y="1"/>
                  </a:moveTo>
                  <a:cubicBezTo>
                    <a:pt x="5031" y="1"/>
                    <a:pt x="1" y="5031"/>
                    <a:pt x="1" y="11238"/>
                  </a:cubicBezTo>
                  <a:cubicBezTo>
                    <a:pt x="1" y="17414"/>
                    <a:pt x="5031" y="22444"/>
                    <a:pt x="11238" y="22444"/>
                  </a:cubicBezTo>
                  <a:lnTo>
                    <a:pt x="67013" y="22444"/>
                  </a:lnTo>
                  <a:lnTo>
                    <a:pt x="670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7" name="Google Shape;507;p21"/>
            <p:cNvGrpSpPr/>
            <p:nvPr/>
          </p:nvGrpSpPr>
          <p:grpSpPr>
            <a:xfrm rot="5400000" flipH="1">
              <a:off x="-4327" y="3216699"/>
              <a:ext cx="485138" cy="486252"/>
              <a:chOff x="116" y="1926514"/>
              <a:chExt cx="649188" cy="644298"/>
            </a:xfrm>
          </p:grpSpPr>
          <p:sp>
            <p:nvSpPr>
              <p:cNvPr id="508" name="Google Shape;508;p21"/>
              <p:cNvSpPr/>
              <p:nvPr/>
            </p:nvSpPr>
            <p:spPr>
              <a:xfrm rot="5400000" flipH="1">
                <a:off x="279373" y="2200881"/>
                <a:ext cx="644289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 rot="5400000" flipH="1">
                <a:off x="92995" y="2202428"/>
                <a:ext cx="644289" cy="9246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216" extrusionOk="0">
                    <a:moveTo>
                      <a:pt x="0" y="1"/>
                    </a:moveTo>
                    <a:lnTo>
                      <a:pt x="0" y="3216"/>
                    </a:lnTo>
                    <a:lnTo>
                      <a:pt x="22412" y="3216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1"/>
              <p:cNvSpPr/>
              <p:nvPr/>
            </p:nvSpPr>
            <p:spPr>
              <a:xfrm rot="5400000" flipH="1">
                <a:off x="-91402" y="2202888"/>
                <a:ext cx="644289" cy="9154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 rot="5400000" flipH="1">
                <a:off x="-276244" y="2202874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21"/>
            <p:cNvSpPr/>
            <p:nvPr/>
          </p:nvSpPr>
          <p:spPr>
            <a:xfrm rot="5400000">
              <a:off x="-4326" y="3700669"/>
              <a:ext cx="482048" cy="484147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-5680" y="-793"/>
              <a:ext cx="481359" cy="483480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2"/>
          <p:cNvSpPr txBox="1">
            <a:spLocks noGrp="1"/>
          </p:cNvSpPr>
          <p:nvPr>
            <p:ph type="subTitle" idx="1"/>
          </p:nvPr>
        </p:nvSpPr>
        <p:spPr>
          <a:xfrm>
            <a:off x="5321800" y="539500"/>
            <a:ext cx="2889000" cy="40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0" rIns="182875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sic"/>
              <a:buNone/>
              <a:defRPr sz="2400" b="1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516" name="Google Shape;516;p22"/>
          <p:cNvSpPr/>
          <p:nvPr/>
        </p:nvSpPr>
        <p:spPr>
          <a:xfrm rot="-5400000" flipH="1">
            <a:off x="8658187" y="4654795"/>
            <a:ext cx="484793" cy="486848"/>
          </a:xfrm>
          <a:custGeom>
            <a:avLst/>
            <a:gdLst/>
            <a:ahLst/>
            <a:cxnLst/>
            <a:rect l="l" t="t" r="r" b="b"/>
            <a:pathLst>
              <a:path w="22413" h="22508" extrusionOk="0">
                <a:moveTo>
                  <a:pt x="11206" y="0"/>
                </a:moveTo>
                <a:cubicBezTo>
                  <a:pt x="4998" y="0"/>
                  <a:pt x="0" y="5094"/>
                  <a:pt x="128" y="11302"/>
                </a:cubicBezTo>
                <a:lnTo>
                  <a:pt x="128" y="11397"/>
                </a:lnTo>
                <a:cubicBezTo>
                  <a:pt x="128" y="17510"/>
                  <a:pt x="5094" y="22476"/>
                  <a:pt x="11206" y="22508"/>
                </a:cubicBezTo>
                <a:cubicBezTo>
                  <a:pt x="17350" y="22476"/>
                  <a:pt x="22285" y="17510"/>
                  <a:pt x="22317" y="11397"/>
                </a:cubicBezTo>
                <a:lnTo>
                  <a:pt x="22317" y="11302"/>
                </a:lnTo>
                <a:cubicBezTo>
                  <a:pt x="22412" y="5094"/>
                  <a:pt x="17414" y="0"/>
                  <a:pt x="1120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2"/>
          <p:cNvSpPr/>
          <p:nvPr/>
        </p:nvSpPr>
        <p:spPr>
          <a:xfrm rot="-5400000">
            <a:off x="8168938" y="-1068"/>
            <a:ext cx="483409" cy="486156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0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2"/>
          <p:cNvSpPr/>
          <p:nvPr/>
        </p:nvSpPr>
        <p:spPr>
          <a:xfrm rot="-5400000">
            <a:off x="8654325" y="482232"/>
            <a:ext cx="483409" cy="486178"/>
          </a:xfrm>
          <a:custGeom>
            <a:avLst/>
            <a:gdLst/>
            <a:ahLst/>
            <a:cxnLst/>
            <a:rect l="l" t="t" r="r" b="b"/>
            <a:pathLst>
              <a:path w="22349" h="22477" extrusionOk="0">
                <a:moveTo>
                  <a:pt x="0" y="1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2"/>
          <p:cNvSpPr/>
          <p:nvPr/>
        </p:nvSpPr>
        <p:spPr>
          <a:xfrm rot="-5400000">
            <a:off x="8654325" y="-1079"/>
            <a:ext cx="483409" cy="486178"/>
          </a:xfrm>
          <a:custGeom>
            <a:avLst/>
            <a:gdLst/>
            <a:ahLst/>
            <a:cxnLst/>
            <a:rect l="l" t="t" r="r" b="b"/>
            <a:pathLst>
              <a:path w="22349" h="22477" extrusionOk="0">
                <a:moveTo>
                  <a:pt x="0" y="1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2"/>
          <p:cNvSpPr/>
          <p:nvPr/>
        </p:nvSpPr>
        <p:spPr>
          <a:xfrm rot="-5400000">
            <a:off x="8651913" y="481897"/>
            <a:ext cx="484793" cy="486848"/>
          </a:xfrm>
          <a:custGeom>
            <a:avLst/>
            <a:gdLst/>
            <a:ahLst/>
            <a:cxnLst/>
            <a:rect l="l" t="t" r="r" b="b"/>
            <a:pathLst>
              <a:path w="22413" h="22508" extrusionOk="0">
                <a:moveTo>
                  <a:pt x="11206" y="0"/>
                </a:moveTo>
                <a:cubicBezTo>
                  <a:pt x="4998" y="0"/>
                  <a:pt x="0" y="5094"/>
                  <a:pt x="128" y="11302"/>
                </a:cubicBezTo>
                <a:lnTo>
                  <a:pt x="128" y="11397"/>
                </a:lnTo>
                <a:cubicBezTo>
                  <a:pt x="128" y="17510"/>
                  <a:pt x="5094" y="22476"/>
                  <a:pt x="11206" y="22508"/>
                </a:cubicBezTo>
                <a:cubicBezTo>
                  <a:pt x="17350" y="22476"/>
                  <a:pt x="22285" y="17510"/>
                  <a:pt x="22317" y="11397"/>
                </a:cubicBezTo>
                <a:lnTo>
                  <a:pt x="22317" y="11302"/>
                </a:lnTo>
                <a:cubicBezTo>
                  <a:pt x="22412" y="5094"/>
                  <a:pt x="17414" y="0"/>
                  <a:pt x="112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2"/>
          <p:cNvSpPr/>
          <p:nvPr/>
        </p:nvSpPr>
        <p:spPr>
          <a:xfrm rot="-5400000">
            <a:off x="8170657" y="1344"/>
            <a:ext cx="483409" cy="481332"/>
          </a:xfrm>
          <a:custGeom>
            <a:avLst/>
            <a:gdLst/>
            <a:ahLst/>
            <a:cxnLst/>
            <a:rect l="l" t="t" r="r" b="b"/>
            <a:pathLst>
              <a:path w="22349" h="22253" extrusionOk="0">
                <a:moveTo>
                  <a:pt x="11174" y="0"/>
                </a:moveTo>
                <a:cubicBezTo>
                  <a:pt x="5094" y="0"/>
                  <a:pt x="128" y="4903"/>
                  <a:pt x="0" y="10983"/>
                </a:cubicBezTo>
                <a:lnTo>
                  <a:pt x="0" y="11079"/>
                </a:lnTo>
                <a:cubicBezTo>
                  <a:pt x="32" y="17255"/>
                  <a:pt x="5030" y="22253"/>
                  <a:pt x="11174" y="22253"/>
                </a:cubicBezTo>
                <a:cubicBezTo>
                  <a:pt x="17350" y="22253"/>
                  <a:pt x="22348" y="17255"/>
                  <a:pt x="22348" y="11079"/>
                </a:cubicBezTo>
                <a:lnTo>
                  <a:pt x="22348" y="10983"/>
                </a:lnTo>
                <a:cubicBezTo>
                  <a:pt x="22253" y="4903"/>
                  <a:pt x="17287" y="0"/>
                  <a:pt x="111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2"/>
          <p:cNvSpPr/>
          <p:nvPr/>
        </p:nvSpPr>
        <p:spPr>
          <a:xfrm rot="-5400000">
            <a:off x="8168938" y="482243"/>
            <a:ext cx="483409" cy="486156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22348" y="0"/>
                </a:moveTo>
                <a:cubicBezTo>
                  <a:pt x="9996" y="0"/>
                  <a:pt x="0" y="9997"/>
                  <a:pt x="0" y="22348"/>
                </a:cubicBez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2"/>
          <p:cNvSpPr/>
          <p:nvPr/>
        </p:nvSpPr>
        <p:spPr>
          <a:xfrm rot="-5400000">
            <a:off x="8653979" y="-1425"/>
            <a:ext cx="484101" cy="486178"/>
          </a:xfrm>
          <a:custGeom>
            <a:avLst/>
            <a:gdLst/>
            <a:ahLst/>
            <a:cxnLst/>
            <a:rect l="l" t="t" r="r" b="b"/>
            <a:pathLst>
              <a:path w="22381" h="22477" extrusionOk="0">
                <a:moveTo>
                  <a:pt x="0" y="1"/>
                </a:moveTo>
                <a:lnTo>
                  <a:pt x="0" y="22476"/>
                </a:lnTo>
                <a:cubicBezTo>
                  <a:pt x="12352" y="22476"/>
                  <a:pt x="22380" y="12480"/>
                  <a:pt x="22380" y="128"/>
                </a:cubicBezTo>
                <a:lnTo>
                  <a:pt x="2238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2"/>
          <p:cNvSpPr/>
          <p:nvPr/>
        </p:nvSpPr>
        <p:spPr>
          <a:xfrm rot="-5400000">
            <a:off x="8171620" y="1448319"/>
            <a:ext cx="1449513" cy="485485"/>
          </a:xfrm>
          <a:custGeom>
            <a:avLst/>
            <a:gdLst/>
            <a:ahLst/>
            <a:cxnLst/>
            <a:rect l="l" t="t" r="r" b="b"/>
            <a:pathLst>
              <a:path w="67014" h="22445" extrusionOk="0">
                <a:moveTo>
                  <a:pt x="11238" y="1"/>
                </a:moveTo>
                <a:cubicBezTo>
                  <a:pt x="5031" y="1"/>
                  <a:pt x="1" y="5031"/>
                  <a:pt x="1" y="11238"/>
                </a:cubicBezTo>
                <a:cubicBezTo>
                  <a:pt x="1" y="17414"/>
                  <a:pt x="5031" y="22444"/>
                  <a:pt x="11238" y="22444"/>
                </a:cubicBezTo>
                <a:lnTo>
                  <a:pt x="67013" y="22444"/>
                </a:lnTo>
                <a:lnTo>
                  <a:pt x="6701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22"/>
          <p:cNvGrpSpPr/>
          <p:nvPr/>
        </p:nvGrpSpPr>
        <p:grpSpPr>
          <a:xfrm rot="-5400000" flipH="1">
            <a:off x="8655087" y="1443099"/>
            <a:ext cx="484229" cy="493597"/>
            <a:chOff x="116" y="1926514"/>
            <a:chExt cx="649188" cy="644298"/>
          </a:xfrm>
        </p:grpSpPr>
        <p:sp>
          <p:nvSpPr>
            <p:cNvPr id="526" name="Google Shape;526;p22"/>
            <p:cNvSpPr/>
            <p:nvPr/>
          </p:nvSpPr>
          <p:spPr>
            <a:xfrm rot="5400000" flipH="1">
              <a:off x="279373" y="2200881"/>
              <a:ext cx="644289" cy="95574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 rot="5400000" flipH="1">
              <a:off x="92995" y="2202428"/>
              <a:ext cx="644289" cy="92460"/>
            </a:xfrm>
            <a:custGeom>
              <a:avLst/>
              <a:gdLst/>
              <a:ahLst/>
              <a:cxnLst/>
              <a:rect l="l" t="t" r="r" b="b"/>
              <a:pathLst>
                <a:path w="22412" h="3216" extrusionOk="0">
                  <a:moveTo>
                    <a:pt x="0" y="1"/>
                  </a:moveTo>
                  <a:lnTo>
                    <a:pt x="0" y="3216"/>
                  </a:lnTo>
                  <a:lnTo>
                    <a:pt x="22412" y="3216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 rot="5400000" flipH="1">
              <a:off x="-91402" y="2202888"/>
              <a:ext cx="644289" cy="91540"/>
            </a:xfrm>
            <a:custGeom>
              <a:avLst/>
              <a:gdLst/>
              <a:ahLst/>
              <a:cxnLst/>
              <a:rect l="l" t="t" r="r" b="b"/>
              <a:pathLst>
                <a:path w="22412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 rot="5400000" flipH="1">
              <a:off x="-276244" y="2202874"/>
              <a:ext cx="644289" cy="91569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0" name="Google Shape;530;p22"/>
          <p:cNvSpPr/>
          <p:nvPr/>
        </p:nvSpPr>
        <p:spPr>
          <a:xfrm rot="-5400000" flipH="1">
            <a:off x="8292943" y="4776621"/>
            <a:ext cx="483409" cy="243770"/>
          </a:xfrm>
          <a:custGeom>
            <a:avLst/>
            <a:gdLst/>
            <a:ahLst/>
            <a:cxnLst/>
            <a:rect l="l" t="t" r="r" b="b"/>
            <a:pathLst>
              <a:path w="22349" h="11270" extrusionOk="0">
                <a:moveTo>
                  <a:pt x="1" y="0"/>
                </a:moveTo>
                <a:lnTo>
                  <a:pt x="1" y="96"/>
                </a:lnTo>
                <a:cubicBezTo>
                  <a:pt x="1" y="6272"/>
                  <a:pt x="4999" y="11270"/>
                  <a:pt x="11175" y="11270"/>
                </a:cubicBezTo>
                <a:cubicBezTo>
                  <a:pt x="17351" y="11270"/>
                  <a:pt x="22349" y="6272"/>
                  <a:pt x="22349" y="96"/>
                </a:cubicBez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2"/>
          <p:cNvSpPr/>
          <p:nvPr/>
        </p:nvSpPr>
        <p:spPr>
          <a:xfrm rot="-5400000" flipH="1">
            <a:off x="8537015" y="4776956"/>
            <a:ext cx="483409" cy="243100"/>
          </a:xfrm>
          <a:custGeom>
            <a:avLst/>
            <a:gdLst/>
            <a:ahLst/>
            <a:cxnLst/>
            <a:rect l="l" t="t" r="r" b="b"/>
            <a:pathLst>
              <a:path w="22349" h="11239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238"/>
                </a:lnTo>
                <a:lnTo>
                  <a:pt x="22349" y="11238"/>
                </a:ln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2"/>
          <p:cNvSpPr/>
          <p:nvPr/>
        </p:nvSpPr>
        <p:spPr>
          <a:xfrm rot="-5400000" flipH="1">
            <a:off x="6451805" y="4655428"/>
            <a:ext cx="483409" cy="486156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22349" y="0"/>
                </a:moveTo>
                <a:cubicBezTo>
                  <a:pt x="9997" y="0"/>
                  <a:pt x="1" y="9996"/>
                  <a:pt x="1" y="22348"/>
                </a:cubicBezTo>
                <a:lnTo>
                  <a:pt x="1" y="22475"/>
                </a:lnTo>
                <a:lnTo>
                  <a:pt x="22349" y="22475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2"/>
          <p:cNvSpPr/>
          <p:nvPr/>
        </p:nvSpPr>
        <p:spPr>
          <a:xfrm rot="-5400000" flipH="1">
            <a:off x="6937873" y="4655428"/>
            <a:ext cx="483409" cy="486156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1" y="22476"/>
                </a:lnTo>
                <a:lnTo>
                  <a:pt x="22349" y="22476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2"/>
          <p:cNvSpPr/>
          <p:nvPr/>
        </p:nvSpPr>
        <p:spPr>
          <a:xfrm rot="-5400000" flipH="1">
            <a:off x="7302857" y="4776621"/>
            <a:ext cx="483409" cy="243770"/>
          </a:xfrm>
          <a:custGeom>
            <a:avLst/>
            <a:gdLst/>
            <a:ahLst/>
            <a:cxnLst/>
            <a:rect l="l" t="t" r="r" b="b"/>
            <a:pathLst>
              <a:path w="22349" h="11270" extrusionOk="0">
                <a:moveTo>
                  <a:pt x="1" y="0"/>
                </a:moveTo>
                <a:lnTo>
                  <a:pt x="1" y="96"/>
                </a:lnTo>
                <a:cubicBezTo>
                  <a:pt x="1" y="6272"/>
                  <a:pt x="4999" y="11270"/>
                  <a:pt x="11175" y="11270"/>
                </a:cubicBezTo>
                <a:cubicBezTo>
                  <a:pt x="17351" y="11270"/>
                  <a:pt x="22349" y="6272"/>
                  <a:pt x="22349" y="96"/>
                </a:cubicBez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2"/>
          <p:cNvSpPr/>
          <p:nvPr/>
        </p:nvSpPr>
        <p:spPr>
          <a:xfrm rot="-5400000" flipH="1">
            <a:off x="7546929" y="4776956"/>
            <a:ext cx="483409" cy="243100"/>
          </a:xfrm>
          <a:custGeom>
            <a:avLst/>
            <a:gdLst/>
            <a:ahLst/>
            <a:cxnLst/>
            <a:rect l="l" t="t" r="r" b="b"/>
            <a:pathLst>
              <a:path w="22349" h="11239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238"/>
                </a:lnTo>
                <a:lnTo>
                  <a:pt x="22349" y="11238"/>
                </a:ln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2"/>
          <p:cNvSpPr/>
          <p:nvPr/>
        </p:nvSpPr>
        <p:spPr>
          <a:xfrm rot="-5400000" flipH="1">
            <a:off x="7918727" y="4646819"/>
            <a:ext cx="483409" cy="503373"/>
          </a:xfrm>
          <a:custGeom>
            <a:avLst/>
            <a:gdLst/>
            <a:ahLst/>
            <a:cxnLst/>
            <a:rect l="l" t="t" r="r" b="b"/>
            <a:pathLst>
              <a:path w="22349" h="23272" extrusionOk="0">
                <a:moveTo>
                  <a:pt x="1" y="1"/>
                </a:moveTo>
                <a:lnTo>
                  <a:pt x="1" y="23272"/>
                </a:lnTo>
                <a:lnTo>
                  <a:pt x="22349" y="23272"/>
                </a:lnTo>
                <a:lnTo>
                  <a:pt x="223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2"/>
          <p:cNvSpPr/>
          <p:nvPr/>
        </p:nvSpPr>
        <p:spPr>
          <a:xfrm rot="-5400000" flipH="1">
            <a:off x="6657662" y="4861281"/>
            <a:ext cx="277513" cy="280282"/>
          </a:xfrm>
          <a:custGeom>
            <a:avLst/>
            <a:gdLst/>
            <a:ahLst/>
            <a:cxnLst/>
            <a:rect l="l" t="t" r="r" b="b"/>
            <a:pathLst>
              <a:path w="12830" h="12958" extrusionOk="0">
                <a:moveTo>
                  <a:pt x="12830" y="1"/>
                </a:moveTo>
                <a:cubicBezTo>
                  <a:pt x="5731" y="1"/>
                  <a:pt x="0" y="5731"/>
                  <a:pt x="0" y="12830"/>
                </a:cubicBezTo>
                <a:lnTo>
                  <a:pt x="0" y="12957"/>
                </a:lnTo>
                <a:lnTo>
                  <a:pt x="12830" y="12957"/>
                </a:lnTo>
                <a:lnTo>
                  <a:pt x="128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2"/>
          <p:cNvSpPr/>
          <p:nvPr/>
        </p:nvSpPr>
        <p:spPr>
          <a:xfrm rot="-5400000" flipH="1">
            <a:off x="7910821" y="4657494"/>
            <a:ext cx="482025" cy="482025"/>
          </a:xfrm>
          <a:custGeom>
            <a:avLst/>
            <a:gdLst/>
            <a:ahLst/>
            <a:cxnLst/>
            <a:rect l="l" t="t" r="r" b="b"/>
            <a:pathLst>
              <a:path w="22285" h="22285" extrusionOk="0">
                <a:moveTo>
                  <a:pt x="11111" y="0"/>
                </a:moveTo>
                <a:lnTo>
                  <a:pt x="1" y="11111"/>
                </a:lnTo>
                <a:lnTo>
                  <a:pt x="11175" y="22285"/>
                </a:lnTo>
                <a:lnTo>
                  <a:pt x="22285" y="11142"/>
                </a:lnTo>
                <a:lnTo>
                  <a:pt x="111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Google Shape;539;p22"/>
          <p:cNvGrpSpPr/>
          <p:nvPr/>
        </p:nvGrpSpPr>
        <p:grpSpPr>
          <a:xfrm>
            <a:off x="-14819" y="3"/>
            <a:ext cx="5336610" cy="5143499"/>
            <a:chOff x="-14819" y="3"/>
            <a:chExt cx="5336610" cy="5143499"/>
          </a:xfrm>
        </p:grpSpPr>
        <p:sp>
          <p:nvSpPr>
            <p:cNvPr id="540" name="Google Shape;540;p22"/>
            <p:cNvSpPr/>
            <p:nvPr/>
          </p:nvSpPr>
          <p:spPr>
            <a:xfrm>
              <a:off x="3799382" y="575"/>
              <a:ext cx="1521218" cy="506303"/>
            </a:xfrm>
            <a:custGeom>
              <a:avLst/>
              <a:gdLst/>
              <a:ahLst/>
              <a:cxnLst/>
              <a:rect l="l" t="t" r="r" b="b"/>
              <a:pathLst>
                <a:path w="67014" h="22445" extrusionOk="0">
                  <a:moveTo>
                    <a:pt x="11238" y="1"/>
                  </a:moveTo>
                  <a:cubicBezTo>
                    <a:pt x="5031" y="1"/>
                    <a:pt x="1" y="5031"/>
                    <a:pt x="1" y="11238"/>
                  </a:cubicBezTo>
                  <a:cubicBezTo>
                    <a:pt x="1" y="17414"/>
                    <a:pt x="5031" y="22444"/>
                    <a:pt x="11238" y="22444"/>
                  </a:cubicBezTo>
                  <a:lnTo>
                    <a:pt x="67013" y="22444"/>
                  </a:lnTo>
                  <a:lnTo>
                    <a:pt x="670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4561751" y="506788"/>
              <a:ext cx="251482" cy="510261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4310655" y="506786"/>
              <a:ext cx="251803" cy="511779"/>
            </a:xfrm>
            <a:custGeom>
              <a:avLst/>
              <a:gdLst/>
              <a:ahLst/>
              <a:cxnLst/>
              <a:rect l="l" t="t" r="r" b="b"/>
              <a:pathLst>
                <a:path w="11303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11302" y="22476"/>
                  </a:lnTo>
                  <a:lnTo>
                    <a:pt x="11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3" name="Google Shape;543;p22"/>
            <p:cNvGrpSpPr/>
            <p:nvPr/>
          </p:nvGrpSpPr>
          <p:grpSpPr>
            <a:xfrm rot="-5400000">
              <a:off x="380221" y="-390902"/>
              <a:ext cx="1015464" cy="1805544"/>
              <a:chOff x="8" y="4948"/>
              <a:chExt cx="1015464" cy="1805544"/>
            </a:xfrm>
          </p:grpSpPr>
          <p:sp>
            <p:nvSpPr>
              <p:cNvPr id="544" name="Google Shape;544;p22"/>
              <p:cNvSpPr/>
              <p:nvPr/>
            </p:nvSpPr>
            <p:spPr>
              <a:xfrm rot="10800000">
                <a:off x="507898" y="1029185"/>
                <a:ext cx="507322" cy="781307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4415" extrusionOk="0">
                    <a:moveTo>
                      <a:pt x="11174" y="1"/>
                    </a:moveTo>
                    <a:cubicBezTo>
                      <a:pt x="4998" y="1"/>
                      <a:pt x="0" y="4999"/>
                      <a:pt x="0" y="11175"/>
                    </a:cubicBezTo>
                    <a:lnTo>
                      <a:pt x="0" y="34414"/>
                    </a:lnTo>
                    <a:lnTo>
                      <a:pt x="22348" y="34414"/>
                    </a:lnTo>
                    <a:lnTo>
                      <a:pt x="22348" y="11175"/>
                    </a:lnTo>
                    <a:cubicBezTo>
                      <a:pt x="22348" y="4999"/>
                      <a:pt x="17350" y="1"/>
                      <a:pt x="11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 flipH="1">
                <a:off x="508150" y="7376"/>
                <a:ext cx="507322" cy="510284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7" extrusionOk="0">
                    <a:moveTo>
                      <a:pt x="0" y="1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 flipH="1">
                <a:off x="508150" y="517553"/>
                <a:ext cx="507322" cy="51026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 flipH="1">
                <a:off x="508150" y="517553"/>
                <a:ext cx="507322" cy="51026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1174" y="0"/>
                    </a:moveTo>
                    <a:cubicBezTo>
                      <a:pt x="4998" y="0"/>
                      <a:pt x="0" y="4998"/>
                      <a:pt x="0" y="11174"/>
                    </a:cubicBezTo>
                    <a:lnTo>
                      <a:pt x="0" y="11302"/>
                    </a:lnTo>
                    <a:cubicBezTo>
                      <a:pt x="0" y="17478"/>
                      <a:pt x="4998" y="22476"/>
                      <a:pt x="11174" y="22476"/>
                    </a:cubicBezTo>
                    <a:cubicBezTo>
                      <a:pt x="17382" y="22476"/>
                      <a:pt x="22348" y="17478"/>
                      <a:pt x="22348" y="11302"/>
                    </a:cubicBezTo>
                    <a:lnTo>
                      <a:pt x="22348" y="11174"/>
                    </a:lnTo>
                    <a:cubicBezTo>
                      <a:pt x="22348" y="4998"/>
                      <a:pt x="17382" y="0"/>
                      <a:pt x="111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 rot="10800000">
                <a:off x="887" y="10807"/>
                <a:ext cx="507322" cy="781307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4415" extrusionOk="0">
                    <a:moveTo>
                      <a:pt x="11174" y="1"/>
                    </a:moveTo>
                    <a:cubicBezTo>
                      <a:pt x="4998" y="1"/>
                      <a:pt x="0" y="4999"/>
                      <a:pt x="0" y="11175"/>
                    </a:cubicBezTo>
                    <a:lnTo>
                      <a:pt x="0" y="34414"/>
                    </a:lnTo>
                    <a:lnTo>
                      <a:pt x="22348" y="34414"/>
                    </a:lnTo>
                    <a:lnTo>
                      <a:pt x="22348" y="11175"/>
                    </a:lnTo>
                    <a:cubicBezTo>
                      <a:pt x="22348" y="4999"/>
                      <a:pt x="17350" y="1"/>
                      <a:pt x="11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 flipH="1">
                <a:off x="507424" y="7376"/>
                <a:ext cx="508049" cy="510284"/>
              </a:xfrm>
              <a:custGeom>
                <a:avLst/>
                <a:gdLst/>
                <a:ahLst/>
                <a:cxnLst/>
                <a:rect l="l" t="t" r="r" b="b"/>
                <a:pathLst>
                  <a:path w="22381" h="22477" extrusionOk="0">
                    <a:moveTo>
                      <a:pt x="0" y="1"/>
                    </a:moveTo>
                    <a:lnTo>
                      <a:pt x="0" y="22476"/>
                    </a:lnTo>
                    <a:cubicBezTo>
                      <a:pt x="12352" y="22476"/>
                      <a:pt x="22380" y="12480"/>
                      <a:pt x="22380" y="128"/>
                    </a:cubicBezTo>
                    <a:lnTo>
                      <a:pt x="223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0" name="Google Shape;550;p22"/>
              <p:cNvGrpSpPr/>
              <p:nvPr/>
            </p:nvGrpSpPr>
            <p:grpSpPr>
              <a:xfrm rot="5400000">
                <a:off x="-1922" y="6878"/>
                <a:ext cx="512599" cy="508738"/>
                <a:chOff x="-7400" y="1285150"/>
                <a:chExt cx="649188" cy="644298"/>
              </a:xfrm>
            </p:grpSpPr>
            <p:sp>
              <p:nvSpPr>
                <p:cNvPr id="551" name="Google Shape;551;p22"/>
                <p:cNvSpPr/>
                <p:nvPr/>
              </p:nvSpPr>
              <p:spPr>
                <a:xfrm rot="-5400000" flipH="1">
                  <a:off x="-281757" y="1559508"/>
                  <a:ext cx="644289" cy="95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2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412" y="3184"/>
                      </a:lnTo>
                      <a:lnTo>
                        <a:pt x="224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2"/>
                <p:cNvSpPr/>
                <p:nvPr/>
              </p:nvSpPr>
              <p:spPr>
                <a:xfrm rot="-5400000" flipH="1">
                  <a:off x="-95379" y="1561074"/>
                  <a:ext cx="644289" cy="92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2" h="3216" extrusionOk="0">
                      <a:moveTo>
                        <a:pt x="0" y="1"/>
                      </a:moveTo>
                      <a:lnTo>
                        <a:pt x="0" y="3216"/>
                      </a:lnTo>
                      <a:lnTo>
                        <a:pt x="22412" y="3216"/>
                      </a:lnTo>
                      <a:lnTo>
                        <a:pt x="224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2"/>
                <p:cNvSpPr/>
                <p:nvPr/>
              </p:nvSpPr>
              <p:spPr>
                <a:xfrm rot="-5400000" flipH="1">
                  <a:off x="89017" y="1561534"/>
                  <a:ext cx="644289" cy="91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2" h="3184" extrusionOk="0">
                      <a:moveTo>
                        <a:pt x="0" y="0"/>
                      </a:moveTo>
                      <a:lnTo>
                        <a:pt x="0" y="3184"/>
                      </a:lnTo>
                      <a:lnTo>
                        <a:pt x="22412" y="3184"/>
                      </a:lnTo>
                      <a:lnTo>
                        <a:pt x="224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2"/>
                <p:cNvSpPr/>
                <p:nvPr/>
              </p:nvSpPr>
              <p:spPr>
                <a:xfrm rot="-5400000" flipH="1">
                  <a:off x="273859" y="1561519"/>
                  <a:ext cx="644289" cy="91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2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412" y="3184"/>
                      </a:lnTo>
                      <a:lnTo>
                        <a:pt x="224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5" name="Google Shape;555;p22"/>
              <p:cNvSpPr/>
              <p:nvPr/>
            </p:nvSpPr>
            <p:spPr>
              <a:xfrm flipH="1">
                <a:off x="505669" y="1026965"/>
                <a:ext cx="509557" cy="51026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22349" y="22475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6" name="Google Shape;556;p22"/>
            <p:cNvSpPr/>
            <p:nvPr/>
          </p:nvSpPr>
          <p:spPr>
            <a:xfrm>
              <a:off x="4808101" y="506767"/>
              <a:ext cx="508049" cy="510284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7" name="Google Shape;557;p22"/>
            <p:cNvGrpSpPr/>
            <p:nvPr/>
          </p:nvGrpSpPr>
          <p:grpSpPr>
            <a:xfrm rot="10800000" flipH="1">
              <a:off x="4278792" y="3"/>
              <a:ext cx="512339" cy="508351"/>
              <a:chOff x="-7400" y="1285150"/>
              <a:chExt cx="649188" cy="644298"/>
            </a:xfrm>
          </p:grpSpPr>
          <p:sp>
            <p:nvSpPr>
              <p:cNvPr id="558" name="Google Shape;558;p22"/>
              <p:cNvSpPr/>
              <p:nvPr/>
            </p:nvSpPr>
            <p:spPr>
              <a:xfrm rot="-5400000" flipH="1">
                <a:off x="-281757" y="1559508"/>
                <a:ext cx="644289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 rot="-5400000" flipH="1">
                <a:off x="-95379" y="1561074"/>
                <a:ext cx="644289" cy="9246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216" extrusionOk="0">
                    <a:moveTo>
                      <a:pt x="0" y="1"/>
                    </a:moveTo>
                    <a:lnTo>
                      <a:pt x="0" y="3216"/>
                    </a:lnTo>
                    <a:lnTo>
                      <a:pt x="22412" y="3216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 rot="-5400000" flipH="1">
                <a:off x="89017" y="1561534"/>
                <a:ext cx="644289" cy="9154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 rot="-5400000" flipH="1">
                <a:off x="273859" y="1561519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2" name="Google Shape;562;p22"/>
            <p:cNvSpPr/>
            <p:nvPr/>
          </p:nvSpPr>
          <p:spPr>
            <a:xfrm rot="-5400000" flipH="1">
              <a:off x="3810783" y="505974"/>
              <a:ext cx="495421" cy="511835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22348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4306580" y="3337959"/>
              <a:ext cx="507322" cy="781307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 rot="10800000" flipH="1">
              <a:off x="4306327" y="4630789"/>
              <a:ext cx="507322" cy="510284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 rot="10800000" flipH="1">
              <a:off x="4306327" y="4120636"/>
              <a:ext cx="507322" cy="510261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 rot="10800000" flipH="1">
              <a:off x="4306327" y="4120636"/>
              <a:ext cx="507322" cy="510261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1174" y="0"/>
                  </a:moveTo>
                  <a:cubicBezTo>
                    <a:pt x="4998" y="0"/>
                    <a:pt x="0" y="4998"/>
                    <a:pt x="0" y="11174"/>
                  </a:cubicBezTo>
                  <a:lnTo>
                    <a:pt x="0" y="11302"/>
                  </a:lnTo>
                  <a:cubicBezTo>
                    <a:pt x="0" y="17478"/>
                    <a:pt x="4998" y="22476"/>
                    <a:pt x="11174" y="22476"/>
                  </a:cubicBezTo>
                  <a:cubicBezTo>
                    <a:pt x="17382" y="22476"/>
                    <a:pt x="22348" y="17478"/>
                    <a:pt x="22348" y="11302"/>
                  </a:cubicBezTo>
                  <a:lnTo>
                    <a:pt x="22348" y="11174"/>
                  </a:lnTo>
                  <a:cubicBezTo>
                    <a:pt x="22348" y="4998"/>
                    <a:pt x="17382" y="0"/>
                    <a:pt x="11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4813590" y="4356336"/>
              <a:ext cx="507322" cy="781307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 rot="10800000" flipH="1">
              <a:off x="4306327" y="4630789"/>
              <a:ext cx="508049" cy="510284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 rot="10800000" flipH="1">
              <a:off x="-162" y="4633197"/>
              <a:ext cx="1521218" cy="506303"/>
            </a:xfrm>
            <a:custGeom>
              <a:avLst/>
              <a:gdLst/>
              <a:ahLst/>
              <a:cxnLst/>
              <a:rect l="l" t="t" r="r" b="b"/>
              <a:pathLst>
                <a:path w="67014" h="22445" extrusionOk="0">
                  <a:moveTo>
                    <a:pt x="11238" y="1"/>
                  </a:moveTo>
                  <a:cubicBezTo>
                    <a:pt x="5031" y="1"/>
                    <a:pt x="1" y="5031"/>
                    <a:pt x="1" y="11238"/>
                  </a:cubicBezTo>
                  <a:cubicBezTo>
                    <a:pt x="1" y="17414"/>
                    <a:pt x="5031" y="22444"/>
                    <a:pt x="11238" y="22444"/>
                  </a:cubicBezTo>
                  <a:lnTo>
                    <a:pt x="67013" y="22444"/>
                  </a:lnTo>
                  <a:lnTo>
                    <a:pt x="670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 rot="10800000" flipH="1">
              <a:off x="762207" y="4123025"/>
              <a:ext cx="251482" cy="510261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 rot="10800000" flipH="1">
              <a:off x="511110" y="4121511"/>
              <a:ext cx="251803" cy="511779"/>
            </a:xfrm>
            <a:custGeom>
              <a:avLst/>
              <a:gdLst/>
              <a:ahLst/>
              <a:cxnLst/>
              <a:rect l="l" t="t" r="r" b="b"/>
              <a:pathLst>
                <a:path w="11303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11302" y="22476"/>
                  </a:lnTo>
                  <a:lnTo>
                    <a:pt x="113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2" name="Google Shape;572;p22"/>
            <p:cNvGrpSpPr/>
            <p:nvPr/>
          </p:nvGrpSpPr>
          <p:grpSpPr>
            <a:xfrm rot="-5400000">
              <a:off x="4811123" y="4632834"/>
              <a:ext cx="512599" cy="508738"/>
              <a:chOff x="-7400" y="1285150"/>
              <a:chExt cx="649188" cy="644298"/>
            </a:xfrm>
          </p:grpSpPr>
          <p:sp>
            <p:nvSpPr>
              <p:cNvPr id="573" name="Google Shape;573;p22"/>
              <p:cNvSpPr/>
              <p:nvPr/>
            </p:nvSpPr>
            <p:spPr>
              <a:xfrm rot="-5400000" flipH="1">
                <a:off x="-281757" y="1559508"/>
                <a:ext cx="644289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2"/>
              <p:cNvSpPr/>
              <p:nvPr/>
            </p:nvSpPr>
            <p:spPr>
              <a:xfrm rot="-5400000" flipH="1">
                <a:off x="-95379" y="1561074"/>
                <a:ext cx="644289" cy="9246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216" extrusionOk="0">
                    <a:moveTo>
                      <a:pt x="0" y="1"/>
                    </a:moveTo>
                    <a:lnTo>
                      <a:pt x="0" y="3216"/>
                    </a:lnTo>
                    <a:lnTo>
                      <a:pt x="22412" y="3216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2"/>
              <p:cNvSpPr/>
              <p:nvPr/>
            </p:nvSpPr>
            <p:spPr>
              <a:xfrm rot="-5400000" flipH="1">
                <a:off x="89017" y="1561534"/>
                <a:ext cx="644289" cy="9154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2"/>
              <p:cNvSpPr/>
              <p:nvPr/>
            </p:nvSpPr>
            <p:spPr>
              <a:xfrm rot="-5400000" flipH="1">
                <a:off x="273859" y="1561519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7" name="Google Shape;577;p22"/>
            <p:cNvSpPr/>
            <p:nvPr/>
          </p:nvSpPr>
          <p:spPr>
            <a:xfrm rot="10800000" flipH="1">
              <a:off x="4306577" y="3611230"/>
              <a:ext cx="509166" cy="510261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 rot="10800000" flipH="1">
              <a:off x="1008556" y="4123024"/>
              <a:ext cx="508049" cy="510284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9" name="Google Shape;579;p22"/>
            <p:cNvGrpSpPr/>
            <p:nvPr/>
          </p:nvGrpSpPr>
          <p:grpSpPr>
            <a:xfrm>
              <a:off x="479247" y="4631721"/>
              <a:ext cx="512339" cy="508351"/>
              <a:chOff x="-7400" y="1285150"/>
              <a:chExt cx="649188" cy="644298"/>
            </a:xfrm>
          </p:grpSpPr>
          <p:sp>
            <p:nvSpPr>
              <p:cNvPr id="580" name="Google Shape;580;p22"/>
              <p:cNvSpPr/>
              <p:nvPr/>
            </p:nvSpPr>
            <p:spPr>
              <a:xfrm rot="-5400000" flipH="1">
                <a:off x="-281757" y="1559508"/>
                <a:ext cx="644289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2"/>
              <p:cNvSpPr/>
              <p:nvPr/>
            </p:nvSpPr>
            <p:spPr>
              <a:xfrm rot="-5400000" flipH="1">
                <a:off x="-95379" y="1561074"/>
                <a:ext cx="644289" cy="9246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216" extrusionOk="0">
                    <a:moveTo>
                      <a:pt x="0" y="1"/>
                    </a:moveTo>
                    <a:lnTo>
                      <a:pt x="0" y="3216"/>
                    </a:lnTo>
                    <a:lnTo>
                      <a:pt x="22412" y="3216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2"/>
              <p:cNvSpPr/>
              <p:nvPr/>
            </p:nvSpPr>
            <p:spPr>
              <a:xfrm rot="-5400000" flipH="1">
                <a:off x="89017" y="1561534"/>
                <a:ext cx="644289" cy="9154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2"/>
              <p:cNvSpPr/>
              <p:nvPr/>
            </p:nvSpPr>
            <p:spPr>
              <a:xfrm rot="-5400000" flipH="1">
                <a:off x="273859" y="1561519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4" name="Google Shape;584;p22"/>
            <p:cNvSpPr/>
            <p:nvPr/>
          </p:nvSpPr>
          <p:spPr>
            <a:xfrm rot="-5400000">
              <a:off x="11239" y="4122266"/>
              <a:ext cx="495421" cy="511835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22348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5" name="Google Shape;585;p22"/>
            <p:cNvGrpSpPr/>
            <p:nvPr/>
          </p:nvGrpSpPr>
          <p:grpSpPr>
            <a:xfrm rot="8100000">
              <a:off x="469794" y="2328164"/>
              <a:ext cx="486843" cy="484789"/>
              <a:chOff x="2346109" y="2328148"/>
              <a:chExt cx="486848" cy="484793"/>
            </a:xfrm>
          </p:grpSpPr>
          <p:sp>
            <p:nvSpPr>
              <p:cNvPr id="586" name="Google Shape;586;p22"/>
              <p:cNvSpPr/>
              <p:nvPr/>
            </p:nvSpPr>
            <p:spPr>
              <a:xfrm rot="-5400000" flipH="1">
                <a:off x="2347137" y="2327120"/>
                <a:ext cx="484793" cy="486848"/>
              </a:xfrm>
              <a:custGeom>
                <a:avLst/>
                <a:gdLst/>
                <a:ahLst/>
                <a:cxnLst/>
                <a:rect l="l" t="t" r="r" b="b"/>
                <a:pathLst>
                  <a:path w="22413" h="22508" extrusionOk="0">
                    <a:moveTo>
                      <a:pt x="11206" y="0"/>
                    </a:moveTo>
                    <a:cubicBezTo>
                      <a:pt x="4998" y="0"/>
                      <a:pt x="0" y="5094"/>
                      <a:pt x="128" y="11302"/>
                    </a:cubicBezTo>
                    <a:lnTo>
                      <a:pt x="128" y="11397"/>
                    </a:lnTo>
                    <a:cubicBezTo>
                      <a:pt x="128" y="17510"/>
                      <a:pt x="5094" y="22476"/>
                      <a:pt x="11206" y="22508"/>
                    </a:cubicBezTo>
                    <a:cubicBezTo>
                      <a:pt x="17350" y="22476"/>
                      <a:pt x="22285" y="17510"/>
                      <a:pt x="22317" y="11397"/>
                    </a:cubicBezTo>
                    <a:lnTo>
                      <a:pt x="22317" y="11302"/>
                    </a:lnTo>
                    <a:cubicBezTo>
                      <a:pt x="22412" y="5094"/>
                      <a:pt x="17414" y="0"/>
                      <a:pt x="11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2"/>
              <p:cNvSpPr/>
              <p:nvPr/>
            </p:nvSpPr>
            <p:spPr>
              <a:xfrm rot="-5400000" flipH="1">
                <a:off x="2225965" y="2449281"/>
                <a:ext cx="483409" cy="243100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3"/>
          <p:cNvSpPr txBox="1">
            <a:spLocks noGrp="1"/>
          </p:cNvSpPr>
          <p:nvPr>
            <p:ph type="title" hasCustomPrompt="1"/>
          </p:nvPr>
        </p:nvSpPr>
        <p:spPr>
          <a:xfrm>
            <a:off x="713225" y="2757500"/>
            <a:ext cx="7717500" cy="7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0" name="Google Shape;590;p23"/>
          <p:cNvSpPr txBox="1">
            <a:spLocks noGrp="1"/>
          </p:cNvSpPr>
          <p:nvPr>
            <p:ph type="body" idx="1"/>
          </p:nvPr>
        </p:nvSpPr>
        <p:spPr>
          <a:xfrm>
            <a:off x="713225" y="3609976"/>
            <a:ext cx="77175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marL="914400" lvl="1" indent="-3429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91" name="Google Shape;591;p23"/>
          <p:cNvSpPr/>
          <p:nvPr/>
        </p:nvSpPr>
        <p:spPr>
          <a:xfrm rot="10800000" flipH="1">
            <a:off x="2815149" y="-6071"/>
            <a:ext cx="561183" cy="864247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3"/>
          <p:cNvSpPr/>
          <p:nvPr/>
        </p:nvSpPr>
        <p:spPr>
          <a:xfrm rot="-5400000">
            <a:off x="-3118" y="4582756"/>
            <a:ext cx="561208" cy="564397"/>
          </a:xfrm>
          <a:custGeom>
            <a:avLst/>
            <a:gdLst/>
            <a:ahLst/>
            <a:cxnLst/>
            <a:rect l="l" t="t" r="r" b="b"/>
            <a:pathLst>
              <a:path w="22350" h="22477" extrusionOk="0">
                <a:moveTo>
                  <a:pt x="1" y="1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3"/>
          <p:cNvSpPr/>
          <p:nvPr/>
        </p:nvSpPr>
        <p:spPr>
          <a:xfrm rot="-5400000">
            <a:off x="561163" y="4582768"/>
            <a:ext cx="561208" cy="564372"/>
          </a:xfrm>
          <a:custGeom>
            <a:avLst/>
            <a:gdLst/>
            <a:ahLst/>
            <a:cxnLst/>
            <a:rect l="l" t="t" r="r" b="b"/>
            <a:pathLst>
              <a:path w="22350" h="22476" extrusionOk="0">
                <a:moveTo>
                  <a:pt x="1" y="0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3"/>
          <p:cNvSpPr/>
          <p:nvPr/>
        </p:nvSpPr>
        <p:spPr>
          <a:xfrm rot="-5400000">
            <a:off x="1125444" y="4582756"/>
            <a:ext cx="561208" cy="564397"/>
          </a:xfrm>
          <a:custGeom>
            <a:avLst/>
            <a:gdLst/>
            <a:ahLst/>
            <a:cxnLst/>
            <a:rect l="l" t="t" r="r" b="b"/>
            <a:pathLst>
              <a:path w="22350" h="22477" extrusionOk="0">
                <a:moveTo>
                  <a:pt x="1" y="1"/>
                </a:moveTo>
                <a:lnTo>
                  <a:pt x="1" y="22476"/>
                </a:lnTo>
                <a:cubicBezTo>
                  <a:pt x="12353" y="22476"/>
                  <a:pt x="22349" y="12480"/>
                  <a:pt x="22349" y="128"/>
                </a:cubicBezTo>
                <a:lnTo>
                  <a:pt x="223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3"/>
          <p:cNvSpPr/>
          <p:nvPr/>
        </p:nvSpPr>
        <p:spPr>
          <a:xfrm rot="-5400000">
            <a:off x="-2717" y="4583158"/>
            <a:ext cx="561208" cy="563594"/>
          </a:xfrm>
          <a:custGeom>
            <a:avLst/>
            <a:gdLst/>
            <a:ahLst/>
            <a:cxnLst/>
            <a:rect l="l" t="t" r="r" b="b"/>
            <a:pathLst>
              <a:path w="22350" h="22445" extrusionOk="0">
                <a:moveTo>
                  <a:pt x="1" y="1"/>
                </a:moveTo>
                <a:lnTo>
                  <a:pt x="22349" y="22444"/>
                </a:lnTo>
                <a:lnTo>
                  <a:pt x="223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3"/>
          <p:cNvSpPr/>
          <p:nvPr/>
        </p:nvSpPr>
        <p:spPr>
          <a:xfrm rot="-5400000">
            <a:off x="-3119" y="4583602"/>
            <a:ext cx="292607" cy="294189"/>
          </a:xfrm>
          <a:custGeom>
            <a:avLst/>
            <a:gdLst/>
            <a:ahLst/>
            <a:cxnLst/>
            <a:rect l="l" t="t" r="r" b="b"/>
            <a:pathLst>
              <a:path w="11653" h="11716" extrusionOk="0">
                <a:moveTo>
                  <a:pt x="0" y="1"/>
                </a:moveTo>
                <a:lnTo>
                  <a:pt x="11652" y="11716"/>
                </a:lnTo>
                <a:lnTo>
                  <a:pt x="116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3"/>
          <p:cNvSpPr/>
          <p:nvPr/>
        </p:nvSpPr>
        <p:spPr>
          <a:xfrm rot="5400000">
            <a:off x="150595" y="3871812"/>
            <a:ext cx="561183" cy="864161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3"/>
          <p:cNvSpPr/>
          <p:nvPr/>
        </p:nvSpPr>
        <p:spPr>
          <a:xfrm rot="-5400000" flipH="1">
            <a:off x="-563471" y="1121393"/>
            <a:ext cx="1682722" cy="563594"/>
          </a:xfrm>
          <a:custGeom>
            <a:avLst/>
            <a:gdLst/>
            <a:ahLst/>
            <a:cxnLst/>
            <a:rect l="l" t="t" r="r" b="b"/>
            <a:pathLst>
              <a:path w="67014" h="22445" extrusionOk="0">
                <a:moveTo>
                  <a:pt x="11238" y="1"/>
                </a:moveTo>
                <a:cubicBezTo>
                  <a:pt x="5031" y="1"/>
                  <a:pt x="1" y="5031"/>
                  <a:pt x="1" y="11238"/>
                </a:cubicBezTo>
                <a:cubicBezTo>
                  <a:pt x="1" y="17414"/>
                  <a:pt x="5031" y="22444"/>
                  <a:pt x="11238" y="22444"/>
                </a:cubicBezTo>
                <a:lnTo>
                  <a:pt x="67013" y="22444"/>
                </a:lnTo>
                <a:lnTo>
                  <a:pt x="6701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3"/>
          <p:cNvSpPr/>
          <p:nvPr/>
        </p:nvSpPr>
        <p:spPr>
          <a:xfrm rot="-5400000" flipH="1">
            <a:off x="420486" y="139054"/>
            <a:ext cx="561183" cy="282990"/>
          </a:xfrm>
          <a:custGeom>
            <a:avLst/>
            <a:gdLst/>
            <a:ahLst/>
            <a:cxnLst/>
            <a:rect l="l" t="t" r="r" b="b"/>
            <a:pathLst>
              <a:path w="22349" h="11270" extrusionOk="0">
                <a:moveTo>
                  <a:pt x="1" y="0"/>
                </a:moveTo>
                <a:lnTo>
                  <a:pt x="1" y="96"/>
                </a:lnTo>
                <a:cubicBezTo>
                  <a:pt x="1" y="6272"/>
                  <a:pt x="4999" y="11270"/>
                  <a:pt x="11175" y="11270"/>
                </a:cubicBezTo>
                <a:cubicBezTo>
                  <a:pt x="17351" y="11270"/>
                  <a:pt x="22349" y="6272"/>
                  <a:pt x="22349" y="96"/>
                </a:cubicBezTo>
                <a:lnTo>
                  <a:pt x="223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3"/>
          <p:cNvSpPr/>
          <p:nvPr/>
        </p:nvSpPr>
        <p:spPr>
          <a:xfrm rot="-5400000" flipH="1">
            <a:off x="703826" y="139443"/>
            <a:ext cx="561183" cy="282211"/>
          </a:xfrm>
          <a:custGeom>
            <a:avLst/>
            <a:gdLst/>
            <a:ahLst/>
            <a:cxnLst/>
            <a:rect l="l" t="t" r="r" b="b"/>
            <a:pathLst>
              <a:path w="22349" h="11239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238"/>
                </a:lnTo>
                <a:lnTo>
                  <a:pt x="22349" y="11238"/>
                </a:ln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3"/>
          <p:cNvSpPr/>
          <p:nvPr/>
        </p:nvSpPr>
        <p:spPr>
          <a:xfrm rot="-5400000" flipH="1">
            <a:off x="702684" y="1261975"/>
            <a:ext cx="278189" cy="564372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3"/>
          <p:cNvSpPr/>
          <p:nvPr/>
        </p:nvSpPr>
        <p:spPr>
          <a:xfrm rot="-5400000" flipH="1">
            <a:off x="703324" y="983601"/>
            <a:ext cx="278534" cy="566002"/>
          </a:xfrm>
          <a:custGeom>
            <a:avLst/>
            <a:gdLst/>
            <a:ahLst/>
            <a:cxnLst/>
            <a:rect l="l" t="t" r="r" b="b"/>
            <a:pathLst>
              <a:path w="11303" h="22476" extrusionOk="0">
                <a:moveTo>
                  <a:pt x="1" y="0"/>
                </a:moveTo>
                <a:lnTo>
                  <a:pt x="1" y="22476"/>
                </a:lnTo>
                <a:lnTo>
                  <a:pt x="11302" y="22476"/>
                </a:lnTo>
                <a:lnTo>
                  <a:pt x="113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3" name="Google Shape;603;p23"/>
          <p:cNvGrpSpPr/>
          <p:nvPr/>
        </p:nvGrpSpPr>
        <p:grpSpPr>
          <a:xfrm>
            <a:off x="-7400" y="4022766"/>
            <a:ext cx="567001" cy="562730"/>
            <a:chOff x="-7400" y="1285150"/>
            <a:chExt cx="649188" cy="644298"/>
          </a:xfrm>
        </p:grpSpPr>
        <p:sp>
          <p:nvSpPr>
            <p:cNvPr id="604" name="Google Shape;604;p23"/>
            <p:cNvSpPr/>
            <p:nvPr/>
          </p:nvSpPr>
          <p:spPr>
            <a:xfrm rot="-5400000" flipH="1">
              <a:off x="-281757" y="1559508"/>
              <a:ext cx="644289" cy="95574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 rot="-5400000" flipH="1">
              <a:off x="-95379" y="1561074"/>
              <a:ext cx="644289" cy="92460"/>
            </a:xfrm>
            <a:custGeom>
              <a:avLst/>
              <a:gdLst/>
              <a:ahLst/>
              <a:cxnLst/>
              <a:rect l="l" t="t" r="r" b="b"/>
              <a:pathLst>
                <a:path w="22412" h="3216" extrusionOk="0">
                  <a:moveTo>
                    <a:pt x="0" y="1"/>
                  </a:moveTo>
                  <a:lnTo>
                    <a:pt x="0" y="3216"/>
                  </a:lnTo>
                  <a:lnTo>
                    <a:pt x="22412" y="3216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-5400000" flipH="1">
              <a:off x="89017" y="1561534"/>
              <a:ext cx="644289" cy="91540"/>
            </a:xfrm>
            <a:custGeom>
              <a:avLst/>
              <a:gdLst/>
              <a:ahLst/>
              <a:cxnLst/>
              <a:rect l="l" t="t" r="r" b="b"/>
              <a:pathLst>
                <a:path w="22412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 rot="-5400000" flipH="1">
              <a:off x="273859" y="1561519"/>
              <a:ext cx="644289" cy="91569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23"/>
          <p:cNvGrpSpPr/>
          <p:nvPr/>
        </p:nvGrpSpPr>
        <p:grpSpPr>
          <a:xfrm>
            <a:off x="2815754" y="-5468"/>
            <a:ext cx="563508" cy="570840"/>
            <a:chOff x="3225024" y="-4903"/>
            <a:chExt cx="645189" cy="644289"/>
          </a:xfrm>
        </p:grpSpPr>
        <p:sp>
          <p:nvSpPr>
            <p:cNvPr id="609" name="Google Shape;609;p23"/>
            <p:cNvSpPr/>
            <p:nvPr/>
          </p:nvSpPr>
          <p:spPr>
            <a:xfrm rot="-5400000" flipH="1">
              <a:off x="2948664" y="271457"/>
              <a:ext cx="644289" cy="91569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 rot="-5400000" flipH="1">
              <a:off x="3133046" y="271011"/>
              <a:ext cx="644289" cy="92460"/>
            </a:xfrm>
            <a:custGeom>
              <a:avLst/>
              <a:gdLst/>
              <a:ahLst/>
              <a:cxnLst/>
              <a:rect l="l" t="t" r="r" b="b"/>
              <a:pathLst>
                <a:path w="22412" h="3216" extrusionOk="0">
                  <a:moveTo>
                    <a:pt x="0" y="1"/>
                  </a:moveTo>
                  <a:lnTo>
                    <a:pt x="0" y="3216"/>
                  </a:lnTo>
                  <a:lnTo>
                    <a:pt x="22412" y="3216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 rot="-5400000" flipH="1">
              <a:off x="3317442" y="271471"/>
              <a:ext cx="644289" cy="91540"/>
            </a:xfrm>
            <a:custGeom>
              <a:avLst/>
              <a:gdLst/>
              <a:ahLst/>
              <a:cxnLst/>
              <a:rect l="l" t="t" r="r" b="b"/>
              <a:pathLst>
                <a:path w="22412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 rot="-5400000" flipH="1">
              <a:off x="3502284" y="271457"/>
              <a:ext cx="644289" cy="91569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" name="Google Shape;613;p23"/>
          <p:cNvSpPr/>
          <p:nvPr/>
        </p:nvSpPr>
        <p:spPr>
          <a:xfrm rot="-5400000" flipH="1">
            <a:off x="8583280" y="232173"/>
            <a:ext cx="561183" cy="557713"/>
          </a:xfrm>
          <a:custGeom>
            <a:avLst/>
            <a:gdLst/>
            <a:ahLst/>
            <a:cxnLst/>
            <a:rect l="l" t="t" r="r" b="b"/>
            <a:pathLst>
              <a:path w="22349" h="23272" extrusionOk="0">
                <a:moveTo>
                  <a:pt x="1" y="1"/>
                </a:moveTo>
                <a:lnTo>
                  <a:pt x="1" y="23272"/>
                </a:lnTo>
                <a:lnTo>
                  <a:pt x="22349" y="23272"/>
                </a:lnTo>
                <a:lnTo>
                  <a:pt x="223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3"/>
          <p:cNvSpPr/>
          <p:nvPr/>
        </p:nvSpPr>
        <p:spPr>
          <a:xfrm rot="-5400000" flipH="1">
            <a:off x="8574557" y="243999"/>
            <a:ext cx="559576" cy="534060"/>
          </a:xfrm>
          <a:custGeom>
            <a:avLst/>
            <a:gdLst/>
            <a:ahLst/>
            <a:cxnLst/>
            <a:rect l="l" t="t" r="r" b="b"/>
            <a:pathLst>
              <a:path w="22285" h="22285" extrusionOk="0">
                <a:moveTo>
                  <a:pt x="11111" y="0"/>
                </a:moveTo>
                <a:lnTo>
                  <a:pt x="1" y="11111"/>
                </a:lnTo>
                <a:lnTo>
                  <a:pt x="11175" y="22285"/>
                </a:lnTo>
                <a:lnTo>
                  <a:pt x="22285" y="11142"/>
                </a:lnTo>
                <a:lnTo>
                  <a:pt x="111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5" name="Google Shape;615;p23"/>
          <p:cNvGrpSpPr/>
          <p:nvPr/>
        </p:nvGrpSpPr>
        <p:grpSpPr>
          <a:xfrm>
            <a:off x="1688221" y="-622"/>
            <a:ext cx="584366" cy="561140"/>
            <a:chOff x="1922802" y="1311"/>
            <a:chExt cx="669070" cy="642478"/>
          </a:xfrm>
        </p:grpSpPr>
        <p:sp>
          <p:nvSpPr>
            <p:cNvPr id="616" name="Google Shape;616;p23"/>
            <p:cNvSpPr/>
            <p:nvPr/>
          </p:nvSpPr>
          <p:spPr>
            <a:xfrm rot="-5400000" flipH="1">
              <a:off x="1936098" y="-11985"/>
              <a:ext cx="642478" cy="669070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3"/>
            <p:cNvSpPr/>
            <p:nvPr/>
          </p:nvSpPr>
          <p:spPr>
            <a:xfrm rot="-5400000" flipH="1">
              <a:off x="1925589" y="2203"/>
              <a:ext cx="640638" cy="640694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23"/>
          <p:cNvSpPr/>
          <p:nvPr/>
        </p:nvSpPr>
        <p:spPr>
          <a:xfrm rot="5400000" flipH="1">
            <a:off x="8576614" y="801410"/>
            <a:ext cx="551238" cy="581960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3"/>
          <p:cNvSpPr/>
          <p:nvPr/>
        </p:nvSpPr>
        <p:spPr>
          <a:xfrm rot="10800000">
            <a:off x="7425321" y="558561"/>
            <a:ext cx="559619" cy="564429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0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3"/>
          <p:cNvSpPr/>
          <p:nvPr/>
        </p:nvSpPr>
        <p:spPr>
          <a:xfrm rot="-5400000">
            <a:off x="7425320" y="-9402"/>
            <a:ext cx="561183" cy="564397"/>
          </a:xfrm>
          <a:custGeom>
            <a:avLst/>
            <a:gdLst/>
            <a:ahLst/>
            <a:cxnLst/>
            <a:rect l="l" t="t" r="r" b="b"/>
            <a:pathLst>
              <a:path w="22349" h="22477" extrusionOk="0">
                <a:moveTo>
                  <a:pt x="22348" y="1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3"/>
          <p:cNvSpPr/>
          <p:nvPr/>
        </p:nvSpPr>
        <p:spPr>
          <a:xfrm rot="5400000">
            <a:off x="7184405" y="800330"/>
            <a:ext cx="562748" cy="79401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3"/>
          <p:cNvSpPr/>
          <p:nvPr/>
        </p:nvSpPr>
        <p:spPr>
          <a:xfrm rot="5400000">
            <a:off x="7344745" y="800318"/>
            <a:ext cx="562748" cy="79426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3"/>
          <p:cNvSpPr/>
          <p:nvPr/>
        </p:nvSpPr>
        <p:spPr>
          <a:xfrm rot="5400000">
            <a:off x="7505097" y="800318"/>
            <a:ext cx="562748" cy="79426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3"/>
          <p:cNvSpPr/>
          <p:nvPr/>
        </p:nvSpPr>
        <p:spPr>
          <a:xfrm rot="5400000">
            <a:off x="7665437" y="800330"/>
            <a:ext cx="562748" cy="79401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3"/>
          <p:cNvSpPr/>
          <p:nvPr/>
        </p:nvSpPr>
        <p:spPr>
          <a:xfrm rot="10800000">
            <a:off x="7425324" y="1120719"/>
            <a:ext cx="561183" cy="864247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3"/>
          <p:cNvSpPr/>
          <p:nvPr/>
        </p:nvSpPr>
        <p:spPr>
          <a:xfrm rot="5400000" flipH="1">
            <a:off x="7425351" y="1116856"/>
            <a:ext cx="561183" cy="564372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22349" y="22475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3"/>
          <p:cNvSpPr/>
          <p:nvPr/>
        </p:nvSpPr>
        <p:spPr>
          <a:xfrm rot="10800000" flipH="1">
            <a:off x="8584372" y="790764"/>
            <a:ext cx="559619" cy="564429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0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3"/>
          <p:cNvSpPr/>
          <p:nvPr/>
        </p:nvSpPr>
        <p:spPr>
          <a:xfrm rot="10800000" flipH="1">
            <a:off x="8581188" y="1352923"/>
            <a:ext cx="561183" cy="864247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3"/>
          <p:cNvSpPr/>
          <p:nvPr/>
        </p:nvSpPr>
        <p:spPr>
          <a:xfrm rot="-5400000">
            <a:off x="8581161" y="1349059"/>
            <a:ext cx="561183" cy="564372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22349" y="22475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0" name="Google Shape;630;p23"/>
          <p:cNvGrpSpPr/>
          <p:nvPr/>
        </p:nvGrpSpPr>
        <p:grpSpPr>
          <a:xfrm>
            <a:off x="8582471" y="790827"/>
            <a:ext cx="560450" cy="562751"/>
            <a:chOff x="8502929" y="906818"/>
            <a:chExt cx="641687" cy="644322"/>
          </a:xfrm>
        </p:grpSpPr>
        <p:sp>
          <p:nvSpPr>
            <p:cNvPr id="631" name="Google Shape;631;p23"/>
            <p:cNvSpPr/>
            <p:nvPr/>
          </p:nvSpPr>
          <p:spPr>
            <a:xfrm rot="-5400000" flipH="1">
              <a:off x="8777000" y="1183523"/>
              <a:ext cx="644322" cy="90911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 rot="-5400000" flipH="1">
              <a:off x="8593426" y="1183509"/>
              <a:ext cx="644322" cy="90940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 rot="-5400000" flipH="1">
              <a:off x="8409838" y="1183509"/>
              <a:ext cx="644322" cy="90940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3"/>
            <p:cNvSpPr/>
            <p:nvPr/>
          </p:nvSpPr>
          <p:spPr>
            <a:xfrm rot="-5400000" flipH="1">
              <a:off x="8226238" y="1183509"/>
              <a:ext cx="644322" cy="90940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23"/>
          <p:cNvSpPr/>
          <p:nvPr/>
        </p:nvSpPr>
        <p:spPr>
          <a:xfrm rot="-5400000" flipH="1">
            <a:off x="560775" y="1676341"/>
            <a:ext cx="561987" cy="564397"/>
          </a:xfrm>
          <a:custGeom>
            <a:avLst/>
            <a:gdLst/>
            <a:ahLst/>
            <a:cxnLst/>
            <a:rect l="l" t="t" r="r" b="b"/>
            <a:pathLst>
              <a:path w="22381" h="22477" extrusionOk="0">
                <a:moveTo>
                  <a:pt x="0" y="1"/>
                </a:moveTo>
                <a:lnTo>
                  <a:pt x="0" y="22476"/>
                </a:lnTo>
                <a:cubicBezTo>
                  <a:pt x="12352" y="22476"/>
                  <a:pt x="22380" y="12480"/>
                  <a:pt x="22380" y="128"/>
                </a:cubicBezTo>
                <a:lnTo>
                  <a:pt x="223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3"/>
          <p:cNvSpPr/>
          <p:nvPr/>
        </p:nvSpPr>
        <p:spPr>
          <a:xfrm rot="-5400000" flipH="1">
            <a:off x="-2509" y="-4223"/>
            <a:ext cx="561183" cy="569524"/>
          </a:xfrm>
          <a:custGeom>
            <a:avLst/>
            <a:gdLst/>
            <a:ahLst/>
            <a:cxnLst/>
            <a:rect l="l" t="t" r="r" b="b"/>
            <a:pathLst>
              <a:path w="22349" h="23272" extrusionOk="0">
                <a:moveTo>
                  <a:pt x="1" y="1"/>
                </a:moveTo>
                <a:lnTo>
                  <a:pt x="1" y="23272"/>
                </a:lnTo>
                <a:lnTo>
                  <a:pt x="22349" y="23272"/>
                </a:lnTo>
                <a:lnTo>
                  <a:pt x="223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7" name="Google Shape;637;p23"/>
          <p:cNvGrpSpPr/>
          <p:nvPr/>
        </p:nvGrpSpPr>
        <p:grpSpPr>
          <a:xfrm rot="5400000">
            <a:off x="-3128" y="1094260"/>
            <a:ext cx="566611" cy="562279"/>
            <a:chOff x="-7400" y="1285150"/>
            <a:chExt cx="649188" cy="644298"/>
          </a:xfrm>
        </p:grpSpPr>
        <p:sp>
          <p:nvSpPr>
            <p:cNvPr id="638" name="Google Shape;638;p23"/>
            <p:cNvSpPr/>
            <p:nvPr/>
          </p:nvSpPr>
          <p:spPr>
            <a:xfrm rot="-5400000" flipH="1">
              <a:off x="-281757" y="1559508"/>
              <a:ext cx="644289" cy="95574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 rot="-5400000" flipH="1">
              <a:off x="-95379" y="1561074"/>
              <a:ext cx="644289" cy="92460"/>
            </a:xfrm>
            <a:custGeom>
              <a:avLst/>
              <a:gdLst/>
              <a:ahLst/>
              <a:cxnLst/>
              <a:rect l="l" t="t" r="r" b="b"/>
              <a:pathLst>
                <a:path w="22412" h="3216" extrusionOk="0">
                  <a:moveTo>
                    <a:pt x="0" y="1"/>
                  </a:moveTo>
                  <a:lnTo>
                    <a:pt x="0" y="3216"/>
                  </a:lnTo>
                  <a:lnTo>
                    <a:pt x="22412" y="3216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 rot="-5400000" flipH="1">
              <a:off x="89017" y="1561534"/>
              <a:ext cx="644289" cy="91540"/>
            </a:xfrm>
            <a:custGeom>
              <a:avLst/>
              <a:gdLst/>
              <a:ahLst/>
              <a:cxnLst/>
              <a:rect l="l" t="t" r="r" b="b"/>
              <a:pathLst>
                <a:path w="22412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 rot="-5400000" flipH="1">
              <a:off x="273859" y="1561519"/>
              <a:ext cx="644289" cy="91569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2" name="Google Shape;642;p23"/>
          <p:cNvSpPr/>
          <p:nvPr/>
        </p:nvSpPr>
        <p:spPr>
          <a:xfrm rot="-5400000" flipH="1">
            <a:off x="6849520" y="554454"/>
            <a:ext cx="561209" cy="564397"/>
          </a:xfrm>
          <a:custGeom>
            <a:avLst/>
            <a:gdLst/>
            <a:ahLst/>
            <a:cxnLst/>
            <a:rect l="l" t="t" r="r" b="b"/>
            <a:pathLst>
              <a:path w="22350" h="22477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302"/>
                </a:lnTo>
                <a:cubicBezTo>
                  <a:pt x="1" y="17478"/>
                  <a:pt x="4999" y="22476"/>
                  <a:pt x="11175" y="22476"/>
                </a:cubicBezTo>
                <a:cubicBezTo>
                  <a:pt x="17351" y="22476"/>
                  <a:pt x="22349" y="17478"/>
                  <a:pt x="22349" y="11302"/>
                </a:cubicBez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3" name="Google Shape;643;p23"/>
          <p:cNvGrpSpPr/>
          <p:nvPr/>
        </p:nvGrpSpPr>
        <p:grpSpPr>
          <a:xfrm>
            <a:off x="6863438" y="-1625"/>
            <a:ext cx="562771" cy="563466"/>
            <a:chOff x="1954881" y="-500"/>
            <a:chExt cx="644345" cy="645140"/>
          </a:xfrm>
        </p:grpSpPr>
        <p:sp>
          <p:nvSpPr>
            <p:cNvPr id="644" name="Google Shape;644;p23"/>
            <p:cNvSpPr/>
            <p:nvPr/>
          </p:nvSpPr>
          <p:spPr>
            <a:xfrm rot="-5400000" flipH="1">
              <a:off x="2231287" y="-276906"/>
              <a:ext cx="91532" cy="644345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3" y="22412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 rot="-5400000" flipH="1">
              <a:off x="2231273" y="-92069"/>
              <a:ext cx="91561" cy="644345"/>
            </a:xfrm>
            <a:custGeom>
              <a:avLst/>
              <a:gdLst/>
              <a:ahLst/>
              <a:cxnLst/>
              <a:rect l="l" t="t" r="r" b="b"/>
              <a:pathLst>
                <a:path w="3185" h="22412" extrusionOk="0">
                  <a:moveTo>
                    <a:pt x="1" y="0"/>
                  </a:moveTo>
                  <a:lnTo>
                    <a:pt x="1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 rot="-5400000" flipH="1">
              <a:off x="2230827" y="92310"/>
              <a:ext cx="92452" cy="644345"/>
            </a:xfrm>
            <a:custGeom>
              <a:avLst/>
              <a:gdLst/>
              <a:ahLst/>
              <a:cxnLst/>
              <a:rect l="l" t="t" r="r" b="b"/>
              <a:pathLst>
                <a:path w="3216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216" y="22412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 rot="-5400000" flipH="1">
              <a:off x="2231287" y="276702"/>
              <a:ext cx="91532" cy="644345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23"/>
          <p:cNvSpPr/>
          <p:nvPr/>
        </p:nvSpPr>
        <p:spPr>
          <a:xfrm rot="-5400000" flipH="1">
            <a:off x="562001" y="4584372"/>
            <a:ext cx="559576" cy="559576"/>
          </a:xfrm>
          <a:custGeom>
            <a:avLst/>
            <a:gdLst/>
            <a:ahLst/>
            <a:cxnLst/>
            <a:rect l="l" t="t" r="r" b="b"/>
            <a:pathLst>
              <a:path w="22285" h="22285" extrusionOk="0">
                <a:moveTo>
                  <a:pt x="11111" y="0"/>
                </a:moveTo>
                <a:lnTo>
                  <a:pt x="1" y="11111"/>
                </a:lnTo>
                <a:lnTo>
                  <a:pt x="11175" y="22285"/>
                </a:lnTo>
                <a:lnTo>
                  <a:pt x="22285" y="11142"/>
                </a:lnTo>
                <a:lnTo>
                  <a:pt x="111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3"/>
          <p:cNvSpPr/>
          <p:nvPr/>
        </p:nvSpPr>
        <p:spPr>
          <a:xfrm rot="10800000">
            <a:off x="2269255" y="565370"/>
            <a:ext cx="548053" cy="566114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22348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0" name="Google Shape;650;p23"/>
          <p:cNvGrpSpPr/>
          <p:nvPr/>
        </p:nvGrpSpPr>
        <p:grpSpPr>
          <a:xfrm>
            <a:off x="2271702" y="-1625"/>
            <a:ext cx="544600" cy="566111"/>
            <a:chOff x="1954881" y="-500"/>
            <a:chExt cx="644345" cy="645140"/>
          </a:xfrm>
        </p:grpSpPr>
        <p:sp>
          <p:nvSpPr>
            <p:cNvPr id="651" name="Google Shape;651;p23"/>
            <p:cNvSpPr/>
            <p:nvPr/>
          </p:nvSpPr>
          <p:spPr>
            <a:xfrm rot="-5400000" flipH="1">
              <a:off x="2231287" y="-276906"/>
              <a:ext cx="91532" cy="644345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3" y="22412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 rot="-5400000" flipH="1">
              <a:off x="2231273" y="-92069"/>
              <a:ext cx="91561" cy="644345"/>
            </a:xfrm>
            <a:custGeom>
              <a:avLst/>
              <a:gdLst/>
              <a:ahLst/>
              <a:cxnLst/>
              <a:rect l="l" t="t" r="r" b="b"/>
              <a:pathLst>
                <a:path w="3185" h="22412" extrusionOk="0">
                  <a:moveTo>
                    <a:pt x="1" y="0"/>
                  </a:moveTo>
                  <a:lnTo>
                    <a:pt x="1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 rot="-5400000" flipH="1">
              <a:off x="2230827" y="92310"/>
              <a:ext cx="92452" cy="644345"/>
            </a:xfrm>
            <a:custGeom>
              <a:avLst/>
              <a:gdLst/>
              <a:ahLst/>
              <a:cxnLst/>
              <a:rect l="l" t="t" r="r" b="b"/>
              <a:pathLst>
                <a:path w="3216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216" y="22412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 rot="-5400000" flipH="1">
              <a:off x="2231287" y="276702"/>
              <a:ext cx="91532" cy="644345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23"/>
          <p:cNvSpPr/>
          <p:nvPr/>
        </p:nvSpPr>
        <p:spPr>
          <a:xfrm rot="-5400000" flipH="1">
            <a:off x="8748652" y="-166118"/>
            <a:ext cx="230609" cy="559596"/>
          </a:xfrm>
          <a:custGeom>
            <a:avLst/>
            <a:gdLst/>
            <a:ahLst/>
            <a:cxnLst/>
            <a:rect l="l" t="t" r="r" b="b"/>
            <a:pathLst>
              <a:path w="11303" h="22476" extrusionOk="0">
                <a:moveTo>
                  <a:pt x="1" y="0"/>
                </a:moveTo>
                <a:lnTo>
                  <a:pt x="1" y="22476"/>
                </a:lnTo>
                <a:lnTo>
                  <a:pt x="11302" y="22476"/>
                </a:lnTo>
                <a:lnTo>
                  <a:pt x="113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3"/>
          <p:cNvSpPr/>
          <p:nvPr/>
        </p:nvSpPr>
        <p:spPr>
          <a:xfrm rot="5400000">
            <a:off x="1697414" y="550011"/>
            <a:ext cx="565958" cy="584571"/>
          </a:xfrm>
          <a:custGeom>
            <a:avLst/>
            <a:gdLst/>
            <a:ahLst/>
            <a:cxnLst/>
            <a:rect l="l" t="t" r="r" b="b"/>
            <a:pathLst>
              <a:path w="22350" h="22477" extrusionOk="0">
                <a:moveTo>
                  <a:pt x="1" y="1"/>
                </a:moveTo>
                <a:lnTo>
                  <a:pt x="1" y="22476"/>
                </a:lnTo>
                <a:cubicBezTo>
                  <a:pt x="12353" y="22476"/>
                  <a:pt x="22349" y="12480"/>
                  <a:pt x="22349" y="128"/>
                </a:cubicBezTo>
                <a:lnTo>
                  <a:pt x="223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3"/>
          <p:cNvSpPr/>
          <p:nvPr/>
        </p:nvSpPr>
        <p:spPr>
          <a:xfrm rot="10800000">
            <a:off x="5499848" y="557395"/>
            <a:ext cx="561183" cy="864247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3"/>
          <p:cNvSpPr/>
          <p:nvPr/>
        </p:nvSpPr>
        <p:spPr>
          <a:xfrm flipH="1">
            <a:off x="5500128" y="-9400"/>
            <a:ext cx="561183" cy="564454"/>
          </a:xfrm>
          <a:custGeom>
            <a:avLst/>
            <a:gdLst/>
            <a:ahLst/>
            <a:cxnLst/>
            <a:rect l="l" t="t" r="r" b="b"/>
            <a:pathLst>
              <a:path w="22349" h="22477" extrusionOk="0">
                <a:moveTo>
                  <a:pt x="0" y="1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3"/>
          <p:cNvSpPr/>
          <p:nvPr/>
        </p:nvSpPr>
        <p:spPr>
          <a:xfrm flipH="1">
            <a:off x="5499324" y="-9400"/>
            <a:ext cx="561987" cy="564454"/>
          </a:xfrm>
          <a:custGeom>
            <a:avLst/>
            <a:gdLst/>
            <a:ahLst/>
            <a:cxnLst/>
            <a:rect l="l" t="t" r="r" b="b"/>
            <a:pathLst>
              <a:path w="22381" h="22477" extrusionOk="0">
                <a:moveTo>
                  <a:pt x="0" y="1"/>
                </a:moveTo>
                <a:lnTo>
                  <a:pt x="0" y="22476"/>
                </a:lnTo>
                <a:cubicBezTo>
                  <a:pt x="12352" y="22476"/>
                  <a:pt x="22380" y="12480"/>
                  <a:pt x="22380" y="128"/>
                </a:cubicBezTo>
                <a:lnTo>
                  <a:pt x="223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3"/>
          <p:cNvSpPr/>
          <p:nvPr/>
        </p:nvSpPr>
        <p:spPr>
          <a:xfrm flipH="1">
            <a:off x="5499867" y="555006"/>
            <a:ext cx="561183" cy="564429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22349" y="22475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3"/>
          <p:cNvSpPr/>
          <p:nvPr/>
        </p:nvSpPr>
        <p:spPr>
          <a:xfrm>
            <a:off x="567769" y="565365"/>
            <a:ext cx="548053" cy="566114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22348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3"/>
          <p:cNvSpPr/>
          <p:nvPr/>
        </p:nvSpPr>
        <p:spPr>
          <a:xfrm rot="-5400000" flipH="1">
            <a:off x="8426272" y="3872926"/>
            <a:ext cx="561183" cy="864161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3"/>
          <p:cNvSpPr/>
          <p:nvPr/>
        </p:nvSpPr>
        <p:spPr>
          <a:xfrm rot="5400000" flipH="1">
            <a:off x="8581172" y="4582920"/>
            <a:ext cx="561208" cy="564397"/>
          </a:xfrm>
          <a:custGeom>
            <a:avLst/>
            <a:gdLst/>
            <a:ahLst/>
            <a:cxnLst/>
            <a:rect l="l" t="t" r="r" b="b"/>
            <a:pathLst>
              <a:path w="22350" h="22477" extrusionOk="0">
                <a:moveTo>
                  <a:pt x="1" y="1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3"/>
          <p:cNvSpPr/>
          <p:nvPr/>
        </p:nvSpPr>
        <p:spPr>
          <a:xfrm rot="5400000" flipH="1">
            <a:off x="8016891" y="4582932"/>
            <a:ext cx="561208" cy="564372"/>
          </a:xfrm>
          <a:custGeom>
            <a:avLst/>
            <a:gdLst/>
            <a:ahLst/>
            <a:cxnLst/>
            <a:rect l="l" t="t" r="r" b="b"/>
            <a:pathLst>
              <a:path w="22350" h="22476" extrusionOk="0">
                <a:moveTo>
                  <a:pt x="1" y="0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3"/>
          <p:cNvSpPr/>
          <p:nvPr/>
        </p:nvSpPr>
        <p:spPr>
          <a:xfrm rot="5400000" flipH="1">
            <a:off x="7452609" y="4582920"/>
            <a:ext cx="561208" cy="564397"/>
          </a:xfrm>
          <a:custGeom>
            <a:avLst/>
            <a:gdLst/>
            <a:ahLst/>
            <a:cxnLst/>
            <a:rect l="l" t="t" r="r" b="b"/>
            <a:pathLst>
              <a:path w="22350" h="22477" extrusionOk="0">
                <a:moveTo>
                  <a:pt x="1" y="1"/>
                </a:moveTo>
                <a:lnTo>
                  <a:pt x="1" y="22476"/>
                </a:lnTo>
                <a:cubicBezTo>
                  <a:pt x="12353" y="22476"/>
                  <a:pt x="22349" y="12480"/>
                  <a:pt x="22349" y="128"/>
                </a:cubicBezTo>
                <a:lnTo>
                  <a:pt x="223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3"/>
          <p:cNvSpPr/>
          <p:nvPr/>
        </p:nvSpPr>
        <p:spPr>
          <a:xfrm rot="5400000" flipH="1">
            <a:off x="8578738" y="4581284"/>
            <a:ext cx="565287" cy="563594"/>
          </a:xfrm>
          <a:custGeom>
            <a:avLst/>
            <a:gdLst/>
            <a:ahLst/>
            <a:cxnLst/>
            <a:rect l="l" t="t" r="r" b="b"/>
            <a:pathLst>
              <a:path w="22350" h="22445" extrusionOk="0">
                <a:moveTo>
                  <a:pt x="1" y="1"/>
                </a:moveTo>
                <a:lnTo>
                  <a:pt x="22349" y="22444"/>
                </a:lnTo>
                <a:lnTo>
                  <a:pt x="223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3"/>
          <p:cNvSpPr/>
          <p:nvPr/>
        </p:nvSpPr>
        <p:spPr>
          <a:xfrm rot="5400000" flipH="1">
            <a:off x="8849774" y="4583766"/>
            <a:ext cx="292607" cy="294189"/>
          </a:xfrm>
          <a:custGeom>
            <a:avLst/>
            <a:gdLst/>
            <a:ahLst/>
            <a:cxnLst/>
            <a:rect l="l" t="t" r="r" b="b"/>
            <a:pathLst>
              <a:path w="11653" h="11716" extrusionOk="0">
                <a:moveTo>
                  <a:pt x="0" y="1"/>
                </a:moveTo>
                <a:lnTo>
                  <a:pt x="11652" y="11716"/>
                </a:lnTo>
                <a:lnTo>
                  <a:pt x="116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3"/>
          <p:cNvSpPr/>
          <p:nvPr/>
        </p:nvSpPr>
        <p:spPr>
          <a:xfrm rot="5400000">
            <a:off x="8578640" y="4022802"/>
            <a:ext cx="561183" cy="564372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22349" y="22475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3"/>
          <p:cNvSpPr/>
          <p:nvPr/>
        </p:nvSpPr>
        <p:spPr>
          <a:xfrm rot="5400000">
            <a:off x="8017684" y="4584536"/>
            <a:ext cx="559576" cy="559576"/>
          </a:xfrm>
          <a:custGeom>
            <a:avLst/>
            <a:gdLst/>
            <a:ahLst/>
            <a:cxnLst/>
            <a:rect l="l" t="t" r="r" b="b"/>
            <a:pathLst>
              <a:path w="22285" h="22285" extrusionOk="0">
                <a:moveTo>
                  <a:pt x="11111" y="0"/>
                </a:moveTo>
                <a:lnTo>
                  <a:pt x="1" y="11111"/>
                </a:lnTo>
                <a:lnTo>
                  <a:pt x="11175" y="22285"/>
                </a:lnTo>
                <a:lnTo>
                  <a:pt x="22285" y="11142"/>
                </a:lnTo>
                <a:lnTo>
                  <a:pt x="111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3"/>
          <p:cNvSpPr/>
          <p:nvPr/>
        </p:nvSpPr>
        <p:spPr>
          <a:xfrm rot="-5400000" flipH="1">
            <a:off x="8007432" y="-9382"/>
            <a:ext cx="561209" cy="564397"/>
          </a:xfrm>
          <a:custGeom>
            <a:avLst/>
            <a:gdLst/>
            <a:ahLst/>
            <a:cxnLst/>
            <a:rect l="l" t="t" r="r" b="b"/>
            <a:pathLst>
              <a:path w="22350" h="22477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302"/>
                </a:lnTo>
                <a:cubicBezTo>
                  <a:pt x="1" y="17478"/>
                  <a:pt x="4999" y="22476"/>
                  <a:pt x="11175" y="22476"/>
                </a:cubicBezTo>
                <a:cubicBezTo>
                  <a:pt x="17351" y="22476"/>
                  <a:pt x="22349" y="17478"/>
                  <a:pt x="22349" y="11302"/>
                </a:cubicBez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TWO_COLUMNS_2">
    <p:bg>
      <p:bgPr>
        <a:solidFill>
          <a:schemeClr val="lt2"/>
        </a:soli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5"/>
          <p:cNvSpPr txBox="1">
            <a:spLocks noGrp="1"/>
          </p:cNvSpPr>
          <p:nvPr>
            <p:ph type="body" idx="1"/>
          </p:nvPr>
        </p:nvSpPr>
        <p:spPr>
          <a:xfrm>
            <a:off x="926525" y="1571875"/>
            <a:ext cx="7238400" cy="30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0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Basic"/>
                <a:ea typeface="Basic"/>
                <a:cs typeface="Basic"/>
                <a:sym typeface="Basic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Muli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Muli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Muli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Muli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Muli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Muli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Muli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Muli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674" name="Google Shape;674;p25"/>
          <p:cNvSpPr txBox="1">
            <a:spLocks noGrp="1"/>
          </p:cNvSpPr>
          <p:nvPr>
            <p:ph type="title"/>
          </p:nvPr>
        </p:nvSpPr>
        <p:spPr>
          <a:xfrm>
            <a:off x="1344275" y="1065692"/>
            <a:ext cx="6455400" cy="3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75" name="Google Shape;675;p25"/>
          <p:cNvGrpSpPr/>
          <p:nvPr/>
        </p:nvGrpSpPr>
        <p:grpSpPr>
          <a:xfrm>
            <a:off x="-2772" y="-9447"/>
            <a:ext cx="9154747" cy="5152947"/>
            <a:chOff x="-2772" y="-9447"/>
            <a:chExt cx="9154747" cy="5152947"/>
          </a:xfrm>
        </p:grpSpPr>
        <p:grpSp>
          <p:nvGrpSpPr>
            <p:cNvPr id="676" name="Google Shape;676;p25"/>
            <p:cNvGrpSpPr/>
            <p:nvPr/>
          </p:nvGrpSpPr>
          <p:grpSpPr>
            <a:xfrm>
              <a:off x="-2772" y="-9447"/>
              <a:ext cx="1495994" cy="1274637"/>
              <a:chOff x="-2772" y="-9447"/>
              <a:chExt cx="1495994" cy="1274637"/>
            </a:xfrm>
          </p:grpSpPr>
          <p:sp>
            <p:nvSpPr>
              <p:cNvPr id="677" name="Google Shape;677;p25"/>
              <p:cNvSpPr/>
              <p:nvPr/>
            </p:nvSpPr>
            <p:spPr>
              <a:xfrm rot="10800000">
                <a:off x="-1319" y="-439"/>
                <a:ext cx="496539" cy="50082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5"/>
              <p:cNvSpPr/>
              <p:nvPr/>
            </p:nvSpPr>
            <p:spPr>
              <a:xfrm rot="10800000" flipH="1">
                <a:off x="497313" y="-9447"/>
                <a:ext cx="497936" cy="500844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7" extrusionOk="0">
                    <a:moveTo>
                      <a:pt x="22348" y="1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9" name="Google Shape;679;p25"/>
              <p:cNvGrpSpPr/>
              <p:nvPr/>
            </p:nvGrpSpPr>
            <p:grpSpPr>
              <a:xfrm>
                <a:off x="-475" y="-319"/>
                <a:ext cx="497276" cy="499349"/>
                <a:chOff x="7177161" y="640968"/>
                <a:chExt cx="641647" cy="644322"/>
              </a:xfrm>
            </p:grpSpPr>
            <p:sp>
              <p:nvSpPr>
                <p:cNvPr id="680" name="Google Shape;680;p25"/>
                <p:cNvSpPr/>
                <p:nvPr/>
              </p:nvSpPr>
              <p:spPr>
                <a:xfrm rot="5400000">
                  <a:off x="6900455" y="917673"/>
                  <a:ext cx="644322" cy="90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4" extrusionOk="0">
                      <a:moveTo>
                        <a:pt x="0" y="0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25"/>
                <p:cNvSpPr/>
                <p:nvPr/>
              </p:nvSpPr>
              <p:spPr>
                <a:xfrm rot="5400000">
                  <a:off x="7084029" y="917659"/>
                  <a:ext cx="644322" cy="90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25"/>
                <p:cNvSpPr/>
                <p:nvPr/>
              </p:nvSpPr>
              <p:spPr>
                <a:xfrm rot="5400000">
                  <a:off x="7267617" y="917659"/>
                  <a:ext cx="644322" cy="90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25"/>
                <p:cNvSpPr/>
                <p:nvPr/>
              </p:nvSpPr>
              <p:spPr>
                <a:xfrm rot="5400000">
                  <a:off x="7451191" y="917673"/>
                  <a:ext cx="644322" cy="90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4" extrusionOk="0">
                      <a:moveTo>
                        <a:pt x="0" y="0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84" name="Google Shape;684;p25"/>
              <p:cNvSpPr/>
              <p:nvPr/>
            </p:nvSpPr>
            <p:spPr>
              <a:xfrm rot="10800000">
                <a:off x="-1325" y="498338"/>
                <a:ext cx="497936" cy="76685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4415" extrusionOk="0">
                    <a:moveTo>
                      <a:pt x="11174" y="1"/>
                    </a:moveTo>
                    <a:cubicBezTo>
                      <a:pt x="4998" y="1"/>
                      <a:pt x="0" y="4999"/>
                      <a:pt x="0" y="11175"/>
                    </a:cubicBezTo>
                    <a:lnTo>
                      <a:pt x="0" y="34414"/>
                    </a:lnTo>
                    <a:lnTo>
                      <a:pt x="22348" y="34414"/>
                    </a:lnTo>
                    <a:lnTo>
                      <a:pt x="22348" y="11175"/>
                    </a:lnTo>
                    <a:cubicBezTo>
                      <a:pt x="22348" y="4999"/>
                      <a:pt x="17350" y="1"/>
                      <a:pt x="11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5"/>
              <p:cNvSpPr/>
              <p:nvPr/>
            </p:nvSpPr>
            <p:spPr>
              <a:xfrm rot="5400000" flipH="1">
                <a:off x="-1329" y="494898"/>
                <a:ext cx="497936" cy="50082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22349" y="22475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5"/>
              <p:cNvSpPr/>
              <p:nvPr/>
            </p:nvSpPr>
            <p:spPr>
              <a:xfrm>
                <a:off x="994573" y="-2543"/>
                <a:ext cx="498649" cy="500844"/>
              </a:xfrm>
              <a:custGeom>
                <a:avLst/>
                <a:gdLst/>
                <a:ahLst/>
                <a:cxnLst/>
                <a:rect l="l" t="t" r="r" b="b"/>
                <a:pathLst>
                  <a:path w="22381" h="22477" extrusionOk="0">
                    <a:moveTo>
                      <a:pt x="0" y="1"/>
                    </a:moveTo>
                    <a:lnTo>
                      <a:pt x="0" y="22476"/>
                    </a:lnTo>
                    <a:cubicBezTo>
                      <a:pt x="12352" y="22476"/>
                      <a:pt x="22380" y="12480"/>
                      <a:pt x="22380" y="128"/>
                    </a:cubicBezTo>
                    <a:lnTo>
                      <a:pt x="223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7" name="Google Shape;687;p25"/>
            <p:cNvSpPr/>
            <p:nvPr/>
          </p:nvSpPr>
          <p:spPr>
            <a:xfrm rot="10800000" flipH="1">
              <a:off x="-241" y="4642656"/>
              <a:ext cx="498649" cy="500844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8" name="Google Shape;688;p25"/>
            <p:cNvGrpSpPr/>
            <p:nvPr/>
          </p:nvGrpSpPr>
          <p:grpSpPr>
            <a:xfrm>
              <a:off x="8650441" y="4643139"/>
              <a:ext cx="501535" cy="499362"/>
              <a:chOff x="8650441" y="4643139"/>
              <a:chExt cx="501535" cy="499362"/>
            </a:xfrm>
          </p:grpSpPr>
          <p:sp>
            <p:nvSpPr>
              <p:cNvPr id="689" name="Google Shape;689;p25"/>
              <p:cNvSpPr/>
              <p:nvPr/>
            </p:nvSpPr>
            <p:spPr>
              <a:xfrm rot="-5400000" flipH="1">
                <a:off x="8651527" y="4642053"/>
                <a:ext cx="499362" cy="501535"/>
              </a:xfrm>
              <a:custGeom>
                <a:avLst/>
                <a:gdLst/>
                <a:ahLst/>
                <a:cxnLst/>
                <a:rect l="l" t="t" r="r" b="b"/>
                <a:pathLst>
                  <a:path w="22413" h="22508" extrusionOk="0">
                    <a:moveTo>
                      <a:pt x="11206" y="0"/>
                    </a:moveTo>
                    <a:cubicBezTo>
                      <a:pt x="4998" y="0"/>
                      <a:pt x="0" y="5094"/>
                      <a:pt x="128" y="11302"/>
                    </a:cubicBezTo>
                    <a:lnTo>
                      <a:pt x="128" y="11397"/>
                    </a:lnTo>
                    <a:cubicBezTo>
                      <a:pt x="128" y="17510"/>
                      <a:pt x="5094" y="22476"/>
                      <a:pt x="11206" y="22508"/>
                    </a:cubicBezTo>
                    <a:cubicBezTo>
                      <a:pt x="17350" y="22476"/>
                      <a:pt x="22285" y="17510"/>
                      <a:pt x="22317" y="11397"/>
                    </a:cubicBezTo>
                    <a:lnTo>
                      <a:pt x="22317" y="11302"/>
                    </a:lnTo>
                    <a:cubicBezTo>
                      <a:pt x="22412" y="5094"/>
                      <a:pt x="17414" y="0"/>
                      <a:pt x="11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5"/>
              <p:cNvSpPr/>
              <p:nvPr/>
            </p:nvSpPr>
            <p:spPr>
              <a:xfrm rot="-5400000" flipH="1">
                <a:off x="8526700" y="4767899"/>
                <a:ext cx="497936" cy="25043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1" name="Google Shape;691;p25"/>
            <p:cNvGrpSpPr/>
            <p:nvPr/>
          </p:nvGrpSpPr>
          <p:grpSpPr>
            <a:xfrm>
              <a:off x="8130776" y="-2499"/>
              <a:ext cx="1018706" cy="2782941"/>
              <a:chOff x="8130776" y="-2499"/>
              <a:chExt cx="1018706" cy="2782941"/>
            </a:xfrm>
          </p:grpSpPr>
          <p:sp>
            <p:nvSpPr>
              <p:cNvPr id="692" name="Google Shape;692;p25"/>
              <p:cNvSpPr/>
              <p:nvPr/>
            </p:nvSpPr>
            <p:spPr>
              <a:xfrm rot="-5400000" flipH="1">
                <a:off x="8640107" y="-11407"/>
                <a:ext cx="497936" cy="518558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3272" extrusionOk="0">
                    <a:moveTo>
                      <a:pt x="1" y="1"/>
                    </a:moveTo>
                    <a:lnTo>
                      <a:pt x="1" y="23272"/>
                    </a:lnTo>
                    <a:lnTo>
                      <a:pt x="22349" y="23272"/>
                    </a:lnTo>
                    <a:lnTo>
                      <a:pt x="223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5"/>
              <p:cNvSpPr/>
              <p:nvPr/>
            </p:nvSpPr>
            <p:spPr>
              <a:xfrm rot="-5400000" flipH="1">
                <a:off x="8652944" y="-411"/>
                <a:ext cx="496510" cy="496566"/>
              </a:xfrm>
              <a:custGeom>
                <a:avLst/>
                <a:gdLst/>
                <a:ahLst/>
                <a:cxnLst/>
                <a:rect l="l" t="t" r="r" b="b"/>
                <a:pathLst>
                  <a:path w="22285" h="22285" extrusionOk="0">
                    <a:moveTo>
                      <a:pt x="11111" y="0"/>
                    </a:moveTo>
                    <a:lnTo>
                      <a:pt x="1" y="11111"/>
                    </a:lnTo>
                    <a:lnTo>
                      <a:pt x="11175" y="22285"/>
                    </a:lnTo>
                    <a:lnTo>
                      <a:pt x="22285" y="11142"/>
                    </a:lnTo>
                    <a:lnTo>
                      <a:pt x="111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5"/>
              <p:cNvSpPr/>
              <p:nvPr/>
            </p:nvSpPr>
            <p:spPr>
              <a:xfrm rot="5400000" flipH="1">
                <a:off x="8646049" y="486135"/>
                <a:ext cx="489108" cy="516330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1" y="22476"/>
                    </a:lnTo>
                    <a:lnTo>
                      <a:pt x="22349" y="22476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5" name="Google Shape;695;p25"/>
              <p:cNvGrpSpPr/>
              <p:nvPr/>
            </p:nvGrpSpPr>
            <p:grpSpPr>
              <a:xfrm>
                <a:off x="8632122" y="495905"/>
                <a:ext cx="516878" cy="495623"/>
                <a:chOff x="8476199" y="642601"/>
                <a:chExt cx="666940" cy="639513"/>
              </a:xfrm>
            </p:grpSpPr>
            <p:sp>
              <p:nvSpPr>
                <p:cNvPr id="696" name="Google Shape;696;p25"/>
                <p:cNvSpPr/>
                <p:nvPr/>
              </p:nvSpPr>
              <p:spPr>
                <a:xfrm rot="5400000" flipH="1">
                  <a:off x="8786908" y="925883"/>
                  <a:ext cx="46162" cy="66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7" h="22476" extrusionOk="0">
                      <a:moveTo>
                        <a:pt x="1" y="0"/>
                      </a:moveTo>
                      <a:lnTo>
                        <a:pt x="1" y="22476"/>
                      </a:lnTo>
                      <a:lnTo>
                        <a:pt x="2357" y="22476"/>
                      </a:lnTo>
                      <a:lnTo>
                        <a:pt x="235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25"/>
                <p:cNvSpPr/>
                <p:nvPr/>
              </p:nvSpPr>
              <p:spPr>
                <a:xfrm rot="5400000" flipH="1">
                  <a:off x="8775658" y="793474"/>
                  <a:ext cx="68649" cy="66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8" h="22476" extrusionOk="0">
                      <a:moveTo>
                        <a:pt x="0" y="0"/>
                      </a:moveTo>
                      <a:lnTo>
                        <a:pt x="0" y="22476"/>
                      </a:lnTo>
                      <a:lnTo>
                        <a:pt x="2388" y="22476"/>
                      </a:lnTo>
                      <a:lnTo>
                        <a:pt x="23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25"/>
                <p:cNvSpPr/>
                <p:nvPr/>
              </p:nvSpPr>
              <p:spPr>
                <a:xfrm rot="5400000" flipH="1">
                  <a:off x="8776118" y="650274"/>
                  <a:ext cx="67729" cy="66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6" h="22476" extrusionOk="0">
                      <a:moveTo>
                        <a:pt x="0" y="0"/>
                      </a:moveTo>
                      <a:lnTo>
                        <a:pt x="0" y="22476"/>
                      </a:lnTo>
                      <a:lnTo>
                        <a:pt x="2356" y="22476"/>
                      </a:lnTo>
                      <a:lnTo>
                        <a:pt x="235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25"/>
                <p:cNvSpPr/>
                <p:nvPr/>
              </p:nvSpPr>
              <p:spPr>
                <a:xfrm rot="5400000" flipH="1">
                  <a:off x="8775658" y="507074"/>
                  <a:ext cx="68649" cy="66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8" h="22476" extrusionOk="0">
                      <a:moveTo>
                        <a:pt x="0" y="0"/>
                      </a:moveTo>
                      <a:lnTo>
                        <a:pt x="0" y="22476"/>
                      </a:lnTo>
                      <a:lnTo>
                        <a:pt x="2388" y="22476"/>
                      </a:lnTo>
                      <a:lnTo>
                        <a:pt x="23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25"/>
                <p:cNvSpPr/>
                <p:nvPr/>
              </p:nvSpPr>
              <p:spPr>
                <a:xfrm rot="5400000" flipH="1">
                  <a:off x="8765438" y="353363"/>
                  <a:ext cx="88274" cy="666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9" h="22476" extrusionOk="0">
                      <a:moveTo>
                        <a:pt x="0" y="0"/>
                      </a:moveTo>
                      <a:lnTo>
                        <a:pt x="0" y="22476"/>
                      </a:lnTo>
                      <a:lnTo>
                        <a:pt x="2388" y="22476"/>
                      </a:lnTo>
                      <a:lnTo>
                        <a:pt x="23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1" name="Google Shape;701;p25"/>
              <p:cNvSpPr/>
              <p:nvPr/>
            </p:nvSpPr>
            <p:spPr>
              <a:xfrm rot="-5400000" flipH="1">
                <a:off x="8649426" y="1015573"/>
                <a:ext cx="497936" cy="500844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7" extrusionOk="0">
                    <a:moveTo>
                      <a:pt x="22348" y="1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5"/>
              <p:cNvSpPr/>
              <p:nvPr/>
            </p:nvSpPr>
            <p:spPr>
              <a:xfrm rot="10800000" flipH="1">
                <a:off x="8650098" y="2013589"/>
                <a:ext cx="497936" cy="76685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4415" extrusionOk="0">
                    <a:moveTo>
                      <a:pt x="11174" y="1"/>
                    </a:moveTo>
                    <a:cubicBezTo>
                      <a:pt x="4998" y="1"/>
                      <a:pt x="0" y="4999"/>
                      <a:pt x="0" y="11175"/>
                    </a:cubicBezTo>
                    <a:lnTo>
                      <a:pt x="0" y="34414"/>
                    </a:lnTo>
                    <a:lnTo>
                      <a:pt x="22348" y="34414"/>
                    </a:lnTo>
                    <a:lnTo>
                      <a:pt x="22348" y="11175"/>
                    </a:lnTo>
                    <a:cubicBezTo>
                      <a:pt x="22348" y="4999"/>
                      <a:pt x="17350" y="1"/>
                      <a:pt x="111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5"/>
              <p:cNvSpPr/>
              <p:nvPr/>
            </p:nvSpPr>
            <p:spPr>
              <a:xfrm rot="-5400000">
                <a:off x="8650102" y="2010150"/>
                <a:ext cx="497936" cy="50082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22349" y="22475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4" name="Google Shape;704;p25"/>
              <p:cNvGrpSpPr/>
              <p:nvPr/>
            </p:nvGrpSpPr>
            <p:grpSpPr>
              <a:xfrm>
                <a:off x="8649228" y="1514914"/>
                <a:ext cx="499361" cy="497932"/>
                <a:chOff x="8501462" y="1957518"/>
                <a:chExt cx="641687" cy="644322"/>
              </a:xfrm>
            </p:grpSpPr>
            <p:sp>
              <p:nvSpPr>
                <p:cNvPr id="705" name="Google Shape;705;p25"/>
                <p:cNvSpPr/>
                <p:nvPr/>
              </p:nvSpPr>
              <p:spPr>
                <a:xfrm rot="-5400000" flipH="1">
                  <a:off x="8775533" y="2234223"/>
                  <a:ext cx="644322" cy="90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4" extrusionOk="0">
                      <a:moveTo>
                        <a:pt x="0" y="0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25"/>
                <p:cNvSpPr/>
                <p:nvPr/>
              </p:nvSpPr>
              <p:spPr>
                <a:xfrm rot="-5400000" flipH="1">
                  <a:off x="8591959" y="2234209"/>
                  <a:ext cx="644322" cy="90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25"/>
                <p:cNvSpPr/>
                <p:nvPr/>
              </p:nvSpPr>
              <p:spPr>
                <a:xfrm rot="-5400000" flipH="1">
                  <a:off x="8408371" y="2234209"/>
                  <a:ext cx="644322" cy="90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25"/>
                <p:cNvSpPr/>
                <p:nvPr/>
              </p:nvSpPr>
              <p:spPr>
                <a:xfrm rot="-5400000" flipH="1">
                  <a:off x="8224771" y="2234209"/>
                  <a:ext cx="644322" cy="90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9" name="Google Shape;709;p25"/>
              <p:cNvGrpSpPr/>
              <p:nvPr/>
            </p:nvGrpSpPr>
            <p:grpSpPr>
              <a:xfrm>
                <a:off x="8132752" y="-2499"/>
                <a:ext cx="499367" cy="499984"/>
                <a:chOff x="7831864" y="-500"/>
                <a:chExt cx="644345" cy="645140"/>
              </a:xfrm>
            </p:grpSpPr>
            <p:sp>
              <p:nvSpPr>
                <p:cNvPr id="710" name="Google Shape;710;p25"/>
                <p:cNvSpPr/>
                <p:nvPr/>
              </p:nvSpPr>
              <p:spPr>
                <a:xfrm rot="-5400000" flipH="1">
                  <a:off x="8108270" y="-276906"/>
                  <a:ext cx="91532" cy="64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4" h="22412" extrusionOk="0">
                      <a:moveTo>
                        <a:pt x="0" y="0"/>
                      </a:moveTo>
                      <a:lnTo>
                        <a:pt x="0" y="22412"/>
                      </a:lnTo>
                      <a:lnTo>
                        <a:pt x="3183" y="22412"/>
                      </a:lnTo>
                      <a:lnTo>
                        <a:pt x="318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25"/>
                <p:cNvSpPr/>
                <p:nvPr/>
              </p:nvSpPr>
              <p:spPr>
                <a:xfrm rot="-5400000" flipH="1">
                  <a:off x="8108256" y="-92069"/>
                  <a:ext cx="91561" cy="64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5" h="22412" extrusionOk="0">
                      <a:moveTo>
                        <a:pt x="1" y="0"/>
                      </a:moveTo>
                      <a:lnTo>
                        <a:pt x="1" y="22412"/>
                      </a:lnTo>
                      <a:lnTo>
                        <a:pt x="3184" y="22412"/>
                      </a:lnTo>
                      <a:lnTo>
                        <a:pt x="318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25"/>
                <p:cNvSpPr/>
                <p:nvPr/>
              </p:nvSpPr>
              <p:spPr>
                <a:xfrm rot="-5400000" flipH="1">
                  <a:off x="8107810" y="92310"/>
                  <a:ext cx="92452" cy="64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2412" extrusionOk="0">
                      <a:moveTo>
                        <a:pt x="0" y="0"/>
                      </a:moveTo>
                      <a:lnTo>
                        <a:pt x="0" y="22412"/>
                      </a:lnTo>
                      <a:lnTo>
                        <a:pt x="3216" y="22412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25"/>
                <p:cNvSpPr/>
                <p:nvPr/>
              </p:nvSpPr>
              <p:spPr>
                <a:xfrm rot="-5400000" flipH="1">
                  <a:off x="8108270" y="276702"/>
                  <a:ext cx="91532" cy="64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4" h="22412" extrusionOk="0">
                      <a:moveTo>
                        <a:pt x="0" y="0"/>
                      </a:moveTo>
                      <a:lnTo>
                        <a:pt x="0" y="22412"/>
                      </a:lnTo>
                      <a:lnTo>
                        <a:pt x="3184" y="22412"/>
                      </a:lnTo>
                      <a:lnTo>
                        <a:pt x="318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4" name="Google Shape;714;p25"/>
              <p:cNvSpPr/>
              <p:nvPr/>
            </p:nvSpPr>
            <p:spPr>
              <a:xfrm rot="10800000">
                <a:off x="8132223" y="993295"/>
                <a:ext cx="497936" cy="76685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4415" extrusionOk="0">
                    <a:moveTo>
                      <a:pt x="11174" y="1"/>
                    </a:moveTo>
                    <a:cubicBezTo>
                      <a:pt x="4998" y="1"/>
                      <a:pt x="0" y="4999"/>
                      <a:pt x="0" y="11175"/>
                    </a:cubicBezTo>
                    <a:lnTo>
                      <a:pt x="0" y="34414"/>
                    </a:lnTo>
                    <a:lnTo>
                      <a:pt x="22348" y="34414"/>
                    </a:lnTo>
                    <a:lnTo>
                      <a:pt x="22348" y="11175"/>
                    </a:lnTo>
                    <a:cubicBezTo>
                      <a:pt x="22348" y="4999"/>
                      <a:pt x="17350" y="1"/>
                      <a:pt x="11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5"/>
              <p:cNvSpPr/>
              <p:nvPr/>
            </p:nvSpPr>
            <p:spPr>
              <a:xfrm rot="5400000" flipH="1">
                <a:off x="8132219" y="989856"/>
                <a:ext cx="497936" cy="50082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22349" y="22475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6" name="Google Shape;716;p25"/>
              <p:cNvGrpSpPr/>
              <p:nvPr/>
            </p:nvGrpSpPr>
            <p:grpSpPr>
              <a:xfrm>
                <a:off x="8132489" y="497241"/>
                <a:ext cx="500735" cy="494203"/>
                <a:chOff x="7177161" y="640968"/>
                <a:chExt cx="646110" cy="644333"/>
              </a:xfrm>
            </p:grpSpPr>
            <p:sp>
              <p:nvSpPr>
                <p:cNvPr id="717" name="Google Shape;717;p25"/>
                <p:cNvSpPr/>
                <p:nvPr/>
              </p:nvSpPr>
              <p:spPr>
                <a:xfrm rot="5400000">
                  <a:off x="6900455" y="917673"/>
                  <a:ext cx="644322" cy="90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4" extrusionOk="0">
                      <a:moveTo>
                        <a:pt x="0" y="0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25"/>
                <p:cNvSpPr/>
                <p:nvPr/>
              </p:nvSpPr>
              <p:spPr>
                <a:xfrm rot="5400000">
                  <a:off x="7084029" y="917659"/>
                  <a:ext cx="644322" cy="90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25"/>
                <p:cNvSpPr/>
                <p:nvPr/>
              </p:nvSpPr>
              <p:spPr>
                <a:xfrm rot="5400000">
                  <a:off x="7267617" y="917659"/>
                  <a:ext cx="644322" cy="90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25"/>
                <p:cNvSpPr/>
                <p:nvPr/>
              </p:nvSpPr>
              <p:spPr>
                <a:xfrm rot="5400000">
                  <a:off x="7453418" y="915448"/>
                  <a:ext cx="644322" cy="95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4" extrusionOk="0">
                      <a:moveTo>
                        <a:pt x="0" y="0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6"/>
          <p:cNvSpPr txBox="1">
            <a:spLocks noGrp="1"/>
          </p:cNvSpPr>
          <p:nvPr>
            <p:ph type="title"/>
          </p:nvPr>
        </p:nvSpPr>
        <p:spPr>
          <a:xfrm>
            <a:off x="764850" y="2416818"/>
            <a:ext cx="17874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3" name="Google Shape;723;p26"/>
          <p:cNvSpPr txBox="1">
            <a:spLocks noGrp="1"/>
          </p:cNvSpPr>
          <p:nvPr>
            <p:ph type="subTitle" idx="1"/>
          </p:nvPr>
        </p:nvSpPr>
        <p:spPr>
          <a:xfrm>
            <a:off x="867150" y="3043693"/>
            <a:ext cx="15828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24" name="Google Shape;724;p26"/>
          <p:cNvSpPr txBox="1">
            <a:spLocks noGrp="1"/>
          </p:cNvSpPr>
          <p:nvPr>
            <p:ph type="title" idx="2"/>
          </p:nvPr>
        </p:nvSpPr>
        <p:spPr>
          <a:xfrm>
            <a:off x="2707150" y="2416693"/>
            <a:ext cx="17874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5" name="Google Shape;725;p26"/>
          <p:cNvSpPr txBox="1">
            <a:spLocks noGrp="1"/>
          </p:cNvSpPr>
          <p:nvPr>
            <p:ph type="title" idx="3"/>
          </p:nvPr>
        </p:nvSpPr>
        <p:spPr>
          <a:xfrm>
            <a:off x="4649450" y="2416693"/>
            <a:ext cx="17874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6" name="Google Shape;726;p26"/>
          <p:cNvSpPr txBox="1">
            <a:spLocks noGrp="1"/>
          </p:cNvSpPr>
          <p:nvPr>
            <p:ph type="title" idx="4"/>
          </p:nvPr>
        </p:nvSpPr>
        <p:spPr>
          <a:xfrm>
            <a:off x="6591750" y="2416693"/>
            <a:ext cx="17874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7" name="Google Shape;727;p26"/>
          <p:cNvSpPr txBox="1">
            <a:spLocks noGrp="1"/>
          </p:cNvSpPr>
          <p:nvPr>
            <p:ph type="title" idx="5" hasCustomPrompt="1"/>
          </p:nvPr>
        </p:nvSpPr>
        <p:spPr>
          <a:xfrm>
            <a:off x="732600" y="1356428"/>
            <a:ext cx="18519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8" name="Google Shape;728;p26"/>
          <p:cNvSpPr txBox="1">
            <a:spLocks noGrp="1"/>
          </p:cNvSpPr>
          <p:nvPr>
            <p:ph type="title" idx="6" hasCustomPrompt="1"/>
          </p:nvPr>
        </p:nvSpPr>
        <p:spPr>
          <a:xfrm>
            <a:off x="6559500" y="1356428"/>
            <a:ext cx="18519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9" name="Google Shape;729;p26"/>
          <p:cNvSpPr txBox="1">
            <a:spLocks noGrp="1"/>
          </p:cNvSpPr>
          <p:nvPr>
            <p:ph type="title" idx="7" hasCustomPrompt="1"/>
          </p:nvPr>
        </p:nvSpPr>
        <p:spPr>
          <a:xfrm>
            <a:off x="4617200" y="1356428"/>
            <a:ext cx="18519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0" name="Google Shape;730;p26"/>
          <p:cNvSpPr txBox="1">
            <a:spLocks noGrp="1"/>
          </p:cNvSpPr>
          <p:nvPr>
            <p:ph type="title" idx="8" hasCustomPrompt="1"/>
          </p:nvPr>
        </p:nvSpPr>
        <p:spPr>
          <a:xfrm>
            <a:off x="2674900" y="1356428"/>
            <a:ext cx="18519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1" name="Google Shape;731;p26"/>
          <p:cNvSpPr txBox="1">
            <a:spLocks noGrp="1"/>
          </p:cNvSpPr>
          <p:nvPr>
            <p:ph type="subTitle" idx="9"/>
          </p:nvPr>
        </p:nvSpPr>
        <p:spPr>
          <a:xfrm>
            <a:off x="2809450" y="3043693"/>
            <a:ext cx="15828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32" name="Google Shape;732;p26"/>
          <p:cNvSpPr txBox="1">
            <a:spLocks noGrp="1"/>
          </p:cNvSpPr>
          <p:nvPr>
            <p:ph type="subTitle" idx="13"/>
          </p:nvPr>
        </p:nvSpPr>
        <p:spPr>
          <a:xfrm>
            <a:off x="4751750" y="3043693"/>
            <a:ext cx="15828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33" name="Google Shape;733;p26"/>
          <p:cNvSpPr txBox="1">
            <a:spLocks noGrp="1"/>
          </p:cNvSpPr>
          <p:nvPr>
            <p:ph type="subTitle" idx="14"/>
          </p:nvPr>
        </p:nvSpPr>
        <p:spPr>
          <a:xfrm>
            <a:off x="6694050" y="3043693"/>
            <a:ext cx="15828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grpSp>
        <p:nvGrpSpPr>
          <p:cNvPr id="734" name="Google Shape;734;p26"/>
          <p:cNvGrpSpPr/>
          <p:nvPr/>
        </p:nvGrpSpPr>
        <p:grpSpPr>
          <a:xfrm>
            <a:off x="-5581" y="-1473"/>
            <a:ext cx="3899037" cy="506106"/>
            <a:chOff x="-5581" y="-1473"/>
            <a:chExt cx="3899037" cy="506106"/>
          </a:xfrm>
        </p:grpSpPr>
        <p:grpSp>
          <p:nvGrpSpPr>
            <p:cNvPr id="735" name="Google Shape;735;p26"/>
            <p:cNvGrpSpPr/>
            <p:nvPr/>
          </p:nvGrpSpPr>
          <p:grpSpPr>
            <a:xfrm>
              <a:off x="821605" y="-1473"/>
              <a:ext cx="3071851" cy="504653"/>
              <a:chOff x="2390590" y="-1465"/>
              <a:chExt cx="3927696" cy="645254"/>
            </a:xfrm>
          </p:grpSpPr>
          <p:sp>
            <p:nvSpPr>
              <p:cNvPr id="736" name="Google Shape;736;p26"/>
              <p:cNvSpPr/>
              <p:nvPr/>
            </p:nvSpPr>
            <p:spPr>
              <a:xfrm rot="5400000">
                <a:off x="4356663" y="-2858"/>
                <a:ext cx="644318" cy="647105"/>
              </a:xfrm>
              <a:custGeom>
                <a:avLst/>
                <a:gdLst/>
                <a:ahLst/>
                <a:cxnLst/>
                <a:rect l="l" t="t" r="r" b="b"/>
                <a:pathLst>
                  <a:path w="22413" h="22508" extrusionOk="0">
                    <a:moveTo>
                      <a:pt x="11206" y="0"/>
                    </a:moveTo>
                    <a:cubicBezTo>
                      <a:pt x="4998" y="0"/>
                      <a:pt x="0" y="5094"/>
                      <a:pt x="128" y="11302"/>
                    </a:cubicBezTo>
                    <a:lnTo>
                      <a:pt x="128" y="11397"/>
                    </a:lnTo>
                    <a:cubicBezTo>
                      <a:pt x="128" y="17510"/>
                      <a:pt x="5094" y="22476"/>
                      <a:pt x="11206" y="22508"/>
                    </a:cubicBezTo>
                    <a:cubicBezTo>
                      <a:pt x="17350" y="22476"/>
                      <a:pt x="22285" y="17510"/>
                      <a:pt x="22317" y="11397"/>
                    </a:cubicBezTo>
                    <a:lnTo>
                      <a:pt x="22317" y="11302"/>
                    </a:lnTo>
                    <a:cubicBezTo>
                      <a:pt x="22412" y="5094"/>
                      <a:pt x="17414" y="0"/>
                      <a:pt x="11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 rot="5400000">
                <a:off x="4843958" y="160544"/>
                <a:ext cx="642478" cy="32401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70" extrusionOk="0">
                    <a:moveTo>
                      <a:pt x="1" y="0"/>
                    </a:moveTo>
                    <a:lnTo>
                      <a:pt x="1" y="96"/>
                    </a:lnTo>
                    <a:cubicBezTo>
                      <a:pt x="1" y="6272"/>
                      <a:pt x="4999" y="11270"/>
                      <a:pt x="11175" y="11270"/>
                    </a:cubicBezTo>
                    <a:cubicBezTo>
                      <a:pt x="17351" y="11270"/>
                      <a:pt x="22349" y="6272"/>
                      <a:pt x="22349" y="96"/>
                    </a:cubicBez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6"/>
              <p:cNvSpPr/>
              <p:nvPr/>
            </p:nvSpPr>
            <p:spPr>
              <a:xfrm rot="5400000">
                <a:off x="5835486" y="160989"/>
                <a:ext cx="642478" cy="32312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6"/>
              <p:cNvSpPr/>
              <p:nvPr/>
            </p:nvSpPr>
            <p:spPr>
              <a:xfrm rot="5400000">
                <a:off x="5341320" y="-11985"/>
                <a:ext cx="642478" cy="669070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3272" extrusionOk="0">
                    <a:moveTo>
                      <a:pt x="1" y="1"/>
                    </a:moveTo>
                    <a:lnTo>
                      <a:pt x="1" y="23272"/>
                    </a:lnTo>
                    <a:lnTo>
                      <a:pt x="22349" y="23272"/>
                    </a:lnTo>
                    <a:lnTo>
                      <a:pt x="22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 rot="5400000">
                <a:off x="5353668" y="2203"/>
                <a:ext cx="640638" cy="640694"/>
              </a:xfrm>
              <a:custGeom>
                <a:avLst/>
                <a:gdLst/>
                <a:ahLst/>
                <a:cxnLst/>
                <a:rect l="l" t="t" r="r" b="b"/>
                <a:pathLst>
                  <a:path w="22285" h="22285" extrusionOk="0">
                    <a:moveTo>
                      <a:pt x="11111" y="0"/>
                    </a:moveTo>
                    <a:lnTo>
                      <a:pt x="1" y="11111"/>
                    </a:lnTo>
                    <a:lnTo>
                      <a:pt x="11175" y="22285"/>
                    </a:lnTo>
                    <a:lnTo>
                      <a:pt x="22285" y="11142"/>
                    </a:lnTo>
                    <a:lnTo>
                      <a:pt x="111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6"/>
              <p:cNvSpPr/>
              <p:nvPr/>
            </p:nvSpPr>
            <p:spPr>
              <a:xfrm rot="5400000">
                <a:off x="4519561" y="159114"/>
                <a:ext cx="642478" cy="32312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6"/>
              <p:cNvSpPr/>
              <p:nvPr/>
            </p:nvSpPr>
            <p:spPr>
              <a:xfrm rot="-5400000" flipH="1">
                <a:off x="3707895" y="-2858"/>
                <a:ext cx="644318" cy="647105"/>
              </a:xfrm>
              <a:custGeom>
                <a:avLst/>
                <a:gdLst/>
                <a:ahLst/>
                <a:cxnLst/>
                <a:rect l="l" t="t" r="r" b="b"/>
                <a:pathLst>
                  <a:path w="22413" h="22508" extrusionOk="0">
                    <a:moveTo>
                      <a:pt x="11206" y="0"/>
                    </a:moveTo>
                    <a:cubicBezTo>
                      <a:pt x="4998" y="0"/>
                      <a:pt x="0" y="5094"/>
                      <a:pt x="128" y="11302"/>
                    </a:cubicBezTo>
                    <a:lnTo>
                      <a:pt x="128" y="11397"/>
                    </a:lnTo>
                    <a:cubicBezTo>
                      <a:pt x="128" y="17510"/>
                      <a:pt x="5094" y="22476"/>
                      <a:pt x="11206" y="22508"/>
                    </a:cubicBezTo>
                    <a:cubicBezTo>
                      <a:pt x="17350" y="22476"/>
                      <a:pt x="22285" y="17510"/>
                      <a:pt x="22317" y="11397"/>
                    </a:cubicBezTo>
                    <a:lnTo>
                      <a:pt x="22317" y="11302"/>
                    </a:lnTo>
                    <a:cubicBezTo>
                      <a:pt x="22412" y="5094"/>
                      <a:pt x="17414" y="0"/>
                      <a:pt x="11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 rot="-5400000" flipH="1">
                <a:off x="3222440" y="160544"/>
                <a:ext cx="642478" cy="32401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70" extrusionOk="0">
                    <a:moveTo>
                      <a:pt x="1" y="0"/>
                    </a:moveTo>
                    <a:lnTo>
                      <a:pt x="1" y="96"/>
                    </a:lnTo>
                    <a:cubicBezTo>
                      <a:pt x="1" y="6272"/>
                      <a:pt x="4999" y="11270"/>
                      <a:pt x="11175" y="11270"/>
                    </a:cubicBezTo>
                    <a:cubicBezTo>
                      <a:pt x="17351" y="11270"/>
                      <a:pt x="22349" y="6272"/>
                      <a:pt x="22349" y="96"/>
                    </a:cubicBez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6"/>
              <p:cNvSpPr/>
              <p:nvPr/>
            </p:nvSpPr>
            <p:spPr>
              <a:xfrm rot="-5400000" flipH="1">
                <a:off x="2230912" y="160989"/>
                <a:ext cx="642478" cy="32312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6"/>
              <p:cNvSpPr/>
              <p:nvPr/>
            </p:nvSpPr>
            <p:spPr>
              <a:xfrm rot="-5400000" flipH="1">
                <a:off x="2725078" y="-11985"/>
                <a:ext cx="642478" cy="669070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3272" extrusionOk="0">
                    <a:moveTo>
                      <a:pt x="1" y="1"/>
                    </a:moveTo>
                    <a:lnTo>
                      <a:pt x="1" y="23272"/>
                    </a:lnTo>
                    <a:lnTo>
                      <a:pt x="22349" y="23272"/>
                    </a:lnTo>
                    <a:lnTo>
                      <a:pt x="22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 rot="-5400000" flipH="1">
                <a:off x="2714569" y="2203"/>
                <a:ext cx="640638" cy="640694"/>
              </a:xfrm>
              <a:custGeom>
                <a:avLst/>
                <a:gdLst/>
                <a:ahLst/>
                <a:cxnLst/>
                <a:rect l="l" t="t" r="r" b="b"/>
                <a:pathLst>
                  <a:path w="22285" h="22285" extrusionOk="0">
                    <a:moveTo>
                      <a:pt x="11111" y="0"/>
                    </a:moveTo>
                    <a:lnTo>
                      <a:pt x="1" y="11111"/>
                    </a:lnTo>
                    <a:lnTo>
                      <a:pt x="11175" y="22285"/>
                    </a:lnTo>
                    <a:lnTo>
                      <a:pt x="22285" y="11142"/>
                    </a:lnTo>
                    <a:lnTo>
                      <a:pt x="111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6"/>
              <p:cNvSpPr/>
              <p:nvPr/>
            </p:nvSpPr>
            <p:spPr>
              <a:xfrm rot="-5400000" flipH="1">
                <a:off x="3546837" y="159114"/>
                <a:ext cx="642478" cy="32312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8" name="Google Shape;748;p26"/>
            <p:cNvSpPr/>
            <p:nvPr/>
          </p:nvSpPr>
          <p:spPr>
            <a:xfrm>
              <a:off x="-5581" y="-763"/>
              <a:ext cx="503237" cy="505395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26"/>
          <p:cNvGrpSpPr/>
          <p:nvPr/>
        </p:nvGrpSpPr>
        <p:grpSpPr>
          <a:xfrm>
            <a:off x="4494542" y="4638105"/>
            <a:ext cx="4655096" cy="505395"/>
            <a:chOff x="4494542" y="4638105"/>
            <a:chExt cx="4655096" cy="505395"/>
          </a:xfrm>
        </p:grpSpPr>
        <p:grpSp>
          <p:nvGrpSpPr>
            <p:cNvPr id="750" name="Google Shape;750;p26"/>
            <p:cNvGrpSpPr/>
            <p:nvPr/>
          </p:nvGrpSpPr>
          <p:grpSpPr>
            <a:xfrm>
              <a:off x="4494542" y="4638669"/>
              <a:ext cx="2799974" cy="503921"/>
              <a:chOff x="2449957" y="4496710"/>
              <a:chExt cx="3580071" cy="644318"/>
            </a:xfrm>
          </p:grpSpPr>
          <p:sp>
            <p:nvSpPr>
              <p:cNvPr id="751" name="Google Shape;751;p26"/>
              <p:cNvSpPr/>
              <p:nvPr/>
            </p:nvSpPr>
            <p:spPr>
              <a:xfrm rot="-5400000" flipH="1">
                <a:off x="5384317" y="4495317"/>
                <a:ext cx="644318" cy="647105"/>
              </a:xfrm>
              <a:custGeom>
                <a:avLst/>
                <a:gdLst/>
                <a:ahLst/>
                <a:cxnLst/>
                <a:rect l="l" t="t" r="r" b="b"/>
                <a:pathLst>
                  <a:path w="22413" h="22508" extrusionOk="0">
                    <a:moveTo>
                      <a:pt x="11206" y="0"/>
                    </a:moveTo>
                    <a:cubicBezTo>
                      <a:pt x="4998" y="0"/>
                      <a:pt x="0" y="5094"/>
                      <a:pt x="128" y="11302"/>
                    </a:cubicBezTo>
                    <a:lnTo>
                      <a:pt x="128" y="11397"/>
                    </a:lnTo>
                    <a:cubicBezTo>
                      <a:pt x="128" y="17510"/>
                      <a:pt x="5094" y="22476"/>
                      <a:pt x="11206" y="22508"/>
                    </a:cubicBezTo>
                    <a:cubicBezTo>
                      <a:pt x="17350" y="22476"/>
                      <a:pt x="22285" y="17510"/>
                      <a:pt x="22317" y="11397"/>
                    </a:cubicBezTo>
                    <a:lnTo>
                      <a:pt x="22317" y="11302"/>
                    </a:lnTo>
                    <a:cubicBezTo>
                      <a:pt x="22412" y="5094"/>
                      <a:pt x="17414" y="0"/>
                      <a:pt x="112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6"/>
              <p:cNvSpPr/>
              <p:nvPr/>
            </p:nvSpPr>
            <p:spPr>
              <a:xfrm rot="-5400000" flipH="1">
                <a:off x="4898862" y="4657244"/>
                <a:ext cx="642478" cy="32401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70" extrusionOk="0">
                    <a:moveTo>
                      <a:pt x="1" y="0"/>
                    </a:moveTo>
                    <a:lnTo>
                      <a:pt x="1" y="96"/>
                    </a:lnTo>
                    <a:cubicBezTo>
                      <a:pt x="1" y="6272"/>
                      <a:pt x="4999" y="11270"/>
                      <a:pt x="11175" y="11270"/>
                    </a:cubicBezTo>
                    <a:cubicBezTo>
                      <a:pt x="17351" y="11270"/>
                      <a:pt x="22349" y="6272"/>
                      <a:pt x="22349" y="96"/>
                    </a:cubicBez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6"/>
              <p:cNvSpPr/>
              <p:nvPr/>
            </p:nvSpPr>
            <p:spPr>
              <a:xfrm rot="-5400000" flipH="1">
                <a:off x="5223258" y="4657689"/>
                <a:ext cx="642478" cy="32312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6"/>
              <p:cNvSpPr/>
              <p:nvPr/>
            </p:nvSpPr>
            <p:spPr>
              <a:xfrm rot="-5400000" flipH="1">
                <a:off x="2451810" y="4496157"/>
                <a:ext cx="642478" cy="646185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22349" y="0"/>
                    </a:moveTo>
                    <a:cubicBezTo>
                      <a:pt x="9997" y="0"/>
                      <a:pt x="1" y="9996"/>
                      <a:pt x="1" y="22348"/>
                    </a:cubicBezTo>
                    <a:lnTo>
                      <a:pt x="1" y="22475"/>
                    </a:lnTo>
                    <a:lnTo>
                      <a:pt x="22349" y="22475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6"/>
              <p:cNvSpPr/>
              <p:nvPr/>
            </p:nvSpPr>
            <p:spPr>
              <a:xfrm rot="-5400000" flipH="1">
                <a:off x="3097845" y="4496157"/>
                <a:ext cx="642478" cy="646185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1" y="22476"/>
                    </a:lnTo>
                    <a:lnTo>
                      <a:pt x="22349" y="2247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6"/>
              <p:cNvSpPr/>
              <p:nvPr/>
            </p:nvSpPr>
            <p:spPr>
              <a:xfrm rot="-5400000" flipH="1">
                <a:off x="3582937" y="4657244"/>
                <a:ext cx="642478" cy="32401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70" extrusionOk="0">
                    <a:moveTo>
                      <a:pt x="1" y="0"/>
                    </a:moveTo>
                    <a:lnTo>
                      <a:pt x="1" y="96"/>
                    </a:lnTo>
                    <a:cubicBezTo>
                      <a:pt x="1" y="6272"/>
                      <a:pt x="4999" y="11270"/>
                      <a:pt x="11175" y="11270"/>
                    </a:cubicBezTo>
                    <a:cubicBezTo>
                      <a:pt x="17351" y="11270"/>
                      <a:pt x="22349" y="6272"/>
                      <a:pt x="22349" y="96"/>
                    </a:cubicBez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6"/>
              <p:cNvSpPr/>
              <p:nvPr/>
            </p:nvSpPr>
            <p:spPr>
              <a:xfrm rot="-5400000" flipH="1">
                <a:off x="3907333" y="4657689"/>
                <a:ext cx="642478" cy="32312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6"/>
              <p:cNvSpPr/>
              <p:nvPr/>
            </p:nvSpPr>
            <p:spPr>
              <a:xfrm rot="-5400000" flipH="1">
                <a:off x="4401500" y="4484715"/>
                <a:ext cx="642478" cy="669070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3272" extrusionOk="0">
                    <a:moveTo>
                      <a:pt x="1" y="1"/>
                    </a:moveTo>
                    <a:lnTo>
                      <a:pt x="1" y="23272"/>
                    </a:lnTo>
                    <a:lnTo>
                      <a:pt x="22349" y="23272"/>
                    </a:lnTo>
                    <a:lnTo>
                      <a:pt x="22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6"/>
              <p:cNvSpPr/>
              <p:nvPr/>
            </p:nvSpPr>
            <p:spPr>
              <a:xfrm rot="-5400000" flipH="1">
                <a:off x="2725404" y="4769768"/>
                <a:ext cx="368830" cy="372542"/>
              </a:xfrm>
              <a:custGeom>
                <a:avLst/>
                <a:gdLst/>
                <a:ahLst/>
                <a:cxnLst/>
                <a:rect l="l" t="t" r="r" b="b"/>
                <a:pathLst>
                  <a:path w="12830" h="12958" extrusionOk="0">
                    <a:moveTo>
                      <a:pt x="12830" y="1"/>
                    </a:moveTo>
                    <a:cubicBezTo>
                      <a:pt x="5731" y="1"/>
                      <a:pt x="0" y="5731"/>
                      <a:pt x="0" y="12830"/>
                    </a:cubicBezTo>
                    <a:lnTo>
                      <a:pt x="0" y="12957"/>
                    </a:lnTo>
                    <a:lnTo>
                      <a:pt x="12830" y="12957"/>
                    </a:lnTo>
                    <a:lnTo>
                      <a:pt x="12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6"/>
              <p:cNvSpPr/>
              <p:nvPr/>
            </p:nvSpPr>
            <p:spPr>
              <a:xfrm rot="-5400000" flipH="1">
                <a:off x="4390991" y="4498903"/>
                <a:ext cx="640638" cy="640694"/>
              </a:xfrm>
              <a:custGeom>
                <a:avLst/>
                <a:gdLst/>
                <a:ahLst/>
                <a:cxnLst/>
                <a:rect l="l" t="t" r="r" b="b"/>
                <a:pathLst>
                  <a:path w="22285" h="22285" extrusionOk="0">
                    <a:moveTo>
                      <a:pt x="11111" y="0"/>
                    </a:moveTo>
                    <a:lnTo>
                      <a:pt x="1" y="11111"/>
                    </a:lnTo>
                    <a:lnTo>
                      <a:pt x="11175" y="22285"/>
                    </a:lnTo>
                    <a:lnTo>
                      <a:pt x="22285" y="11142"/>
                    </a:lnTo>
                    <a:lnTo>
                      <a:pt x="111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1" name="Google Shape;761;p26"/>
            <p:cNvSpPr/>
            <p:nvPr/>
          </p:nvSpPr>
          <p:spPr>
            <a:xfrm rot="10800000">
              <a:off x="8646401" y="4638105"/>
              <a:ext cx="503237" cy="505395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26"/>
          <p:cNvGrpSpPr/>
          <p:nvPr/>
        </p:nvGrpSpPr>
        <p:grpSpPr>
          <a:xfrm>
            <a:off x="-6674" y="2627779"/>
            <a:ext cx="509850" cy="2515714"/>
            <a:chOff x="-6665" y="1686613"/>
            <a:chExt cx="570110" cy="2813053"/>
          </a:xfrm>
        </p:grpSpPr>
        <p:sp>
          <p:nvSpPr>
            <p:cNvPr id="763" name="Google Shape;763;p26"/>
            <p:cNvSpPr/>
            <p:nvPr/>
          </p:nvSpPr>
          <p:spPr>
            <a:xfrm rot="5400000">
              <a:off x="-5027" y="3372245"/>
              <a:ext cx="561910" cy="565184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6"/>
            <p:cNvSpPr/>
            <p:nvPr/>
          </p:nvSpPr>
          <p:spPr>
            <a:xfrm>
              <a:off x="-5443" y="3934482"/>
              <a:ext cx="561910" cy="565184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 rot="5400000">
              <a:off x="-3833" y="3371855"/>
              <a:ext cx="563519" cy="565964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6"/>
            <p:cNvSpPr/>
            <p:nvPr/>
          </p:nvSpPr>
          <p:spPr>
            <a:xfrm>
              <a:off x="-5443" y="3934482"/>
              <a:ext cx="562714" cy="565184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7" name="Google Shape;767;p26"/>
            <p:cNvGrpSpPr/>
            <p:nvPr/>
          </p:nvGrpSpPr>
          <p:grpSpPr>
            <a:xfrm rot="10800000" flipH="1">
              <a:off x="-3750" y="2247260"/>
              <a:ext cx="567195" cy="568400"/>
              <a:chOff x="116" y="1926514"/>
              <a:chExt cx="649188" cy="644298"/>
            </a:xfrm>
          </p:grpSpPr>
          <p:sp>
            <p:nvSpPr>
              <p:cNvPr id="768" name="Google Shape;768;p26"/>
              <p:cNvSpPr/>
              <p:nvPr/>
            </p:nvSpPr>
            <p:spPr>
              <a:xfrm rot="5400000" flipH="1">
                <a:off x="279373" y="2200881"/>
                <a:ext cx="644289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6"/>
              <p:cNvSpPr/>
              <p:nvPr/>
            </p:nvSpPr>
            <p:spPr>
              <a:xfrm rot="5400000" flipH="1">
                <a:off x="92995" y="2202428"/>
                <a:ext cx="644289" cy="9246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216" extrusionOk="0">
                    <a:moveTo>
                      <a:pt x="0" y="1"/>
                    </a:moveTo>
                    <a:lnTo>
                      <a:pt x="0" y="3216"/>
                    </a:lnTo>
                    <a:lnTo>
                      <a:pt x="22412" y="3216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 rot="5400000" flipH="1">
                <a:off x="-91402" y="2202888"/>
                <a:ext cx="644289" cy="9154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6"/>
              <p:cNvSpPr/>
              <p:nvPr/>
            </p:nvSpPr>
            <p:spPr>
              <a:xfrm rot="5400000" flipH="1">
                <a:off x="-276244" y="2202874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2" name="Google Shape;772;p26"/>
            <p:cNvSpPr/>
            <p:nvPr/>
          </p:nvSpPr>
          <p:spPr>
            <a:xfrm flipH="1">
              <a:off x="-2687" y="1686613"/>
              <a:ext cx="561910" cy="565159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22349" y="0"/>
                  </a:moveTo>
                  <a:cubicBezTo>
                    <a:pt x="9997" y="0"/>
                    <a:pt x="1" y="9996"/>
                    <a:pt x="1" y="22348"/>
                  </a:cubicBezTo>
                  <a:lnTo>
                    <a:pt x="1" y="22475"/>
                  </a:ln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 flipH="1">
              <a:off x="-2665" y="1925902"/>
              <a:ext cx="322578" cy="325829"/>
            </a:xfrm>
            <a:custGeom>
              <a:avLst/>
              <a:gdLst/>
              <a:ahLst/>
              <a:cxnLst/>
              <a:rect l="l" t="t" r="r" b="b"/>
              <a:pathLst>
                <a:path w="12830" h="12958" extrusionOk="0">
                  <a:moveTo>
                    <a:pt x="12830" y="1"/>
                  </a:moveTo>
                  <a:cubicBezTo>
                    <a:pt x="5731" y="1"/>
                    <a:pt x="0" y="5731"/>
                    <a:pt x="0" y="12830"/>
                  </a:cubicBezTo>
                  <a:lnTo>
                    <a:pt x="0" y="12957"/>
                  </a:lnTo>
                  <a:lnTo>
                    <a:pt x="12830" y="12957"/>
                  </a:lnTo>
                  <a:lnTo>
                    <a:pt x="128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 rot="5400000">
              <a:off x="-5027" y="2810507"/>
              <a:ext cx="561910" cy="565184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26"/>
          <p:cNvGrpSpPr/>
          <p:nvPr/>
        </p:nvGrpSpPr>
        <p:grpSpPr>
          <a:xfrm>
            <a:off x="8134846" y="-1448"/>
            <a:ext cx="1014812" cy="2511672"/>
            <a:chOff x="8134846" y="-1448"/>
            <a:chExt cx="1014812" cy="2511672"/>
          </a:xfrm>
        </p:grpSpPr>
        <p:grpSp>
          <p:nvGrpSpPr>
            <p:cNvPr id="776" name="Google Shape;776;p26"/>
            <p:cNvGrpSpPr/>
            <p:nvPr/>
          </p:nvGrpSpPr>
          <p:grpSpPr>
            <a:xfrm>
              <a:off x="8134846" y="-1448"/>
              <a:ext cx="1014812" cy="2511672"/>
              <a:chOff x="7165471" y="-1448"/>
              <a:chExt cx="1014812" cy="2511672"/>
            </a:xfrm>
          </p:grpSpPr>
          <p:sp>
            <p:nvSpPr>
              <p:cNvPr id="777" name="Google Shape;777;p26"/>
              <p:cNvSpPr/>
              <p:nvPr/>
            </p:nvSpPr>
            <p:spPr>
              <a:xfrm rot="-5400000">
                <a:off x="7166927" y="-2184"/>
                <a:ext cx="502461" cy="50537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6"/>
              <p:cNvSpPr/>
              <p:nvPr/>
            </p:nvSpPr>
            <p:spPr>
              <a:xfrm rot="-5400000">
                <a:off x="7671504" y="500224"/>
                <a:ext cx="502461" cy="505395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7" extrusionOk="0">
                    <a:moveTo>
                      <a:pt x="0" y="1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6"/>
              <p:cNvSpPr/>
              <p:nvPr/>
            </p:nvSpPr>
            <p:spPr>
              <a:xfrm rot="-5400000">
                <a:off x="7671504" y="-2195"/>
                <a:ext cx="502461" cy="505395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7" extrusionOk="0">
                    <a:moveTo>
                      <a:pt x="0" y="1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 rot="-5400000">
                <a:off x="7668998" y="499875"/>
                <a:ext cx="503900" cy="506092"/>
              </a:xfrm>
              <a:custGeom>
                <a:avLst/>
                <a:gdLst/>
                <a:ahLst/>
                <a:cxnLst/>
                <a:rect l="l" t="t" r="r" b="b"/>
                <a:pathLst>
                  <a:path w="22413" h="22508" extrusionOk="0">
                    <a:moveTo>
                      <a:pt x="11206" y="0"/>
                    </a:moveTo>
                    <a:cubicBezTo>
                      <a:pt x="4998" y="0"/>
                      <a:pt x="0" y="5094"/>
                      <a:pt x="128" y="11302"/>
                    </a:cubicBezTo>
                    <a:lnTo>
                      <a:pt x="128" y="11397"/>
                    </a:lnTo>
                    <a:cubicBezTo>
                      <a:pt x="128" y="17510"/>
                      <a:pt x="5094" y="22476"/>
                      <a:pt x="11206" y="22508"/>
                    </a:cubicBezTo>
                    <a:cubicBezTo>
                      <a:pt x="17350" y="22476"/>
                      <a:pt x="22285" y="17510"/>
                      <a:pt x="22317" y="11397"/>
                    </a:cubicBezTo>
                    <a:lnTo>
                      <a:pt x="22317" y="11302"/>
                    </a:lnTo>
                    <a:cubicBezTo>
                      <a:pt x="22412" y="5094"/>
                      <a:pt x="17414" y="0"/>
                      <a:pt x="11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 rot="-5400000">
                <a:off x="7168714" y="323"/>
                <a:ext cx="502461" cy="500359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253" extrusionOk="0">
                    <a:moveTo>
                      <a:pt x="11174" y="0"/>
                    </a:moveTo>
                    <a:cubicBezTo>
                      <a:pt x="5094" y="0"/>
                      <a:pt x="128" y="4903"/>
                      <a:pt x="0" y="10983"/>
                    </a:cubicBezTo>
                    <a:lnTo>
                      <a:pt x="0" y="11079"/>
                    </a:lnTo>
                    <a:cubicBezTo>
                      <a:pt x="32" y="17255"/>
                      <a:pt x="5030" y="22253"/>
                      <a:pt x="11174" y="22253"/>
                    </a:cubicBezTo>
                    <a:cubicBezTo>
                      <a:pt x="17350" y="22253"/>
                      <a:pt x="22348" y="17255"/>
                      <a:pt x="22348" y="11079"/>
                    </a:cubicBezTo>
                    <a:lnTo>
                      <a:pt x="22348" y="10983"/>
                    </a:lnTo>
                    <a:cubicBezTo>
                      <a:pt x="22253" y="4903"/>
                      <a:pt x="17287" y="0"/>
                      <a:pt x="11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 rot="-5400000">
                <a:off x="7166927" y="500235"/>
                <a:ext cx="502461" cy="50537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22348" y="0"/>
                    </a:moveTo>
                    <a:cubicBezTo>
                      <a:pt x="9996" y="0"/>
                      <a:pt x="0" y="9997"/>
                      <a:pt x="0" y="22348"/>
                    </a:cubicBez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6"/>
              <p:cNvSpPr/>
              <p:nvPr/>
            </p:nvSpPr>
            <p:spPr>
              <a:xfrm rot="-5400000">
                <a:off x="7671145" y="-2555"/>
                <a:ext cx="503181" cy="505395"/>
              </a:xfrm>
              <a:custGeom>
                <a:avLst/>
                <a:gdLst/>
                <a:ahLst/>
                <a:cxnLst/>
                <a:rect l="l" t="t" r="r" b="b"/>
                <a:pathLst>
                  <a:path w="22381" h="22477" extrusionOk="0">
                    <a:moveTo>
                      <a:pt x="0" y="1"/>
                    </a:moveTo>
                    <a:lnTo>
                      <a:pt x="0" y="22476"/>
                    </a:lnTo>
                    <a:cubicBezTo>
                      <a:pt x="12352" y="22476"/>
                      <a:pt x="22380" y="12480"/>
                      <a:pt x="22380" y="128"/>
                    </a:cubicBezTo>
                    <a:lnTo>
                      <a:pt x="223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6"/>
              <p:cNvSpPr/>
              <p:nvPr/>
            </p:nvSpPr>
            <p:spPr>
              <a:xfrm rot="-5400000">
                <a:off x="7169775" y="1504565"/>
                <a:ext cx="1506642" cy="504676"/>
              </a:xfrm>
              <a:custGeom>
                <a:avLst/>
                <a:gdLst/>
                <a:ahLst/>
                <a:cxnLst/>
                <a:rect l="l" t="t" r="r" b="b"/>
                <a:pathLst>
                  <a:path w="67014" h="22445" extrusionOk="0">
                    <a:moveTo>
                      <a:pt x="11238" y="1"/>
                    </a:moveTo>
                    <a:cubicBezTo>
                      <a:pt x="5031" y="1"/>
                      <a:pt x="1" y="5031"/>
                      <a:pt x="1" y="11238"/>
                    </a:cubicBezTo>
                    <a:cubicBezTo>
                      <a:pt x="1" y="17414"/>
                      <a:pt x="5031" y="22444"/>
                      <a:pt x="11238" y="22444"/>
                    </a:cubicBezTo>
                    <a:lnTo>
                      <a:pt x="67013" y="22444"/>
                    </a:lnTo>
                    <a:lnTo>
                      <a:pt x="670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85" name="Google Shape;785;p26"/>
              <p:cNvGrpSpPr/>
              <p:nvPr/>
            </p:nvGrpSpPr>
            <p:grpSpPr>
              <a:xfrm rot="-5400000" flipH="1">
                <a:off x="7672065" y="1499079"/>
                <a:ext cx="503380" cy="513055"/>
                <a:chOff x="116" y="1926514"/>
                <a:chExt cx="649188" cy="644298"/>
              </a:xfrm>
            </p:grpSpPr>
            <p:sp>
              <p:nvSpPr>
                <p:cNvPr id="786" name="Google Shape;786;p26"/>
                <p:cNvSpPr/>
                <p:nvPr/>
              </p:nvSpPr>
              <p:spPr>
                <a:xfrm rot="5400000" flipH="1">
                  <a:off x="279373" y="2200881"/>
                  <a:ext cx="644289" cy="95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2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412" y="3184"/>
                      </a:lnTo>
                      <a:lnTo>
                        <a:pt x="224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26"/>
                <p:cNvSpPr/>
                <p:nvPr/>
              </p:nvSpPr>
              <p:spPr>
                <a:xfrm rot="5400000" flipH="1">
                  <a:off x="92995" y="2202428"/>
                  <a:ext cx="644289" cy="92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2" h="3216" extrusionOk="0">
                      <a:moveTo>
                        <a:pt x="0" y="1"/>
                      </a:moveTo>
                      <a:lnTo>
                        <a:pt x="0" y="3216"/>
                      </a:lnTo>
                      <a:lnTo>
                        <a:pt x="22412" y="3216"/>
                      </a:lnTo>
                      <a:lnTo>
                        <a:pt x="224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26"/>
                <p:cNvSpPr/>
                <p:nvPr/>
              </p:nvSpPr>
              <p:spPr>
                <a:xfrm rot="5400000" flipH="1">
                  <a:off x="-91402" y="2202888"/>
                  <a:ext cx="644289" cy="91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2" h="3184" extrusionOk="0">
                      <a:moveTo>
                        <a:pt x="0" y="0"/>
                      </a:moveTo>
                      <a:lnTo>
                        <a:pt x="0" y="3184"/>
                      </a:lnTo>
                      <a:lnTo>
                        <a:pt x="22412" y="3184"/>
                      </a:lnTo>
                      <a:lnTo>
                        <a:pt x="224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26"/>
                <p:cNvSpPr/>
                <p:nvPr/>
              </p:nvSpPr>
              <p:spPr>
                <a:xfrm rot="5400000" flipH="1">
                  <a:off x="-276244" y="2202874"/>
                  <a:ext cx="644289" cy="91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2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412" y="3184"/>
                      </a:lnTo>
                      <a:lnTo>
                        <a:pt x="224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90" name="Google Shape;790;p26"/>
            <p:cNvSpPr/>
            <p:nvPr/>
          </p:nvSpPr>
          <p:spPr>
            <a:xfrm rot="-5400000" flipH="1">
              <a:off x="8640784" y="1001705"/>
              <a:ext cx="502461" cy="50537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ITLE_ONLY_1_2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27"/>
          <p:cNvSpPr txBox="1">
            <a:spLocks noGrp="1"/>
          </p:cNvSpPr>
          <p:nvPr>
            <p:ph type="title"/>
          </p:nvPr>
        </p:nvSpPr>
        <p:spPr>
          <a:xfrm>
            <a:off x="1083391" y="1858121"/>
            <a:ext cx="21987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3" name="Google Shape;793;p27"/>
          <p:cNvSpPr txBox="1">
            <a:spLocks noGrp="1"/>
          </p:cNvSpPr>
          <p:nvPr>
            <p:ph type="subTitle" idx="1"/>
          </p:nvPr>
        </p:nvSpPr>
        <p:spPr>
          <a:xfrm>
            <a:off x="1209197" y="2256425"/>
            <a:ext cx="19470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94" name="Google Shape;794;p27"/>
          <p:cNvSpPr txBox="1">
            <a:spLocks noGrp="1"/>
          </p:cNvSpPr>
          <p:nvPr>
            <p:ph type="title" idx="2"/>
          </p:nvPr>
        </p:nvSpPr>
        <p:spPr>
          <a:xfrm>
            <a:off x="3472694" y="1858025"/>
            <a:ext cx="21987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5" name="Google Shape;795;p27"/>
          <p:cNvSpPr txBox="1">
            <a:spLocks noGrp="1"/>
          </p:cNvSpPr>
          <p:nvPr>
            <p:ph type="title" idx="3"/>
          </p:nvPr>
        </p:nvSpPr>
        <p:spPr>
          <a:xfrm>
            <a:off x="1083391" y="3642500"/>
            <a:ext cx="21987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6" name="Google Shape;796;p27"/>
          <p:cNvSpPr txBox="1">
            <a:spLocks noGrp="1"/>
          </p:cNvSpPr>
          <p:nvPr>
            <p:ph type="title" idx="4"/>
          </p:nvPr>
        </p:nvSpPr>
        <p:spPr>
          <a:xfrm>
            <a:off x="3472694" y="3642500"/>
            <a:ext cx="21987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7" name="Google Shape;797;p27"/>
          <p:cNvSpPr txBox="1">
            <a:spLocks noGrp="1"/>
          </p:cNvSpPr>
          <p:nvPr>
            <p:ph type="title" idx="5" hasCustomPrompt="1"/>
          </p:nvPr>
        </p:nvSpPr>
        <p:spPr>
          <a:xfrm>
            <a:off x="1043746" y="1026350"/>
            <a:ext cx="22779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8" name="Google Shape;798;p27"/>
          <p:cNvSpPr txBox="1">
            <a:spLocks noGrp="1"/>
          </p:cNvSpPr>
          <p:nvPr>
            <p:ph type="title" idx="6" hasCustomPrompt="1"/>
          </p:nvPr>
        </p:nvSpPr>
        <p:spPr>
          <a:xfrm>
            <a:off x="3433049" y="2810825"/>
            <a:ext cx="22779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9" name="Google Shape;799;p27"/>
          <p:cNvSpPr txBox="1">
            <a:spLocks noGrp="1"/>
          </p:cNvSpPr>
          <p:nvPr>
            <p:ph type="title" idx="7" hasCustomPrompt="1"/>
          </p:nvPr>
        </p:nvSpPr>
        <p:spPr>
          <a:xfrm>
            <a:off x="1043746" y="2810825"/>
            <a:ext cx="22779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0" name="Google Shape;800;p27"/>
          <p:cNvSpPr txBox="1">
            <a:spLocks noGrp="1"/>
          </p:cNvSpPr>
          <p:nvPr>
            <p:ph type="title" idx="8" hasCustomPrompt="1"/>
          </p:nvPr>
        </p:nvSpPr>
        <p:spPr>
          <a:xfrm>
            <a:off x="3433049" y="1026350"/>
            <a:ext cx="22779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1" name="Google Shape;801;p27"/>
          <p:cNvSpPr txBox="1">
            <a:spLocks noGrp="1"/>
          </p:cNvSpPr>
          <p:nvPr>
            <p:ph type="subTitle" idx="9"/>
          </p:nvPr>
        </p:nvSpPr>
        <p:spPr>
          <a:xfrm>
            <a:off x="3598500" y="2256425"/>
            <a:ext cx="19470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802" name="Google Shape;802;p27"/>
          <p:cNvSpPr txBox="1">
            <a:spLocks noGrp="1"/>
          </p:cNvSpPr>
          <p:nvPr>
            <p:ph type="subTitle" idx="13"/>
          </p:nvPr>
        </p:nvSpPr>
        <p:spPr>
          <a:xfrm>
            <a:off x="1209197" y="4040900"/>
            <a:ext cx="19470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803" name="Google Shape;803;p27"/>
          <p:cNvSpPr txBox="1">
            <a:spLocks noGrp="1"/>
          </p:cNvSpPr>
          <p:nvPr>
            <p:ph type="subTitle" idx="14"/>
          </p:nvPr>
        </p:nvSpPr>
        <p:spPr>
          <a:xfrm>
            <a:off x="3598500" y="4040900"/>
            <a:ext cx="19470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grpSp>
        <p:nvGrpSpPr>
          <p:cNvPr id="804" name="Google Shape;804;p27"/>
          <p:cNvGrpSpPr/>
          <p:nvPr/>
        </p:nvGrpSpPr>
        <p:grpSpPr>
          <a:xfrm rot="10800000" flipH="1">
            <a:off x="8149841" y="2636119"/>
            <a:ext cx="1014812" cy="2511672"/>
            <a:chOff x="8134846" y="-1448"/>
            <a:chExt cx="1014812" cy="2511672"/>
          </a:xfrm>
        </p:grpSpPr>
        <p:grpSp>
          <p:nvGrpSpPr>
            <p:cNvPr id="805" name="Google Shape;805;p27"/>
            <p:cNvGrpSpPr/>
            <p:nvPr/>
          </p:nvGrpSpPr>
          <p:grpSpPr>
            <a:xfrm>
              <a:off x="8134846" y="-1448"/>
              <a:ext cx="1014812" cy="2511672"/>
              <a:chOff x="7165471" y="-1448"/>
              <a:chExt cx="1014812" cy="2511672"/>
            </a:xfrm>
          </p:grpSpPr>
          <p:sp>
            <p:nvSpPr>
              <p:cNvPr id="806" name="Google Shape;806;p27"/>
              <p:cNvSpPr/>
              <p:nvPr/>
            </p:nvSpPr>
            <p:spPr>
              <a:xfrm rot="-5400000">
                <a:off x="7166927" y="-2184"/>
                <a:ext cx="502461" cy="50537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7"/>
              <p:cNvSpPr/>
              <p:nvPr/>
            </p:nvSpPr>
            <p:spPr>
              <a:xfrm rot="-5400000">
                <a:off x="7671504" y="500224"/>
                <a:ext cx="502461" cy="505395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7" extrusionOk="0">
                    <a:moveTo>
                      <a:pt x="0" y="1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7"/>
              <p:cNvSpPr/>
              <p:nvPr/>
            </p:nvSpPr>
            <p:spPr>
              <a:xfrm rot="-5400000">
                <a:off x="7671504" y="-2195"/>
                <a:ext cx="502461" cy="505395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7" extrusionOk="0">
                    <a:moveTo>
                      <a:pt x="0" y="1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7"/>
              <p:cNvSpPr/>
              <p:nvPr/>
            </p:nvSpPr>
            <p:spPr>
              <a:xfrm rot="-5400000">
                <a:off x="7668998" y="499875"/>
                <a:ext cx="503900" cy="506092"/>
              </a:xfrm>
              <a:custGeom>
                <a:avLst/>
                <a:gdLst/>
                <a:ahLst/>
                <a:cxnLst/>
                <a:rect l="l" t="t" r="r" b="b"/>
                <a:pathLst>
                  <a:path w="22413" h="22508" extrusionOk="0">
                    <a:moveTo>
                      <a:pt x="11206" y="0"/>
                    </a:moveTo>
                    <a:cubicBezTo>
                      <a:pt x="4998" y="0"/>
                      <a:pt x="0" y="5094"/>
                      <a:pt x="128" y="11302"/>
                    </a:cubicBezTo>
                    <a:lnTo>
                      <a:pt x="128" y="11397"/>
                    </a:lnTo>
                    <a:cubicBezTo>
                      <a:pt x="128" y="17510"/>
                      <a:pt x="5094" y="22476"/>
                      <a:pt x="11206" y="22508"/>
                    </a:cubicBezTo>
                    <a:cubicBezTo>
                      <a:pt x="17350" y="22476"/>
                      <a:pt x="22285" y="17510"/>
                      <a:pt x="22317" y="11397"/>
                    </a:cubicBezTo>
                    <a:lnTo>
                      <a:pt x="22317" y="11302"/>
                    </a:lnTo>
                    <a:cubicBezTo>
                      <a:pt x="22412" y="5094"/>
                      <a:pt x="17414" y="0"/>
                      <a:pt x="11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7"/>
              <p:cNvSpPr/>
              <p:nvPr/>
            </p:nvSpPr>
            <p:spPr>
              <a:xfrm rot="-5400000">
                <a:off x="7168714" y="323"/>
                <a:ext cx="502461" cy="500359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253" extrusionOk="0">
                    <a:moveTo>
                      <a:pt x="11174" y="0"/>
                    </a:moveTo>
                    <a:cubicBezTo>
                      <a:pt x="5094" y="0"/>
                      <a:pt x="128" y="4903"/>
                      <a:pt x="0" y="10983"/>
                    </a:cubicBezTo>
                    <a:lnTo>
                      <a:pt x="0" y="11079"/>
                    </a:lnTo>
                    <a:cubicBezTo>
                      <a:pt x="32" y="17255"/>
                      <a:pt x="5030" y="22253"/>
                      <a:pt x="11174" y="22253"/>
                    </a:cubicBezTo>
                    <a:cubicBezTo>
                      <a:pt x="17350" y="22253"/>
                      <a:pt x="22348" y="17255"/>
                      <a:pt x="22348" y="11079"/>
                    </a:cubicBezTo>
                    <a:lnTo>
                      <a:pt x="22348" y="10983"/>
                    </a:lnTo>
                    <a:cubicBezTo>
                      <a:pt x="22253" y="4903"/>
                      <a:pt x="17287" y="0"/>
                      <a:pt x="11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7"/>
              <p:cNvSpPr/>
              <p:nvPr/>
            </p:nvSpPr>
            <p:spPr>
              <a:xfrm rot="-5400000">
                <a:off x="7166927" y="500235"/>
                <a:ext cx="502461" cy="50537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22348" y="0"/>
                    </a:moveTo>
                    <a:cubicBezTo>
                      <a:pt x="9996" y="0"/>
                      <a:pt x="0" y="9997"/>
                      <a:pt x="0" y="22348"/>
                    </a:cubicBez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7"/>
              <p:cNvSpPr/>
              <p:nvPr/>
            </p:nvSpPr>
            <p:spPr>
              <a:xfrm rot="-5400000">
                <a:off x="7671145" y="-2555"/>
                <a:ext cx="503181" cy="505395"/>
              </a:xfrm>
              <a:custGeom>
                <a:avLst/>
                <a:gdLst/>
                <a:ahLst/>
                <a:cxnLst/>
                <a:rect l="l" t="t" r="r" b="b"/>
                <a:pathLst>
                  <a:path w="22381" h="22477" extrusionOk="0">
                    <a:moveTo>
                      <a:pt x="0" y="1"/>
                    </a:moveTo>
                    <a:lnTo>
                      <a:pt x="0" y="22476"/>
                    </a:lnTo>
                    <a:cubicBezTo>
                      <a:pt x="12352" y="22476"/>
                      <a:pt x="22380" y="12480"/>
                      <a:pt x="22380" y="128"/>
                    </a:cubicBezTo>
                    <a:lnTo>
                      <a:pt x="223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7"/>
              <p:cNvSpPr/>
              <p:nvPr/>
            </p:nvSpPr>
            <p:spPr>
              <a:xfrm rot="-5400000">
                <a:off x="7169775" y="1504565"/>
                <a:ext cx="1506642" cy="504676"/>
              </a:xfrm>
              <a:custGeom>
                <a:avLst/>
                <a:gdLst/>
                <a:ahLst/>
                <a:cxnLst/>
                <a:rect l="l" t="t" r="r" b="b"/>
                <a:pathLst>
                  <a:path w="67014" h="22445" extrusionOk="0">
                    <a:moveTo>
                      <a:pt x="11238" y="1"/>
                    </a:moveTo>
                    <a:cubicBezTo>
                      <a:pt x="5031" y="1"/>
                      <a:pt x="1" y="5031"/>
                      <a:pt x="1" y="11238"/>
                    </a:cubicBezTo>
                    <a:cubicBezTo>
                      <a:pt x="1" y="17414"/>
                      <a:pt x="5031" y="22444"/>
                      <a:pt x="11238" y="22444"/>
                    </a:cubicBezTo>
                    <a:lnTo>
                      <a:pt x="67013" y="22444"/>
                    </a:lnTo>
                    <a:lnTo>
                      <a:pt x="670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4" name="Google Shape;814;p27"/>
              <p:cNvGrpSpPr/>
              <p:nvPr/>
            </p:nvGrpSpPr>
            <p:grpSpPr>
              <a:xfrm rot="-5400000" flipH="1">
                <a:off x="7672065" y="1499079"/>
                <a:ext cx="503380" cy="513055"/>
                <a:chOff x="116" y="1926514"/>
                <a:chExt cx="649188" cy="644298"/>
              </a:xfrm>
            </p:grpSpPr>
            <p:sp>
              <p:nvSpPr>
                <p:cNvPr id="815" name="Google Shape;815;p27"/>
                <p:cNvSpPr/>
                <p:nvPr/>
              </p:nvSpPr>
              <p:spPr>
                <a:xfrm rot="5400000" flipH="1">
                  <a:off x="279373" y="2200881"/>
                  <a:ext cx="644289" cy="95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2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412" y="3184"/>
                      </a:lnTo>
                      <a:lnTo>
                        <a:pt x="224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27"/>
                <p:cNvSpPr/>
                <p:nvPr/>
              </p:nvSpPr>
              <p:spPr>
                <a:xfrm rot="5400000" flipH="1">
                  <a:off x="92995" y="2202428"/>
                  <a:ext cx="644289" cy="92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2" h="3216" extrusionOk="0">
                      <a:moveTo>
                        <a:pt x="0" y="1"/>
                      </a:moveTo>
                      <a:lnTo>
                        <a:pt x="0" y="3216"/>
                      </a:lnTo>
                      <a:lnTo>
                        <a:pt x="22412" y="3216"/>
                      </a:lnTo>
                      <a:lnTo>
                        <a:pt x="224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27"/>
                <p:cNvSpPr/>
                <p:nvPr/>
              </p:nvSpPr>
              <p:spPr>
                <a:xfrm rot="5400000" flipH="1">
                  <a:off x="-91402" y="2202888"/>
                  <a:ext cx="644289" cy="91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2" h="3184" extrusionOk="0">
                      <a:moveTo>
                        <a:pt x="0" y="0"/>
                      </a:moveTo>
                      <a:lnTo>
                        <a:pt x="0" y="3184"/>
                      </a:lnTo>
                      <a:lnTo>
                        <a:pt x="22412" y="3184"/>
                      </a:lnTo>
                      <a:lnTo>
                        <a:pt x="224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7"/>
                <p:cNvSpPr/>
                <p:nvPr/>
              </p:nvSpPr>
              <p:spPr>
                <a:xfrm rot="5400000" flipH="1">
                  <a:off x="-276244" y="2202874"/>
                  <a:ext cx="644289" cy="91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2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412" y="3184"/>
                      </a:lnTo>
                      <a:lnTo>
                        <a:pt x="224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19" name="Google Shape;819;p27"/>
            <p:cNvSpPr/>
            <p:nvPr/>
          </p:nvSpPr>
          <p:spPr>
            <a:xfrm rot="-5400000" flipH="1">
              <a:off x="8640784" y="1001705"/>
              <a:ext cx="502461" cy="50537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27"/>
          <p:cNvSpPr txBox="1">
            <a:spLocks noGrp="1"/>
          </p:cNvSpPr>
          <p:nvPr>
            <p:ph type="title" idx="15"/>
          </p:nvPr>
        </p:nvSpPr>
        <p:spPr>
          <a:xfrm>
            <a:off x="701600" y="558075"/>
            <a:ext cx="6939300" cy="52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821" name="Google Shape;821;p27"/>
          <p:cNvGrpSpPr/>
          <p:nvPr/>
        </p:nvGrpSpPr>
        <p:grpSpPr>
          <a:xfrm>
            <a:off x="-1657" y="3861841"/>
            <a:ext cx="445658" cy="1281658"/>
            <a:chOff x="-1657" y="3861841"/>
            <a:chExt cx="445658" cy="1281658"/>
          </a:xfrm>
        </p:grpSpPr>
        <p:sp>
          <p:nvSpPr>
            <p:cNvPr id="822" name="Google Shape;822;p27"/>
            <p:cNvSpPr/>
            <p:nvPr/>
          </p:nvSpPr>
          <p:spPr>
            <a:xfrm rot="10800000" flipH="1">
              <a:off x="-1030" y="4698454"/>
              <a:ext cx="443088" cy="445045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27"/>
            <p:cNvGrpSpPr/>
            <p:nvPr/>
          </p:nvGrpSpPr>
          <p:grpSpPr>
            <a:xfrm>
              <a:off x="-1657" y="3861841"/>
              <a:ext cx="445658" cy="443721"/>
              <a:chOff x="-1657" y="1728241"/>
              <a:chExt cx="445658" cy="443721"/>
            </a:xfrm>
          </p:grpSpPr>
          <p:sp>
            <p:nvSpPr>
              <p:cNvPr id="824" name="Google Shape;824;p27"/>
              <p:cNvSpPr/>
              <p:nvPr/>
            </p:nvSpPr>
            <p:spPr>
              <a:xfrm rot="-5400000" flipH="1">
                <a:off x="-689" y="1727273"/>
                <a:ext cx="443721" cy="445658"/>
              </a:xfrm>
              <a:custGeom>
                <a:avLst/>
                <a:gdLst/>
                <a:ahLst/>
                <a:cxnLst/>
                <a:rect l="l" t="t" r="r" b="b"/>
                <a:pathLst>
                  <a:path w="22413" h="22508" extrusionOk="0">
                    <a:moveTo>
                      <a:pt x="11206" y="0"/>
                    </a:moveTo>
                    <a:cubicBezTo>
                      <a:pt x="4998" y="0"/>
                      <a:pt x="0" y="5094"/>
                      <a:pt x="128" y="11302"/>
                    </a:cubicBezTo>
                    <a:lnTo>
                      <a:pt x="128" y="11397"/>
                    </a:lnTo>
                    <a:cubicBezTo>
                      <a:pt x="128" y="17510"/>
                      <a:pt x="5094" y="22476"/>
                      <a:pt x="11206" y="22508"/>
                    </a:cubicBezTo>
                    <a:cubicBezTo>
                      <a:pt x="17350" y="22476"/>
                      <a:pt x="22285" y="17510"/>
                      <a:pt x="22317" y="11397"/>
                    </a:cubicBezTo>
                    <a:lnTo>
                      <a:pt x="22317" y="11302"/>
                    </a:lnTo>
                    <a:cubicBezTo>
                      <a:pt x="22412" y="5094"/>
                      <a:pt x="17414" y="0"/>
                      <a:pt x="1120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7"/>
              <p:cNvSpPr/>
              <p:nvPr/>
            </p:nvSpPr>
            <p:spPr>
              <a:xfrm rot="-5400000" flipH="1">
                <a:off x="-111609" y="1839098"/>
                <a:ext cx="442454" cy="22253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6" name="Google Shape;826;p27"/>
          <p:cNvGrpSpPr/>
          <p:nvPr/>
        </p:nvGrpSpPr>
        <p:grpSpPr>
          <a:xfrm>
            <a:off x="-8901" y="-3620"/>
            <a:ext cx="1355882" cy="1894229"/>
            <a:chOff x="-8901" y="-3620"/>
            <a:chExt cx="1355882" cy="1894229"/>
          </a:xfrm>
        </p:grpSpPr>
        <p:sp>
          <p:nvSpPr>
            <p:cNvPr id="827" name="Google Shape;827;p27"/>
            <p:cNvSpPr/>
            <p:nvPr/>
          </p:nvSpPr>
          <p:spPr>
            <a:xfrm rot="-5400000" flipH="1">
              <a:off x="265" y="-11172"/>
              <a:ext cx="442454" cy="460786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7"/>
            <p:cNvSpPr/>
            <p:nvPr/>
          </p:nvSpPr>
          <p:spPr>
            <a:xfrm rot="10800000" flipH="1">
              <a:off x="248" y="-1416"/>
              <a:ext cx="442454" cy="44504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7"/>
            <p:cNvSpPr/>
            <p:nvPr/>
          </p:nvSpPr>
          <p:spPr>
            <a:xfrm rot="10800000" flipH="1">
              <a:off x="248" y="444375"/>
              <a:ext cx="442454" cy="681417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 rot="-5400000">
              <a:off x="255" y="441318"/>
              <a:ext cx="442454" cy="445025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442118" y="-3620"/>
              <a:ext cx="443088" cy="445045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 rot="-5400000" flipH="1">
              <a:off x="894359" y="-11172"/>
              <a:ext cx="442454" cy="460786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7"/>
            <p:cNvSpPr/>
            <p:nvPr/>
          </p:nvSpPr>
          <p:spPr>
            <a:xfrm rot="-5400000" flipH="1">
              <a:off x="905766" y="-1401"/>
              <a:ext cx="441187" cy="441243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27"/>
            <p:cNvGrpSpPr/>
            <p:nvPr/>
          </p:nvGrpSpPr>
          <p:grpSpPr>
            <a:xfrm>
              <a:off x="1910" y="1444951"/>
              <a:ext cx="443721" cy="445658"/>
              <a:chOff x="8701535" y="3634351"/>
              <a:chExt cx="443721" cy="445658"/>
            </a:xfrm>
          </p:grpSpPr>
          <p:sp>
            <p:nvSpPr>
              <p:cNvPr id="835" name="Google Shape;835;p27"/>
              <p:cNvSpPr/>
              <p:nvPr/>
            </p:nvSpPr>
            <p:spPr>
              <a:xfrm rot="10800000" flipH="1">
                <a:off x="8701535" y="3634351"/>
                <a:ext cx="443721" cy="445658"/>
              </a:xfrm>
              <a:custGeom>
                <a:avLst/>
                <a:gdLst/>
                <a:ahLst/>
                <a:cxnLst/>
                <a:rect l="l" t="t" r="r" b="b"/>
                <a:pathLst>
                  <a:path w="22413" h="22508" extrusionOk="0">
                    <a:moveTo>
                      <a:pt x="11206" y="0"/>
                    </a:moveTo>
                    <a:cubicBezTo>
                      <a:pt x="4998" y="0"/>
                      <a:pt x="0" y="5094"/>
                      <a:pt x="128" y="11302"/>
                    </a:cubicBezTo>
                    <a:lnTo>
                      <a:pt x="128" y="11397"/>
                    </a:lnTo>
                    <a:cubicBezTo>
                      <a:pt x="128" y="17510"/>
                      <a:pt x="5094" y="22476"/>
                      <a:pt x="11206" y="22508"/>
                    </a:cubicBezTo>
                    <a:cubicBezTo>
                      <a:pt x="17350" y="22476"/>
                      <a:pt x="22285" y="17510"/>
                      <a:pt x="22317" y="11397"/>
                    </a:cubicBezTo>
                    <a:lnTo>
                      <a:pt x="22317" y="11302"/>
                    </a:lnTo>
                    <a:cubicBezTo>
                      <a:pt x="22412" y="5094"/>
                      <a:pt x="17414" y="0"/>
                      <a:pt x="11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7"/>
              <p:cNvSpPr/>
              <p:nvPr/>
            </p:nvSpPr>
            <p:spPr>
              <a:xfrm rot="10800000" flipH="1">
                <a:off x="8702431" y="3857468"/>
                <a:ext cx="442454" cy="22253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7" name="Google Shape;837;p27"/>
            <p:cNvSpPr/>
            <p:nvPr/>
          </p:nvSpPr>
          <p:spPr>
            <a:xfrm>
              <a:off x="885200" y="440225"/>
              <a:ext cx="460769" cy="445045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8" name="Google Shape;838;p27"/>
          <p:cNvSpPr txBox="1">
            <a:spLocks noGrp="1"/>
          </p:cNvSpPr>
          <p:nvPr>
            <p:ph type="title" idx="16"/>
          </p:nvPr>
        </p:nvSpPr>
        <p:spPr>
          <a:xfrm>
            <a:off x="5861999" y="1858025"/>
            <a:ext cx="21987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9" name="Google Shape;839;p27"/>
          <p:cNvSpPr txBox="1">
            <a:spLocks noGrp="1"/>
          </p:cNvSpPr>
          <p:nvPr>
            <p:ph type="title" idx="17"/>
          </p:nvPr>
        </p:nvSpPr>
        <p:spPr>
          <a:xfrm>
            <a:off x="5861999" y="3642500"/>
            <a:ext cx="21987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0" name="Google Shape;840;p27"/>
          <p:cNvSpPr txBox="1">
            <a:spLocks noGrp="1"/>
          </p:cNvSpPr>
          <p:nvPr>
            <p:ph type="title" idx="18" hasCustomPrompt="1"/>
          </p:nvPr>
        </p:nvSpPr>
        <p:spPr>
          <a:xfrm>
            <a:off x="5822354" y="2810825"/>
            <a:ext cx="22779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1" name="Google Shape;841;p27"/>
          <p:cNvSpPr txBox="1">
            <a:spLocks noGrp="1"/>
          </p:cNvSpPr>
          <p:nvPr>
            <p:ph type="title" idx="19" hasCustomPrompt="1"/>
          </p:nvPr>
        </p:nvSpPr>
        <p:spPr>
          <a:xfrm>
            <a:off x="5822354" y="1026350"/>
            <a:ext cx="22779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2" name="Google Shape;842;p27"/>
          <p:cNvSpPr txBox="1">
            <a:spLocks noGrp="1"/>
          </p:cNvSpPr>
          <p:nvPr>
            <p:ph type="subTitle" idx="20"/>
          </p:nvPr>
        </p:nvSpPr>
        <p:spPr>
          <a:xfrm>
            <a:off x="5987805" y="2256425"/>
            <a:ext cx="19470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843" name="Google Shape;843;p27"/>
          <p:cNvSpPr txBox="1">
            <a:spLocks noGrp="1"/>
          </p:cNvSpPr>
          <p:nvPr>
            <p:ph type="subTitle" idx="21"/>
          </p:nvPr>
        </p:nvSpPr>
        <p:spPr>
          <a:xfrm>
            <a:off x="5987805" y="4040900"/>
            <a:ext cx="19470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8"/>
          <p:cNvSpPr txBox="1">
            <a:spLocks noGrp="1"/>
          </p:cNvSpPr>
          <p:nvPr>
            <p:ph type="title"/>
          </p:nvPr>
        </p:nvSpPr>
        <p:spPr>
          <a:xfrm>
            <a:off x="3956850" y="1697353"/>
            <a:ext cx="33846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6" name="Google Shape;846;p28"/>
          <p:cNvSpPr txBox="1">
            <a:spLocks noGrp="1"/>
          </p:cNvSpPr>
          <p:nvPr>
            <p:ph type="title" idx="2" hasCustomPrompt="1"/>
          </p:nvPr>
        </p:nvSpPr>
        <p:spPr>
          <a:xfrm>
            <a:off x="1423775" y="1909650"/>
            <a:ext cx="2220600" cy="17694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181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7" name="Google Shape;847;p28"/>
          <p:cNvSpPr txBox="1">
            <a:spLocks noGrp="1"/>
          </p:cNvSpPr>
          <p:nvPr>
            <p:ph type="subTitle" idx="1"/>
          </p:nvPr>
        </p:nvSpPr>
        <p:spPr>
          <a:xfrm>
            <a:off x="3956850" y="3248925"/>
            <a:ext cx="3572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  <a:highlight>
                  <a:schemeClr val="dk1"/>
                </a:highlight>
                <a:latin typeface="Basic"/>
                <a:ea typeface="Basic"/>
                <a:cs typeface="Basic"/>
                <a:sym typeface="Basic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848" name="Google Shape;848;p28"/>
          <p:cNvGrpSpPr/>
          <p:nvPr/>
        </p:nvGrpSpPr>
        <p:grpSpPr>
          <a:xfrm>
            <a:off x="8656804" y="1485833"/>
            <a:ext cx="487186" cy="485073"/>
            <a:chOff x="-19" y="4108725"/>
            <a:chExt cx="487186" cy="485073"/>
          </a:xfrm>
        </p:grpSpPr>
        <p:sp>
          <p:nvSpPr>
            <p:cNvPr id="849" name="Google Shape;849;p28"/>
            <p:cNvSpPr/>
            <p:nvPr/>
          </p:nvSpPr>
          <p:spPr>
            <a:xfrm rot="-5400000" flipH="1">
              <a:off x="1037" y="4107669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 rot="-5400000" flipH="1">
              <a:off x="-120219" y="4229914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28"/>
          <p:cNvGrpSpPr/>
          <p:nvPr/>
        </p:nvGrpSpPr>
        <p:grpSpPr>
          <a:xfrm>
            <a:off x="8160357" y="502715"/>
            <a:ext cx="485073" cy="487186"/>
            <a:chOff x="1481694" y="-3360"/>
            <a:chExt cx="485073" cy="487186"/>
          </a:xfrm>
        </p:grpSpPr>
        <p:sp>
          <p:nvSpPr>
            <p:cNvPr id="852" name="Google Shape;852;p28"/>
            <p:cNvSpPr/>
            <p:nvPr/>
          </p:nvSpPr>
          <p:spPr>
            <a:xfrm flipH="1">
              <a:off x="1481694" y="-3360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 flipH="1">
              <a:off x="1482100" y="-3350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28"/>
          <p:cNvGrpSpPr/>
          <p:nvPr/>
        </p:nvGrpSpPr>
        <p:grpSpPr>
          <a:xfrm rot="5400000">
            <a:off x="7794475" y="133233"/>
            <a:ext cx="980035" cy="1719036"/>
            <a:chOff x="502650" y="-9417"/>
            <a:chExt cx="980035" cy="1719036"/>
          </a:xfrm>
        </p:grpSpPr>
        <p:sp>
          <p:nvSpPr>
            <p:cNvPr id="855" name="Google Shape;855;p28"/>
            <p:cNvSpPr/>
            <p:nvPr/>
          </p:nvSpPr>
          <p:spPr>
            <a:xfrm rot="5400000">
              <a:off x="710749" y="-210794"/>
              <a:ext cx="68910" cy="485108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3" y="22412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8"/>
            <p:cNvSpPr/>
            <p:nvPr/>
          </p:nvSpPr>
          <p:spPr>
            <a:xfrm rot="5400000">
              <a:off x="710738" y="-71640"/>
              <a:ext cx="68931" cy="485108"/>
            </a:xfrm>
            <a:custGeom>
              <a:avLst/>
              <a:gdLst/>
              <a:ahLst/>
              <a:cxnLst/>
              <a:rect l="l" t="t" r="r" b="b"/>
              <a:pathLst>
                <a:path w="3185" h="22412" extrusionOk="0">
                  <a:moveTo>
                    <a:pt x="1" y="0"/>
                  </a:moveTo>
                  <a:lnTo>
                    <a:pt x="1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8"/>
            <p:cNvSpPr/>
            <p:nvPr/>
          </p:nvSpPr>
          <p:spPr>
            <a:xfrm rot="5400000">
              <a:off x="710403" y="67169"/>
              <a:ext cx="69602" cy="485108"/>
            </a:xfrm>
            <a:custGeom>
              <a:avLst/>
              <a:gdLst/>
              <a:ahLst/>
              <a:cxnLst/>
              <a:rect l="l" t="t" r="r" b="b"/>
              <a:pathLst>
                <a:path w="3216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216" y="22412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8"/>
            <p:cNvSpPr/>
            <p:nvPr/>
          </p:nvSpPr>
          <p:spPr>
            <a:xfrm rot="5400000">
              <a:off x="710749" y="205988"/>
              <a:ext cx="68910" cy="485108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8"/>
            <p:cNvSpPr/>
            <p:nvPr/>
          </p:nvSpPr>
          <p:spPr>
            <a:xfrm rot="10800000" flipH="1">
              <a:off x="998942" y="480157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8"/>
            <p:cNvSpPr/>
            <p:nvPr/>
          </p:nvSpPr>
          <p:spPr>
            <a:xfrm rot="10800000" flipH="1">
              <a:off x="997590" y="-9417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8"/>
            <p:cNvSpPr/>
            <p:nvPr/>
          </p:nvSpPr>
          <p:spPr>
            <a:xfrm rot="-5400000" flipH="1">
              <a:off x="927468" y="688543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8"/>
            <p:cNvSpPr/>
            <p:nvPr/>
          </p:nvSpPr>
          <p:spPr>
            <a:xfrm rot="-5400000" flipH="1">
              <a:off x="789265" y="688554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8"/>
            <p:cNvSpPr/>
            <p:nvPr/>
          </p:nvSpPr>
          <p:spPr>
            <a:xfrm rot="10800000" flipH="1">
              <a:off x="997590" y="964706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8"/>
            <p:cNvSpPr/>
            <p:nvPr/>
          </p:nvSpPr>
          <p:spPr>
            <a:xfrm rot="-5400000">
              <a:off x="997595" y="961351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28"/>
          <p:cNvGrpSpPr/>
          <p:nvPr/>
        </p:nvGrpSpPr>
        <p:grpSpPr>
          <a:xfrm rot="5400000">
            <a:off x="7540914" y="-1100347"/>
            <a:ext cx="502731" cy="2703425"/>
            <a:chOff x="-86" y="-2647"/>
            <a:chExt cx="502731" cy="2703425"/>
          </a:xfrm>
        </p:grpSpPr>
        <p:sp>
          <p:nvSpPr>
            <p:cNvPr id="866" name="Google Shape;866;p28"/>
            <p:cNvSpPr/>
            <p:nvPr/>
          </p:nvSpPr>
          <p:spPr>
            <a:xfrm rot="-5400000">
              <a:off x="8437" y="-10384"/>
              <a:ext cx="486472" cy="501945"/>
            </a:xfrm>
            <a:custGeom>
              <a:avLst/>
              <a:gdLst/>
              <a:ahLst/>
              <a:cxnLst/>
              <a:rect l="l" t="t" r="r" b="b"/>
              <a:pathLst>
                <a:path w="238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8"/>
            <p:cNvSpPr/>
            <p:nvPr/>
          </p:nvSpPr>
          <p:spPr>
            <a:xfrm rot="-5400000">
              <a:off x="13814" y="490810"/>
              <a:ext cx="475140" cy="501608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8"/>
            <p:cNvSpPr/>
            <p:nvPr/>
          </p:nvSpPr>
          <p:spPr>
            <a:xfrm rot="-5400000">
              <a:off x="218510" y="263790"/>
              <a:ext cx="66325" cy="501945"/>
            </a:xfrm>
            <a:custGeom>
              <a:avLst/>
              <a:gdLst/>
              <a:ahLst/>
              <a:cxnLst/>
              <a:rect l="l" t="t" r="r" b="b"/>
              <a:pathLst>
                <a:path w="238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8"/>
            <p:cNvSpPr/>
            <p:nvPr/>
          </p:nvSpPr>
          <p:spPr>
            <a:xfrm rot="5400000">
              <a:off x="-58" y="-667"/>
              <a:ext cx="482303" cy="482359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8"/>
            <p:cNvSpPr/>
            <p:nvPr/>
          </p:nvSpPr>
          <p:spPr>
            <a:xfrm rot="-5400000">
              <a:off x="225870" y="702870"/>
              <a:ext cx="51011" cy="501608"/>
            </a:xfrm>
            <a:custGeom>
              <a:avLst/>
              <a:gdLst/>
              <a:ahLst/>
              <a:cxnLst/>
              <a:rect l="l" t="t" r="r" b="b"/>
              <a:pathLst>
                <a:path w="2357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357" y="22476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8"/>
            <p:cNvSpPr/>
            <p:nvPr/>
          </p:nvSpPr>
          <p:spPr>
            <a:xfrm rot="-5400000">
              <a:off x="225534" y="595052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8"/>
            <p:cNvSpPr/>
            <p:nvPr/>
          </p:nvSpPr>
          <p:spPr>
            <a:xfrm rot="-5400000">
              <a:off x="225880" y="487245"/>
              <a:ext cx="50990" cy="501608"/>
            </a:xfrm>
            <a:custGeom>
              <a:avLst/>
              <a:gdLst/>
              <a:ahLst/>
              <a:cxnLst/>
              <a:rect l="l" t="t" r="r" b="b"/>
              <a:pathLst>
                <a:path w="2356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56" y="22476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8"/>
            <p:cNvSpPr/>
            <p:nvPr/>
          </p:nvSpPr>
          <p:spPr>
            <a:xfrm rot="-5400000">
              <a:off x="225534" y="379437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8"/>
            <p:cNvSpPr/>
            <p:nvPr/>
          </p:nvSpPr>
          <p:spPr>
            <a:xfrm rot="10800000">
              <a:off x="-80" y="1471317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8"/>
            <p:cNvSpPr/>
            <p:nvPr/>
          </p:nvSpPr>
          <p:spPr>
            <a:xfrm rot="5400000">
              <a:off x="1975" y="986305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8"/>
            <p:cNvSpPr/>
            <p:nvPr/>
          </p:nvSpPr>
          <p:spPr>
            <a:xfrm rot="5400000">
              <a:off x="-207761" y="1679713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8"/>
            <p:cNvSpPr/>
            <p:nvPr/>
          </p:nvSpPr>
          <p:spPr>
            <a:xfrm rot="5400000">
              <a:off x="-69558" y="1679703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8"/>
            <p:cNvSpPr/>
            <p:nvPr/>
          </p:nvSpPr>
          <p:spPr>
            <a:xfrm rot="5400000">
              <a:off x="68656" y="1679703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8"/>
            <p:cNvSpPr/>
            <p:nvPr/>
          </p:nvSpPr>
          <p:spPr>
            <a:xfrm rot="10800000">
              <a:off x="1323" y="1955865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8"/>
            <p:cNvSpPr/>
            <p:nvPr/>
          </p:nvSpPr>
          <p:spPr>
            <a:xfrm rot="5400000" flipH="1">
              <a:off x="1318" y="1952510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 rot="5400000">
              <a:off x="206879" y="1679703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2" name="Google Shape;882;p28"/>
          <p:cNvSpPr/>
          <p:nvPr/>
        </p:nvSpPr>
        <p:spPr>
          <a:xfrm rot="5400000">
            <a:off x="36" y="1384727"/>
            <a:ext cx="485073" cy="487186"/>
          </a:xfrm>
          <a:custGeom>
            <a:avLst/>
            <a:gdLst/>
            <a:ahLst/>
            <a:cxnLst/>
            <a:rect l="l" t="t" r="r" b="b"/>
            <a:pathLst>
              <a:path w="22413" h="22508" extrusionOk="0">
                <a:moveTo>
                  <a:pt x="11206" y="0"/>
                </a:moveTo>
                <a:cubicBezTo>
                  <a:pt x="4998" y="0"/>
                  <a:pt x="0" y="5094"/>
                  <a:pt x="128" y="11302"/>
                </a:cubicBezTo>
                <a:lnTo>
                  <a:pt x="128" y="11397"/>
                </a:lnTo>
                <a:cubicBezTo>
                  <a:pt x="128" y="17510"/>
                  <a:pt x="5094" y="22476"/>
                  <a:pt x="11206" y="22508"/>
                </a:cubicBezTo>
                <a:cubicBezTo>
                  <a:pt x="17350" y="22476"/>
                  <a:pt x="22285" y="17510"/>
                  <a:pt x="22317" y="11397"/>
                </a:cubicBezTo>
                <a:lnTo>
                  <a:pt x="22317" y="11302"/>
                </a:lnTo>
                <a:cubicBezTo>
                  <a:pt x="22412" y="5094"/>
                  <a:pt x="17414" y="0"/>
                  <a:pt x="11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28"/>
          <p:cNvSpPr/>
          <p:nvPr/>
        </p:nvSpPr>
        <p:spPr>
          <a:xfrm rot="5400000">
            <a:off x="122677" y="1506972"/>
            <a:ext cx="483688" cy="243268"/>
          </a:xfrm>
          <a:custGeom>
            <a:avLst/>
            <a:gdLst/>
            <a:ahLst/>
            <a:cxnLst/>
            <a:rect l="l" t="t" r="r" b="b"/>
            <a:pathLst>
              <a:path w="22349" h="11239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238"/>
                </a:lnTo>
                <a:lnTo>
                  <a:pt x="22349" y="11238"/>
                </a:ln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28"/>
          <p:cNvSpPr/>
          <p:nvPr/>
        </p:nvSpPr>
        <p:spPr>
          <a:xfrm rot="5400000" flipH="1">
            <a:off x="12504" y="4648105"/>
            <a:ext cx="483688" cy="503722"/>
          </a:xfrm>
          <a:custGeom>
            <a:avLst/>
            <a:gdLst/>
            <a:ahLst/>
            <a:cxnLst/>
            <a:rect l="l" t="t" r="r" b="b"/>
            <a:pathLst>
              <a:path w="22349" h="23272" extrusionOk="0">
                <a:moveTo>
                  <a:pt x="1" y="1"/>
                </a:moveTo>
                <a:lnTo>
                  <a:pt x="1" y="23272"/>
                </a:lnTo>
                <a:lnTo>
                  <a:pt x="22349" y="23272"/>
                </a:lnTo>
                <a:lnTo>
                  <a:pt x="223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28"/>
          <p:cNvSpPr/>
          <p:nvPr/>
        </p:nvSpPr>
        <p:spPr>
          <a:xfrm rot="5400000" flipH="1">
            <a:off x="1417" y="4658787"/>
            <a:ext cx="482303" cy="482359"/>
          </a:xfrm>
          <a:custGeom>
            <a:avLst/>
            <a:gdLst/>
            <a:ahLst/>
            <a:cxnLst/>
            <a:rect l="l" t="t" r="r" b="b"/>
            <a:pathLst>
              <a:path w="22285" h="22285" extrusionOk="0">
                <a:moveTo>
                  <a:pt x="11111" y="0"/>
                </a:moveTo>
                <a:lnTo>
                  <a:pt x="1" y="11111"/>
                </a:lnTo>
                <a:lnTo>
                  <a:pt x="11175" y="22285"/>
                </a:lnTo>
                <a:lnTo>
                  <a:pt x="22285" y="11142"/>
                </a:lnTo>
                <a:lnTo>
                  <a:pt x="111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28"/>
          <p:cNvSpPr/>
          <p:nvPr/>
        </p:nvSpPr>
        <p:spPr>
          <a:xfrm flipH="1">
            <a:off x="26412" y="4158715"/>
            <a:ext cx="475140" cy="501608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28"/>
          <p:cNvSpPr/>
          <p:nvPr/>
        </p:nvSpPr>
        <p:spPr>
          <a:xfrm flipH="1">
            <a:off x="450536" y="4158706"/>
            <a:ext cx="51011" cy="501608"/>
          </a:xfrm>
          <a:custGeom>
            <a:avLst/>
            <a:gdLst/>
            <a:ahLst/>
            <a:cxnLst/>
            <a:rect l="l" t="t" r="r" b="b"/>
            <a:pathLst>
              <a:path w="2357" h="22476" extrusionOk="0">
                <a:moveTo>
                  <a:pt x="1" y="0"/>
                </a:moveTo>
                <a:lnTo>
                  <a:pt x="1" y="22476"/>
                </a:lnTo>
                <a:lnTo>
                  <a:pt x="2357" y="22476"/>
                </a:lnTo>
                <a:lnTo>
                  <a:pt x="23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28"/>
          <p:cNvSpPr/>
          <p:nvPr/>
        </p:nvSpPr>
        <p:spPr>
          <a:xfrm flipH="1">
            <a:off x="342382" y="4158706"/>
            <a:ext cx="51682" cy="501608"/>
          </a:xfrm>
          <a:custGeom>
            <a:avLst/>
            <a:gdLst/>
            <a:ahLst/>
            <a:cxnLst/>
            <a:rect l="l" t="t" r="r" b="b"/>
            <a:pathLst>
              <a:path w="2388" h="22476" extrusionOk="0">
                <a:moveTo>
                  <a:pt x="0" y="0"/>
                </a:moveTo>
                <a:lnTo>
                  <a:pt x="0" y="22476"/>
                </a:lnTo>
                <a:lnTo>
                  <a:pt x="2388" y="22476"/>
                </a:lnTo>
                <a:lnTo>
                  <a:pt x="23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28"/>
          <p:cNvSpPr/>
          <p:nvPr/>
        </p:nvSpPr>
        <p:spPr>
          <a:xfrm flipH="1">
            <a:off x="234920" y="4158706"/>
            <a:ext cx="50990" cy="501608"/>
          </a:xfrm>
          <a:custGeom>
            <a:avLst/>
            <a:gdLst/>
            <a:ahLst/>
            <a:cxnLst/>
            <a:rect l="l" t="t" r="r" b="b"/>
            <a:pathLst>
              <a:path w="2356" h="22476" extrusionOk="0">
                <a:moveTo>
                  <a:pt x="0" y="0"/>
                </a:moveTo>
                <a:lnTo>
                  <a:pt x="0" y="22476"/>
                </a:lnTo>
                <a:lnTo>
                  <a:pt x="2356" y="22476"/>
                </a:lnTo>
                <a:lnTo>
                  <a:pt x="23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28"/>
          <p:cNvSpPr/>
          <p:nvPr/>
        </p:nvSpPr>
        <p:spPr>
          <a:xfrm flipH="1">
            <a:off x="126773" y="4154529"/>
            <a:ext cx="51676" cy="505822"/>
          </a:xfrm>
          <a:custGeom>
            <a:avLst/>
            <a:gdLst/>
            <a:ahLst/>
            <a:cxnLst/>
            <a:rect l="l" t="t" r="r" b="b"/>
            <a:pathLst>
              <a:path w="2388" h="22476" extrusionOk="0">
                <a:moveTo>
                  <a:pt x="0" y="0"/>
                </a:moveTo>
                <a:lnTo>
                  <a:pt x="0" y="22476"/>
                </a:lnTo>
                <a:lnTo>
                  <a:pt x="2388" y="22476"/>
                </a:lnTo>
                <a:lnTo>
                  <a:pt x="23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28"/>
          <p:cNvSpPr/>
          <p:nvPr/>
        </p:nvSpPr>
        <p:spPr>
          <a:xfrm flipH="1">
            <a:off x="4625" y="4154679"/>
            <a:ext cx="65650" cy="505822"/>
          </a:xfrm>
          <a:custGeom>
            <a:avLst/>
            <a:gdLst/>
            <a:ahLst/>
            <a:cxnLst/>
            <a:rect l="l" t="t" r="r" b="b"/>
            <a:pathLst>
              <a:path w="2389" h="22476" extrusionOk="0">
                <a:moveTo>
                  <a:pt x="0" y="0"/>
                </a:moveTo>
                <a:lnTo>
                  <a:pt x="0" y="22476"/>
                </a:lnTo>
                <a:lnTo>
                  <a:pt x="2388" y="22476"/>
                </a:lnTo>
                <a:lnTo>
                  <a:pt x="23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2" name="Google Shape;892;p28"/>
          <p:cNvGrpSpPr/>
          <p:nvPr/>
        </p:nvGrpSpPr>
        <p:grpSpPr>
          <a:xfrm>
            <a:off x="988225" y="3914210"/>
            <a:ext cx="486943" cy="1226908"/>
            <a:chOff x="988225" y="3914210"/>
            <a:chExt cx="486943" cy="1226908"/>
          </a:xfrm>
        </p:grpSpPr>
        <p:grpSp>
          <p:nvGrpSpPr>
            <p:cNvPr id="893" name="Google Shape;893;p28"/>
            <p:cNvGrpSpPr/>
            <p:nvPr/>
          </p:nvGrpSpPr>
          <p:grpSpPr>
            <a:xfrm flipH="1">
              <a:off x="989930" y="4654625"/>
              <a:ext cx="481330" cy="486493"/>
              <a:chOff x="7670224" y="4172300"/>
              <a:chExt cx="487176" cy="486493"/>
            </a:xfrm>
          </p:grpSpPr>
          <p:sp>
            <p:nvSpPr>
              <p:cNvPr id="894" name="Google Shape;894;p28"/>
              <p:cNvSpPr/>
              <p:nvPr/>
            </p:nvSpPr>
            <p:spPr>
              <a:xfrm flipH="1">
                <a:off x="7670224" y="4172300"/>
                <a:ext cx="485811" cy="48649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8"/>
              <p:cNvSpPr/>
              <p:nvPr/>
            </p:nvSpPr>
            <p:spPr>
              <a:xfrm rot="5400000" flipH="1">
                <a:off x="7462772" y="4381695"/>
                <a:ext cx="485085" cy="6894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8"/>
              <p:cNvSpPr/>
              <p:nvPr/>
            </p:nvSpPr>
            <p:spPr>
              <a:xfrm rot="5400000" flipH="1">
                <a:off x="7601973" y="4381684"/>
                <a:ext cx="485085" cy="6896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8"/>
              <p:cNvSpPr/>
              <p:nvPr/>
            </p:nvSpPr>
            <p:spPr>
              <a:xfrm rot="5400000" flipH="1">
                <a:off x="7741185" y="4381684"/>
                <a:ext cx="485085" cy="6896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8"/>
              <p:cNvSpPr/>
              <p:nvPr/>
            </p:nvSpPr>
            <p:spPr>
              <a:xfrm rot="5400000" flipH="1">
                <a:off x="7880387" y="4381695"/>
                <a:ext cx="485085" cy="6894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9" name="Google Shape;899;p28"/>
            <p:cNvSpPr/>
            <p:nvPr/>
          </p:nvSpPr>
          <p:spPr>
            <a:xfrm>
              <a:off x="990094" y="3914210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 rot="-5400000" flipH="1">
              <a:off x="989852" y="4175777"/>
              <a:ext cx="483688" cy="48694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1" name="Google Shape;901;p28"/>
          <p:cNvSpPr/>
          <p:nvPr/>
        </p:nvSpPr>
        <p:spPr>
          <a:xfrm rot="5400000" flipH="1">
            <a:off x="2083" y="3181965"/>
            <a:ext cx="482347" cy="486493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0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28"/>
          <p:cNvSpPr/>
          <p:nvPr/>
        </p:nvSpPr>
        <p:spPr>
          <a:xfrm rot="5400000" flipH="1">
            <a:off x="3450" y="3667659"/>
            <a:ext cx="483688" cy="486515"/>
          </a:xfrm>
          <a:custGeom>
            <a:avLst/>
            <a:gdLst/>
            <a:ahLst/>
            <a:cxnLst/>
            <a:rect l="l" t="t" r="r" b="b"/>
            <a:pathLst>
              <a:path w="22349" h="22477" extrusionOk="0">
                <a:moveTo>
                  <a:pt x="22348" y="1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28"/>
          <p:cNvSpPr/>
          <p:nvPr/>
        </p:nvSpPr>
        <p:spPr>
          <a:xfrm rot="10800000" flipH="1">
            <a:off x="83" y="3184681"/>
            <a:ext cx="485085" cy="68440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28"/>
          <p:cNvSpPr/>
          <p:nvPr/>
        </p:nvSpPr>
        <p:spPr>
          <a:xfrm rot="10800000" flipH="1">
            <a:off x="83" y="3322873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8"/>
          <p:cNvSpPr/>
          <p:nvPr/>
        </p:nvSpPr>
        <p:spPr>
          <a:xfrm rot="10800000" flipH="1">
            <a:off x="83" y="3461087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28"/>
          <p:cNvSpPr/>
          <p:nvPr/>
        </p:nvSpPr>
        <p:spPr>
          <a:xfrm flipH="1">
            <a:off x="2798" y="2439701"/>
            <a:ext cx="483688" cy="744913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28"/>
          <p:cNvSpPr/>
          <p:nvPr/>
        </p:nvSpPr>
        <p:spPr>
          <a:xfrm rot="5400000">
            <a:off x="2794" y="2701475"/>
            <a:ext cx="483688" cy="486493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22349" y="22475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28"/>
          <p:cNvSpPr/>
          <p:nvPr/>
        </p:nvSpPr>
        <p:spPr>
          <a:xfrm rot="10800000" flipH="1">
            <a:off x="83" y="3599309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9" name="Google Shape;909;p28"/>
          <p:cNvGrpSpPr/>
          <p:nvPr/>
        </p:nvGrpSpPr>
        <p:grpSpPr>
          <a:xfrm flipH="1">
            <a:off x="504362" y="4660125"/>
            <a:ext cx="485063" cy="482105"/>
            <a:chOff x="7831939" y="4498901"/>
            <a:chExt cx="644345" cy="644267"/>
          </a:xfrm>
        </p:grpSpPr>
        <p:sp>
          <p:nvSpPr>
            <p:cNvPr id="910" name="Google Shape;910;p28"/>
            <p:cNvSpPr/>
            <p:nvPr/>
          </p:nvSpPr>
          <p:spPr>
            <a:xfrm rot="-5400000">
              <a:off x="8108331" y="4591265"/>
              <a:ext cx="91561" cy="644345"/>
            </a:xfrm>
            <a:custGeom>
              <a:avLst/>
              <a:gdLst/>
              <a:ahLst/>
              <a:cxnLst/>
              <a:rect l="l" t="t" r="r" b="b"/>
              <a:pathLst>
                <a:path w="3185" h="22412" extrusionOk="0">
                  <a:moveTo>
                    <a:pt x="1" y="0"/>
                  </a:moveTo>
                  <a:lnTo>
                    <a:pt x="1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8"/>
            <p:cNvSpPr/>
            <p:nvPr/>
          </p:nvSpPr>
          <p:spPr>
            <a:xfrm rot="-5400000">
              <a:off x="8107885" y="4406887"/>
              <a:ext cx="92452" cy="644345"/>
            </a:xfrm>
            <a:custGeom>
              <a:avLst/>
              <a:gdLst/>
              <a:ahLst/>
              <a:cxnLst/>
              <a:rect l="l" t="t" r="r" b="b"/>
              <a:pathLst>
                <a:path w="3216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216" y="22412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8"/>
            <p:cNvSpPr/>
            <p:nvPr/>
          </p:nvSpPr>
          <p:spPr>
            <a:xfrm rot="-5400000">
              <a:off x="8108345" y="4222495"/>
              <a:ext cx="91532" cy="644345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8"/>
            <p:cNvSpPr/>
            <p:nvPr/>
          </p:nvSpPr>
          <p:spPr>
            <a:xfrm rot="-5400000">
              <a:off x="8108331" y="4775215"/>
              <a:ext cx="91561" cy="644345"/>
            </a:xfrm>
            <a:custGeom>
              <a:avLst/>
              <a:gdLst/>
              <a:ahLst/>
              <a:cxnLst/>
              <a:rect l="l" t="t" r="r" b="b"/>
              <a:pathLst>
                <a:path w="3185" h="22412" extrusionOk="0">
                  <a:moveTo>
                    <a:pt x="1" y="0"/>
                  </a:moveTo>
                  <a:lnTo>
                    <a:pt x="1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29"/>
          <p:cNvSpPr txBox="1">
            <a:spLocks noGrp="1"/>
          </p:cNvSpPr>
          <p:nvPr>
            <p:ph type="title"/>
          </p:nvPr>
        </p:nvSpPr>
        <p:spPr>
          <a:xfrm>
            <a:off x="2642550" y="1986475"/>
            <a:ext cx="3858900" cy="7248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16" name="Google Shape;916;p29"/>
          <p:cNvSpPr txBox="1">
            <a:spLocks noGrp="1"/>
          </p:cNvSpPr>
          <p:nvPr>
            <p:ph type="body" idx="1"/>
          </p:nvPr>
        </p:nvSpPr>
        <p:spPr>
          <a:xfrm>
            <a:off x="2305350" y="2798075"/>
            <a:ext cx="4533300" cy="8316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marL="457200" lvl="0" indent="-3175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917" name="Google Shape;917;p29"/>
          <p:cNvGrpSpPr/>
          <p:nvPr/>
        </p:nvGrpSpPr>
        <p:grpSpPr>
          <a:xfrm rot="5400000">
            <a:off x="5826581" y="1826080"/>
            <a:ext cx="1963590" cy="4671246"/>
            <a:chOff x="7180399" y="6057"/>
            <a:chExt cx="1963590" cy="4671246"/>
          </a:xfrm>
        </p:grpSpPr>
        <p:sp>
          <p:nvSpPr>
            <p:cNvPr id="918" name="Google Shape;918;p29"/>
            <p:cNvSpPr/>
            <p:nvPr/>
          </p:nvSpPr>
          <p:spPr>
            <a:xfrm rot="-5400000">
              <a:off x="7967666" y="2610237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9"/>
            <p:cNvSpPr/>
            <p:nvPr/>
          </p:nvSpPr>
          <p:spPr>
            <a:xfrm rot="-5400000">
              <a:off x="7846410" y="2731909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9"/>
            <p:cNvSpPr/>
            <p:nvPr/>
          </p:nvSpPr>
          <p:spPr>
            <a:xfrm rot="-5400000">
              <a:off x="8656162" y="4191173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9"/>
            <p:cNvSpPr/>
            <p:nvPr/>
          </p:nvSpPr>
          <p:spPr>
            <a:xfrm rot="-5400000">
              <a:off x="8534906" y="4312845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9"/>
            <p:cNvSpPr/>
            <p:nvPr/>
          </p:nvSpPr>
          <p:spPr>
            <a:xfrm rot="-5400000" flipH="1">
              <a:off x="8647807" y="6596"/>
              <a:ext cx="483688" cy="503722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9"/>
            <p:cNvSpPr/>
            <p:nvPr/>
          </p:nvSpPr>
          <p:spPr>
            <a:xfrm rot="-5400000" flipH="1">
              <a:off x="8660279" y="17278"/>
              <a:ext cx="482303" cy="482359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9"/>
            <p:cNvSpPr/>
            <p:nvPr/>
          </p:nvSpPr>
          <p:spPr>
            <a:xfrm rot="10800000" flipH="1">
              <a:off x="8642448" y="498101"/>
              <a:ext cx="475140" cy="501608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9"/>
            <p:cNvSpPr/>
            <p:nvPr/>
          </p:nvSpPr>
          <p:spPr>
            <a:xfrm rot="10800000" flipH="1">
              <a:off x="8642452" y="498110"/>
              <a:ext cx="51011" cy="501608"/>
            </a:xfrm>
            <a:custGeom>
              <a:avLst/>
              <a:gdLst/>
              <a:ahLst/>
              <a:cxnLst/>
              <a:rect l="l" t="t" r="r" b="b"/>
              <a:pathLst>
                <a:path w="2357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357" y="22476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9"/>
            <p:cNvSpPr/>
            <p:nvPr/>
          </p:nvSpPr>
          <p:spPr>
            <a:xfrm rot="10800000" flipH="1">
              <a:off x="8749935" y="498110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9"/>
            <p:cNvSpPr/>
            <p:nvPr/>
          </p:nvSpPr>
          <p:spPr>
            <a:xfrm rot="10800000" flipH="1">
              <a:off x="8858089" y="498110"/>
              <a:ext cx="50990" cy="501608"/>
            </a:xfrm>
            <a:custGeom>
              <a:avLst/>
              <a:gdLst/>
              <a:ahLst/>
              <a:cxnLst/>
              <a:rect l="l" t="t" r="r" b="b"/>
              <a:pathLst>
                <a:path w="2356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56" y="22476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9"/>
            <p:cNvSpPr/>
            <p:nvPr/>
          </p:nvSpPr>
          <p:spPr>
            <a:xfrm rot="10800000" flipH="1">
              <a:off x="8965551" y="498110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9"/>
            <p:cNvSpPr/>
            <p:nvPr/>
          </p:nvSpPr>
          <p:spPr>
            <a:xfrm rot="10800000" flipH="1">
              <a:off x="9073717" y="497641"/>
              <a:ext cx="65650" cy="501945"/>
            </a:xfrm>
            <a:custGeom>
              <a:avLst/>
              <a:gdLst/>
              <a:ahLst/>
              <a:cxnLst/>
              <a:rect l="l" t="t" r="r" b="b"/>
              <a:pathLst>
                <a:path w="238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9"/>
            <p:cNvSpPr/>
            <p:nvPr/>
          </p:nvSpPr>
          <p:spPr>
            <a:xfrm rot="10800000">
              <a:off x="7661235" y="498103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9"/>
            <p:cNvSpPr/>
            <p:nvPr/>
          </p:nvSpPr>
          <p:spPr>
            <a:xfrm rot="10800000">
              <a:off x="7661245" y="11615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9"/>
            <p:cNvSpPr/>
            <p:nvPr/>
          </p:nvSpPr>
          <p:spPr>
            <a:xfrm rot="5400000">
              <a:off x="7453554" y="706499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9"/>
            <p:cNvSpPr/>
            <p:nvPr/>
          </p:nvSpPr>
          <p:spPr>
            <a:xfrm rot="5400000">
              <a:off x="7591757" y="706489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9"/>
            <p:cNvSpPr/>
            <p:nvPr/>
          </p:nvSpPr>
          <p:spPr>
            <a:xfrm rot="5400000">
              <a:off x="7729971" y="706489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9"/>
            <p:cNvSpPr/>
            <p:nvPr/>
          </p:nvSpPr>
          <p:spPr>
            <a:xfrm rot="5400000">
              <a:off x="7868174" y="706499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9"/>
            <p:cNvSpPr/>
            <p:nvPr/>
          </p:nvSpPr>
          <p:spPr>
            <a:xfrm rot="10800000">
              <a:off x="7661245" y="982651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9"/>
            <p:cNvSpPr/>
            <p:nvPr/>
          </p:nvSpPr>
          <p:spPr>
            <a:xfrm rot="5400000" flipH="1">
              <a:off x="7662680" y="977882"/>
              <a:ext cx="483688" cy="48930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9"/>
            <p:cNvSpPr/>
            <p:nvPr/>
          </p:nvSpPr>
          <p:spPr>
            <a:xfrm rot="-5400000" flipH="1">
              <a:off x="8659569" y="1489966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9"/>
            <p:cNvSpPr/>
            <p:nvPr/>
          </p:nvSpPr>
          <p:spPr>
            <a:xfrm rot="-5400000" flipH="1">
              <a:off x="8656861" y="1004250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9"/>
            <p:cNvSpPr/>
            <p:nvPr/>
          </p:nvSpPr>
          <p:spPr>
            <a:xfrm flipH="1">
              <a:off x="8658831" y="1905303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9"/>
            <p:cNvSpPr/>
            <p:nvPr/>
          </p:nvSpPr>
          <p:spPr>
            <a:xfrm flipH="1">
              <a:off x="8658831" y="1767089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9"/>
            <p:cNvSpPr/>
            <p:nvPr/>
          </p:nvSpPr>
          <p:spPr>
            <a:xfrm flipH="1">
              <a:off x="8658831" y="1628876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9"/>
            <p:cNvSpPr/>
            <p:nvPr/>
          </p:nvSpPr>
          <p:spPr>
            <a:xfrm rot="10800000" flipH="1">
              <a:off x="8657513" y="1973811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9"/>
            <p:cNvSpPr/>
            <p:nvPr/>
          </p:nvSpPr>
          <p:spPr>
            <a:xfrm rot="-5400000">
              <a:off x="8657517" y="1970456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9"/>
            <p:cNvSpPr/>
            <p:nvPr/>
          </p:nvSpPr>
          <p:spPr>
            <a:xfrm flipH="1">
              <a:off x="8658831" y="1490653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6" name="Google Shape;946;p29"/>
            <p:cNvGrpSpPr/>
            <p:nvPr/>
          </p:nvGrpSpPr>
          <p:grpSpPr>
            <a:xfrm rot="10800000" flipH="1">
              <a:off x="8154390" y="16144"/>
              <a:ext cx="485063" cy="485004"/>
              <a:chOff x="7831939" y="4498901"/>
              <a:chExt cx="644345" cy="644267"/>
            </a:xfrm>
          </p:grpSpPr>
          <p:sp>
            <p:nvSpPr>
              <p:cNvPr id="947" name="Google Shape;947;p29"/>
              <p:cNvSpPr/>
              <p:nvPr/>
            </p:nvSpPr>
            <p:spPr>
              <a:xfrm rot="-5400000">
                <a:off x="8108331" y="4591265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9"/>
              <p:cNvSpPr/>
              <p:nvPr/>
            </p:nvSpPr>
            <p:spPr>
              <a:xfrm rot="-5400000">
                <a:off x="8107885" y="4406887"/>
                <a:ext cx="9245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216" y="22412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9"/>
              <p:cNvSpPr/>
              <p:nvPr/>
            </p:nvSpPr>
            <p:spPr>
              <a:xfrm rot="-5400000">
                <a:off x="8108345" y="4222495"/>
                <a:ext cx="9153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9"/>
              <p:cNvSpPr/>
              <p:nvPr/>
            </p:nvSpPr>
            <p:spPr>
              <a:xfrm rot="-5400000">
                <a:off x="8108331" y="4775215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1" name="Google Shape;951;p29"/>
            <p:cNvSpPr/>
            <p:nvPr/>
          </p:nvSpPr>
          <p:spPr>
            <a:xfrm rot="10800000" flipH="1">
              <a:off x="7180399" y="6057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9"/>
            <p:cNvSpPr/>
            <p:nvPr/>
          </p:nvSpPr>
          <p:spPr>
            <a:xfrm rot="10800000" flipH="1">
              <a:off x="7181378" y="249964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29"/>
          <p:cNvGrpSpPr/>
          <p:nvPr/>
        </p:nvGrpSpPr>
        <p:grpSpPr>
          <a:xfrm rot="-5400000" flipH="1">
            <a:off x="1354560" y="-1354565"/>
            <a:ext cx="1969532" cy="4678643"/>
            <a:chOff x="-2765" y="-1340"/>
            <a:chExt cx="1969532" cy="4678643"/>
          </a:xfrm>
        </p:grpSpPr>
        <p:sp>
          <p:nvSpPr>
            <p:cNvPr id="954" name="Google Shape;954;p29"/>
            <p:cNvSpPr/>
            <p:nvPr/>
          </p:nvSpPr>
          <p:spPr>
            <a:xfrm flipH="1">
              <a:off x="1481694" y="-640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9"/>
            <p:cNvSpPr/>
            <p:nvPr/>
          </p:nvSpPr>
          <p:spPr>
            <a:xfrm flipH="1">
              <a:off x="1482100" y="-630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9"/>
            <p:cNvSpPr/>
            <p:nvPr/>
          </p:nvSpPr>
          <p:spPr>
            <a:xfrm rot="5400000">
              <a:off x="8350" y="-9968"/>
              <a:ext cx="483688" cy="503722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9"/>
            <p:cNvSpPr/>
            <p:nvPr/>
          </p:nvSpPr>
          <p:spPr>
            <a:xfrm rot="5400000">
              <a:off x="-2737" y="713"/>
              <a:ext cx="482303" cy="482359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9"/>
            <p:cNvSpPr/>
            <p:nvPr/>
          </p:nvSpPr>
          <p:spPr>
            <a:xfrm rot="5400000">
              <a:off x="715032" y="-213726"/>
              <a:ext cx="70167" cy="494969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3" y="22412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9"/>
            <p:cNvSpPr/>
            <p:nvPr/>
          </p:nvSpPr>
          <p:spPr>
            <a:xfrm rot="5400000">
              <a:off x="715021" y="-72025"/>
              <a:ext cx="70189" cy="494969"/>
            </a:xfrm>
            <a:custGeom>
              <a:avLst/>
              <a:gdLst/>
              <a:ahLst/>
              <a:cxnLst/>
              <a:rect l="l" t="t" r="r" b="b"/>
              <a:pathLst>
                <a:path w="3185" h="22412" extrusionOk="0">
                  <a:moveTo>
                    <a:pt x="1" y="0"/>
                  </a:moveTo>
                  <a:lnTo>
                    <a:pt x="1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9"/>
            <p:cNvSpPr/>
            <p:nvPr/>
          </p:nvSpPr>
          <p:spPr>
            <a:xfrm rot="5400000">
              <a:off x="714679" y="69323"/>
              <a:ext cx="70873" cy="494969"/>
            </a:xfrm>
            <a:custGeom>
              <a:avLst/>
              <a:gdLst/>
              <a:ahLst/>
              <a:cxnLst/>
              <a:rect l="l" t="t" r="r" b="b"/>
              <a:pathLst>
                <a:path w="3216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216" y="22412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 rot="5400000">
              <a:off x="715032" y="210681"/>
              <a:ext cx="70167" cy="494969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 rot="-5400000">
              <a:off x="13814" y="492191"/>
              <a:ext cx="475140" cy="501608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 rot="-5400000">
              <a:off x="223191" y="704251"/>
              <a:ext cx="51011" cy="501608"/>
            </a:xfrm>
            <a:custGeom>
              <a:avLst/>
              <a:gdLst/>
              <a:ahLst/>
              <a:cxnLst/>
              <a:rect l="l" t="t" r="r" b="b"/>
              <a:pathLst>
                <a:path w="2357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357" y="22476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9"/>
            <p:cNvSpPr/>
            <p:nvPr/>
          </p:nvSpPr>
          <p:spPr>
            <a:xfrm rot="-5400000">
              <a:off x="222855" y="596433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9"/>
            <p:cNvSpPr/>
            <p:nvPr/>
          </p:nvSpPr>
          <p:spPr>
            <a:xfrm rot="-5400000">
              <a:off x="223202" y="488625"/>
              <a:ext cx="50990" cy="501608"/>
            </a:xfrm>
            <a:custGeom>
              <a:avLst/>
              <a:gdLst/>
              <a:ahLst/>
              <a:cxnLst/>
              <a:rect l="l" t="t" r="r" b="b"/>
              <a:pathLst>
                <a:path w="2356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56" y="22476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9"/>
            <p:cNvSpPr/>
            <p:nvPr/>
          </p:nvSpPr>
          <p:spPr>
            <a:xfrm rot="-5400000">
              <a:off x="222855" y="380818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9"/>
            <p:cNvSpPr/>
            <p:nvPr/>
          </p:nvSpPr>
          <p:spPr>
            <a:xfrm rot="-5400000">
              <a:off x="216172" y="265500"/>
              <a:ext cx="65650" cy="501945"/>
            </a:xfrm>
            <a:custGeom>
              <a:avLst/>
              <a:gdLst/>
              <a:ahLst/>
              <a:cxnLst/>
              <a:rect l="l" t="t" r="r" b="b"/>
              <a:pathLst>
                <a:path w="238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9"/>
            <p:cNvSpPr/>
            <p:nvPr/>
          </p:nvSpPr>
          <p:spPr>
            <a:xfrm rot="10800000" flipH="1">
              <a:off x="998942" y="488235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9"/>
            <p:cNvSpPr/>
            <p:nvPr/>
          </p:nvSpPr>
          <p:spPr>
            <a:xfrm rot="10800000" flipH="1">
              <a:off x="997590" y="-1340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9"/>
            <p:cNvSpPr/>
            <p:nvPr/>
          </p:nvSpPr>
          <p:spPr>
            <a:xfrm rot="-5400000" flipH="1">
              <a:off x="1203885" y="696632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9"/>
            <p:cNvSpPr/>
            <p:nvPr/>
          </p:nvSpPr>
          <p:spPr>
            <a:xfrm rot="-5400000" flipH="1">
              <a:off x="1065682" y="696621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9"/>
            <p:cNvSpPr/>
            <p:nvPr/>
          </p:nvSpPr>
          <p:spPr>
            <a:xfrm rot="-5400000" flipH="1">
              <a:off x="927468" y="696621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9"/>
            <p:cNvSpPr/>
            <p:nvPr/>
          </p:nvSpPr>
          <p:spPr>
            <a:xfrm rot="-5400000" flipH="1">
              <a:off x="789265" y="696632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9"/>
            <p:cNvSpPr/>
            <p:nvPr/>
          </p:nvSpPr>
          <p:spPr>
            <a:xfrm rot="10800000" flipH="1">
              <a:off x="997590" y="972784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9"/>
            <p:cNvSpPr/>
            <p:nvPr/>
          </p:nvSpPr>
          <p:spPr>
            <a:xfrm rot="-5400000">
              <a:off x="997595" y="969429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9"/>
            <p:cNvSpPr/>
            <p:nvPr/>
          </p:nvSpPr>
          <p:spPr>
            <a:xfrm rot="10800000">
              <a:off x="-2759" y="1472698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9"/>
            <p:cNvSpPr/>
            <p:nvPr/>
          </p:nvSpPr>
          <p:spPr>
            <a:xfrm rot="5400000">
              <a:off x="-704" y="987686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9"/>
            <p:cNvSpPr/>
            <p:nvPr/>
          </p:nvSpPr>
          <p:spPr>
            <a:xfrm rot="10800000">
              <a:off x="-1356" y="1957246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9"/>
            <p:cNvSpPr/>
            <p:nvPr/>
          </p:nvSpPr>
          <p:spPr>
            <a:xfrm rot="5400000" flipH="1">
              <a:off x="-1360" y="1953891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9"/>
            <p:cNvSpPr/>
            <p:nvPr/>
          </p:nvSpPr>
          <p:spPr>
            <a:xfrm rot="5400000" flipH="1">
              <a:off x="542112" y="2991237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9"/>
            <p:cNvSpPr/>
            <p:nvPr/>
          </p:nvSpPr>
          <p:spPr>
            <a:xfrm rot="5400000" flipH="1">
              <a:off x="664753" y="3112909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9"/>
            <p:cNvSpPr/>
            <p:nvPr/>
          </p:nvSpPr>
          <p:spPr>
            <a:xfrm rot="5400000" flipH="1">
              <a:off x="6016" y="4191173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9"/>
            <p:cNvSpPr/>
            <p:nvPr/>
          </p:nvSpPr>
          <p:spPr>
            <a:xfrm rot="5400000" flipH="1">
              <a:off x="128657" y="4312845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4" name="Google Shape;984;p29"/>
            <p:cNvGrpSpPr/>
            <p:nvPr/>
          </p:nvGrpSpPr>
          <p:grpSpPr>
            <a:xfrm>
              <a:off x="-2150" y="1472772"/>
              <a:ext cx="483123" cy="485085"/>
              <a:chOff x="529" y="1472772"/>
              <a:chExt cx="483123" cy="485085"/>
            </a:xfrm>
          </p:grpSpPr>
          <p:sp>
            <p:nvSpPr>
              <p:cNvPr id="985" name="Google Shape;985;p29"/>
              <p:cNvSpPr/>
              <p:nvPr/>
            </p:nvSpPr>
            <p:spPr>
              <a:xfrm rot="5400000">
                <a:off x="-69558" y="1681083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9"/>
              <p:cNvSpPr/>
              <p:nvPr/>
            </p:nvSpPr>
            <p:spPr>
              <a:xfrm rot="5400000">
                <a:off x="68656" y="1681083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9"/>
              <p:cNvSpPr/>
              <p:nvPr/>
            </p:nvSpPr>
            <p:spPr>
              <a:xfrm rot="5400000">
                <a:off x="206879" y="1681083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9"/>
              <p:cNvSpPr/>
              <p:nvPr/>
            </p:nvSpPr>
            <p:spPr>
              <a:xfrm rot="5400000">
                <a:off x="-207783" y="1681083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AND_BODY_1"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0"/>
          <p:cNvSpPr txBox="1">
            <a:spLocks noGrp="1"/>
          </p:cNvSpPr>
          <p:nvPr>
            <p:ph type="title"/>
          </p:nvPr>
        </p:nvSpPr>
        <p:spPr>
          <a:xfrm>
            <a:off x="2609676" y="3558325"/>
            <a:ext cx="39120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sic"/>
              <a:buNone/>
              <a:defRPr sz="1600" b="0">
                <a:solidFill>
                  <a:schemeClr val="lt2"/>
                </a:solidFill>
                <a:highlight>
                  <a:schemeClr val="dk1"/>
                </a:highlight>
                <a:latin typeface="Basic"/>
                <a:ea typeface="Basic"/>
                <a:cs typeface="Basic"/>
                <a:sym typeface="Bas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1" name="Google Shape;991;p30"/>
          <p:cNvSpPr txBox="1">
            <a:spLocks noGrp="1"/>
          </p:cNvSpPr>
          <p:nvPr>
            <p:ph type="body" idx="1"/>
          </p:nvPr>
        </p:nvSpPr>
        <p:spPr>
          <a:xfrm>
            <a:off x="2525400" y="1692025"/>
            <a:ext cx="4093200" cy="19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DM Serif Display"/>
              <a:buChar char="●"/>
              <a:defRPr sz="2400" b="1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DM Serif Display"/>
              <a:buChar char="○"/>
              <a:defRPr sz="2400" b="1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DM Serif Display"/>
              <a:buChar char="■"/>
              <a:defRPr sz="2400" b="1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DM Serif Display"/>
              <a:buChar char="●"/>
              <a:defRPr sz="2400" b="1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DM Serif Display"/>
              <a:buChar char="○"/>
              <a:defRPr sz="2400" b="1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DM Serif Display"/>
              <a:buChar char="■"/>
              <a:defRPr sz="2400" b="1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DM Serif Display"/>
              <a:buChar char="●"/>
              <a:defRPr sz="2400" b="1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DM Serif Display"/>
              <a:buChar char="○"/>
              <a:defRPr sz="2400" b="1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DM Serif Display"/>
              <a:buChar char="■"/>
              <a:defRPr sz="2400" b="1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grpSp>
        <p:nvGrpSpPr>
          <p:cNvPr id="992" name="Google Shape;992;p30"/>
          <p:cNvGrpSpPr/>
          <p:nvPr/>
        </p:nvGrpSpPr>
        <p:grpSpPr>
          <a:xfrm>
            <a:off x="-86" y="-9417"/>
            <a:ext cx="9155023" cy="5152906"/>
            <a:chOff x="-86" y="-9417"/>
            <a:chExt cx="9155023" cy="5152906"/>
          </a:xfrm>
        </p:grpSpPr>
        <p:sp>
          <p:nvSpPr>
            <p:cNvPr id="993" name="Google Shape;993;p30"/>
            <p:cNvSpPr/>
            <p:nvPr/>
          </p:nvSpPr>
          <p:spPr>
            <a:xfrm rot="5400000">
              <a:off x="995964" y="1905280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 rot="5400000">
              <a:off x="1118605" y="2027526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 rot="5400000">
              <a:off x="2668" y="476744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 rot="5400000">
              <a:off x="125309" y="598989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7177136" y="-3360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7178115" y="-3350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 rot="-5400000" flipH="1">
              <a:off x="8649186" y="-11349"/>
              <a:ext cx="483688" cy="503722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 rot="-5400000" flipH="1">
              <a:off x="8661658" y="-667"/>
              <a:ext cx="482303" cy="482359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 rot="-5400000" flipH="1">
              <a:off x="8364244" y="-210794"/>
              <a:ext cx="68910" cy="485108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3" y="22412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 rot="-5400000" flipH="1">
              <a:off x="8364233" y="-71640"/>
              <a:ext cx="68931" cy="485108"/>
            </a:xfrm>
            <a:custGeom>
              <a:avLst/>
              <a:gdLst/>
              <a:ahLst/>
              <a:cxnLst/>
              <a:rect l="l" t="t" r="r" b="b"/>
              <a:pathLst>
                <a:path w="3185" h="22412" extrusionOk="0">
                  <a:moveTo>
                    <a:pt x="1" y="0"/>
                  </a:moveTo>
                  <a:lnTo>
                    <a:pt x="1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 rot="-5400000" flipH="1">
              <a:off x="8363898" y="67169"/>
              <a:ext cx="69602" cy="485108"/>
            </a:xfrm>
            <a:custGeom>
              <a:avLst/>
              <a:gdLst/>
              <a:ahLst/>
              <a:cxnLst/>
              <a:rect l="l" t="t" r="r" b="b"/>
              <a:pathLst>
                <a:path w="3216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216" y="22412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 rot="-5400000" flipH="1">
              <a:off x="8364244" y="205988"/>
              <a:ext cx="68910" cy="485108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 rot="5400000" flipH="1">
              <a:off x="8654949" y="490810"/>
              <a:ext cx="475140" cy="501608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 rot="5400000" flipH="1">
              <a:off x="8867022" y="702870"/>
              <a:ext cx="51011" cy="501608"/>
            </a:xfrm>
            <a:custGeom>
              <a:avLst/>
              <a:gdLst/>
              <a:ahLst/>
              <a:cxnLst/>
              <a:rect l="l" t="t" r="r" b="b"/>
              <a:pathLst>
                <a:path w="2357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357" y="22476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 rot="5400000" flipH="1">
              <a:off x="8866687" y="595052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 rot="5400000" flipH="1">
              <a:off x="8867033" y="487245"/>
              <a:ext cx="50990" cy="501608"/>
            </a:xfrm>
            <a:custGeom>
              <a:avLst/>
              <a:gdLst/>
              <a:ahLst/>
              <a:cxnLst/>
              <a:rect l="l" t="t" r="r" b="b"/>
              <a:pathLst>
                <a:path w="2356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56" y="22476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 rot="5400000" flipH="1">
              <a:off x="8866687" y="379437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 rot="5400000" flipH="1">
              <a:off x="8859403" y="264119"/>
              <a:ext cx="65650" cy="501945"/>
            </a:xfrm>
            <a:custGeom>
              <a:avLst/>
              <a:gdLst/>
              <a:ahLst/>
              <a:cxnLst/>
              <a:rect l="l" t="t" r="r" b="b"/>
              <a:pathLst>
                <a:path w="238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0"/>
            <p:cNvSpPr/>
            <p:nvPr/>
          </p:nvSpPr>
          <p:spPr>
            <a:xfrm rot="10800000">
              <a:off x="7662614" y="480157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0"/>
            <p:cNvSpPr/>
            <p:nvPr/>
          </p:nvSpPr>
          <p:spPr>
            <a:xfrm rot="10800000">
              <a:off x="7662625" y="-9417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0"/>
            <p:cNvSpPr/>
            <p:nvPr/>
          </p:nvSpPr>
          <p:spPr>
            <a:xfrm rot="5400000">
              <a:off x="7454933" y="688554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0"/>
            <p:cNvSpPr/>
            <p:nvPr/>
          </p:nvSpPr>
          <p:spPr>
            <a:xfrm rot="5400000">
              <a:off x="7593136" y="688543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0"/>
            <p:cNvSpPr/>
            <p:nvPr/>
          </p:nvSpPr>
          <p:spPr>
            <a:xfrm rot="5400000">
              <a:off x="7731350" y="688543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0"/>
            <p:cNvSpPr/>
            <p:nvPr/>
          </p:nvSpPr>
          <p:spPr>
            <a:xfrm rot="5400000">
              <a:off x="7869554" y="688554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0"/>
            <p:cNvSpPr/>
            <p:nvPr/>
          </p:nvSpPr>
          <p:spPr>
            <a:xfrm rot="10800000">
              <a:off x="7662625" y="964706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0"/>
            <p:cNvSpPr/>
            <p:nvPr/>
          </p:nvSpPr>
          <p:spPr>
            <a:xfrm rot="5400000" flipH="1">
              <a:off x="7662620" y="961351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0"/>
            <p:cNvSpPr/>
            <p:nvPr/>
          </p:nvSpPr>
          <p:spPr>
            <a:xfrm rot="10800000" flipH="1">
              <a:off x="8661636" y="1471317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0"/>
            <p:cNvSpPr/>
            <p:nvPr/>
          </p:nvSpPr>
          <p:spPr>
            <a:xfrm rot="-5400000" flipH="1">
              <a:off x="8658240" y="986305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 rot="-5400000" flipH="1">
              <a:off x="8728376" y="1679703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 rot="-5400000" flipH="1">
              <a:off x="8590162" y="1679703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0"/>
            <p:cNvSpPr/>
            <p:nvPr/>
          </p:nvSpPr>
          <p:spPr>
            <a:xfrm rot="10800000" flipH="1">
              <a:off x="8658892" y="1955865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0"/>
            <p:cNvSpPr/>
            <p:nvPr/>
          </p:nvSpPr>
          <p:spPr>
            <a:xfrm rot="-5400000">
              <a:off x="8658896" y="1952510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 rot="-5400000" flipH="1">
              <a:off x="8451939" y="1679703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 rot="5400000" flipH="1">
              <a:off x="12408" y="4644784"/>
              <a:ext cx="483688" cy="503722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 rot="5400000" flipH="1">
              <a:off x="1321" y="4655466"/>
              <a:ext cx="482303" cy="482359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0"/>
            <p:cNvSpPr/>
            <p:nvPr/>
          </p:nvSpPr>
          <p:spPr>
            <a:xfrm flipH="1">
              <a:off x="26315" y="4155393"/>
              <a:ext cx="475140" cy="501608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0"/>
            <p:cNvSpPr/>
            <p:nvPr/>
          </p:nvSpPr>
          <p:spPr>
            <a:xfrm flipH="1">
              <a:off x="450440" y="4155384"/>
              <a:ext cx="51011" cy="501608"/>
            </a:xfrm>
            <a:custGeom>
              <a:avLst/>
              <a:gdLst/>
              <a:ahLst/>
              <a:cxnLst/>
              <a:rect l="l" t="t" r="r" b="b"/>
              <a:pathLst>
                <a:path w="2357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357" y="22476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 flipH="1">
              <a:off x="342285" y="4155384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 flipH="1">
              <a:off x="234824" y="4155384"/>
              <a:ext cx="50990" cy="501608"/>
            </a:xfrm>
            <a:custGeom>
              <a:avLst/>
              <a:gdLst/>
              <a:ahLst/>
              <a:cxnLst/>
              <a:rect l="l" t="t" r="r" b="b"/>
              <a:pathLst>
                <a:path w="2356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56" y="22476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 flipH="1">
              <a:off x="126670" y="4155384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0"/>
            <p:cNvSpPr/>
            <p:nvPr/>
          </p:nvSpPr>
          <p:spPr>
            <a:xfrm flipH="1">
              <a:off x="4536" y="4155516"/>
              <a:ext cx="65650" cy="501945"/>
            </a:xfrm>
            <a:custGeom>
              <a:avLst/>
              <a:gdLst/>
              <a:ahLst/>
              <a:cxnLst/>
              <a:rect l="l" t="t" r="r" b="b"/>
              <a:pathLst>
                <a:path w="238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1000321" y="4170507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0"/>
            <p:cNvSpPr/>
            <p:nvPr/>
          </p:nvSpPr>
          <p:spPr>
            <a:xfrm>
              <a:off x="998969" y="4656973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0"/>
            <p:cNvSpPr/>
            <p:nvPr/>
          </p:nvSpPr>
          <p:spPr>
            <a:xfrm rot="-5400000">
              <a:off x="1205264" y="4380163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0"/>
            <p:cNvSpPr/>
            <p:nvPr/>
          </p:nvSpPr>
          <p:spPr>
            <a:xfrm rot="-5400000">
              <a:off x="1067061" y="4380152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0"/>
            <p:cNvSpPr/>
            <p:nvPr/>
          </p:nvSpPr>
          <p:spPr>
            <a:xfrm rot="-5400000">
              <a:off x="928847" y="4380152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0"/>
            <p:cNvSpPr/>
            <p:nvPr/>
          </p:nvSpPr>
          <p:spPr>
            <a:xfrm rot="-5400000">
              <a:off x="790644" y="4380163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>
              <a:off x="998969" y="3427539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0"/>
            <p:cNvSpPr/>
            <p:nvPr/>
          </p:nvSpPr>
          <p:spPr>
            <a:xfrm rot="-5400000" flipH="1">
              <a:off x="997535" y="3687918"/>
              <a:ext cx="483688" cy="48930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0"/>
            <p:cNvSpPr/>
            <p:nvPr/>
          </p:nvSpPr>
          <p:spPr>
            <a:xfrm rot="5400000" flipH="1">
              <a:off x="1987" y="3178644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0"/>
            <p:cNvSpPr/>
            <p:nvPr/>
          </p:nvSpPr>
          <p:spPr>
            <a:xfrm rot="5400000" flipH="1">
              <a:off x="3354" y="3664338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0"/>
            <p:cNvSpPr/>
            <p:nvPr/>
          </p:nvSpPr>
          <p:spPr>
            <a:xfrm rot="10800000" flipH="1">
              <a:off x="-13" y="3181359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0"/>
            <p:cNvSpPr/>
            <p:nvPr/>
          </p:nvSpPr>
          <p:spPr>
            <a:xfrm rot="10800000" flipH="1">
              <a:off x="-13" y="3319552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0"/>
            <p:cNvSpPr/>
            <p:nvPr/>
          </p:nvSpPr>
          <p:spPr>
            <a:xfrm rot="10800000" flipH="1">
              <a:off x="-13" y="3457765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0"/>
            <p:cNvSpPr/>
            <p:nvPr/>
          </p:nvSpPr>
          <p:spPr>
            <a:xfrm flipH="1">
              <a:off x="2702" y="2436379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 rot="5400000">
              <a:off x="2697" y="2698154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0"/>
            <p:cNvSpPr/>
            <p:nvPr/>
          </p:nvSpPr>
          <p:spPr>
            <a:xfrm rot="10800000" flipH="1">
              <a:off x="-13" y="3595988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0" name="Google Shape;1050;p30"/>
            <p:cNvGrpSpPr/>
            <p:nvPr/>
          </p:nvGrpSpPr>
          <p:grpSpPr>
            <a:xfrm flipH="1">
              <a:off x="504450" y="4653954"/>
              <a:ext cx="485063" cy="485004"/>
              <a:chOff x="7831939" y="4498901"/>
              <a:chExt cx="644345" cy="644267"/>
            </a:xfrm>
          </p:grpSpPr>
          <p:sp>
            <p:nvSpPr>
              <p:cNvPr id="1051" name="Google Shape;1051;p30"/>
              <p:cNvSpPr/>
              <p:nvPr/>
            </p:nvSpPr>
            <p:spPr>
              <a:xfrm rot="-5400000">
                <a:off x="8108331" y="4591265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0"/>
              <p:cNvSpPr/>
              <p:nvPr/>
            </p:nvSpPr>
            <p:spPr>
              <a:xfrm rot="-5400000">
                <a:off x="8107885" y="4406887"/>
                <a:ext cx="9245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216" y="22412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0"/>
              <p:cNvSpPr/>
              <p:nvPr/>
            </p:nvSpPr>
            <p:spPr>
              <a:xfrm rot="-5400000">
                <a:off x="8108345" y="4222495"/>
                <a:ext cx="9153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0"/>
              <p:cNvSpPr/>
              <p:nvPr/>
            </p:nvSpPr>
            <p:spPr>
              <a:xfrm rot="-5400000">
                <a:off x="8108331" y="4775215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5" name="Google Shape;1055;p30"/>
            <p:cNvSpPr/>
            <p:nvPr/>
          </p:nvSpPr>
          <p:spPr>
            <a:xfrm>
              <a:off x="8669864" y="3184205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0"/>
            <p:cNvSpPr/>
            <p:nvPr/>
          </p:nvSpPr>
          <p:spPr>
            <a:xfrm>
              <a:off x="8670843" y="3184215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TITLE_AND_BODY_1_2"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31"/>
          <p:cNvSpPr txBox="1">
            <a:spLocks noGrp="1"/>
          </p:cNvSpPr>
          <p:nvPr>
            <p:ph type="title"/>
          </p:nvPr>
        </p:nvSpPr>
        <p:spPr>
          <a:xfrm>
            <a:off x="4074351" y="3482125"/>
            <a:ext cx="39120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sic"/>
              <a:buNone/>
              <a:defRPr sz="1600" b="0">
                <a:solidFill>
                  <a:schemeClr val="lt2"/>
                </a:solidFill>
                <a:highlight>
                  <a:schemeClr val="dk1"/>
                </a:highlight>
                <a:latin typeface="Basic"/>
                <a:ea typeface="Basic"/>
                <a:cs typeface="Basic"/>
                <a:sym typeface="Basic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9" name="Google Shape;1059;p31"/>
          <p:cNvSpPr txBox="1">
            <a:spLocks noGrp="1"/>
          </p:cNvSpPr>
          <p:nvPr>
            <p:ph type="body" idx="1"/>
          </p:nvPr>
        </p:nvSpPr>
        <p:spPr>
          <a:xfrm>
            <a:off x="2844125" y="2073025"/>
            <a:ext cx="5239200" cy="1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r" rtl="0">
              <a:spcBef>
                <a:spcPts val="0"/>
              </a:spcBef>
              <a:spcAft>
                <a:spcPts val="0"/>
              </a:spcAft>
              <a:buSzPts val="2400"/>
              <a:buFont typeface="DM Serif Display"/>
              <a:buChar char="●"/>
              <a:defRPr sz="2400" b="1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L="914400" lvl="1" indent="-381000" algn="r" rtl="0">
              <a:spcBef>
                <a:spcPts val="0"/>
              </a:spcBef>
              <a:spcAft>
                <a:spcPts val="0"/>
              </a:spcAft>
              <a:buSzPts val="2400"/>
              <a:buFont typeface="DM Serif Display"/>
              <a:buChar char="○"/>
              <a:defRPr sz="2400" b="1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L="1371600" lvl="2" indent="-381000" algn="r" rtl="0">
              <a:spcBef>
                <a:spcPts val="0"/>
              </a:spcBef>
              <a:spcAft>
                <a:spcPts val="0"/>
              </a:spcAft>
              <a:buSzPts val="2400"/>
              <a:buFont typeface="DM Serif Display"/>
              <a:buChar char="■"/>
              <a:defRPr sz="2400" b="1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L="1828800" lvl="3" indent="-381000" algn="r" rtl="0">
              <a:spcBef>
                <a:spcPts val="0"/>
              </a:spcBef>
              <a:spcAft>
                <a:spcPts val="0"/>
              </a:spcAft>
              <a:buSzPts val="2400"/>
              <a:buFont typeface="DM Serif Display"/>
              <a:buChar char="●"/>
              <a:defRPr sz="2400" b="1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L="2286000" lvl="4" indent="-381000" algn="r" rtl="0">
              <a:spcBef>
                <a:spcPts val="0"/>
              </a:spcBef>
              <a:spcAft>
                <a:spcPts val="0"/>
              </a:spcAft>
              <a:buSzPts val="2400"/>
              <a:buFont typeface="DM Serif Display"/>
              <a:buChar char="○"/>
              <a:defRPr sz="2400" b="1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L="2743200" lvl="5" indent="-381000" algn="r" rtl="0">
              <a:spcBef>
                <a:spcPts val="0"/>
              </a:spcBef>
              <a:spcAft>
                <a:spcPts val="0"/>
              </a:spcAft>
              <a:buSzPts val="2400"/>
              <a:buFont typeface="DM Serif Display"/>
              <a:buChar char="■"/>
              <a:defRPr sz="2400" b="1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L="3200400" lvl="6" indent="-381000" algn="r" rtl="0">
              <a:spcBef>
                <a:spcPts val="0"/>
              </a:spcBef>
              <a:spcAft>
                <a:spcPts val="0"/>
              </a:spcAft>
              <a:buSzPts val="2400"/>
              <a:buFont typeface="DM Serif Display"/>
              <a:buChar char="●"/>
              <a:defRPr sz="2400" b="1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L="3657600" lvl="7" indent="-381000" algn="r" rtl="0">
              <a:spcBef>
                <a:spcPts val="0"/>
              </a:spcBef>
              <a:spcAft>
                <a:spcPts val="0"/>
              </a:spcAft>
              <a:buSzPts val="2400"/>
              <a:buFont typeface="DM Serif Display"/>
              <a:buChar char="○"/>
              <a:defRPr sz="2400" b="1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L="4114800" lvl="8" indent="-381000" algn="r" rtl="0">
              <a:spcBef>
                <a:spcPts val="0"/>
              </a:spcBef>
              <a:spcAft>
                <a:spcPts val="0"/>
              </a:spcAft>
              <a:buSzPts val="2400"/>
              <a:buFont typeface="DM Serif Display"/>
              <a:buChar char="■"/>
              <a:defRPr sz="2400" b="1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060" name="Google Shape;1060;p31"/>
          <p:cNvSpPr/>
          <p:nvPr/>
        </p:nvSpPr>
        <p:spPr>
          <a:xfrm rot="10800000" flipH="1">
            <a:off x="2815149" y="-6071"/>
            <a:ext cx="561183" cy="864247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31"/>
          <p:cNvSpPr/>
          <p:nvPr/>
        </p:nvSpPr>
        <p:spPr>
          <a:xfrm rot="-5400000" flipH="1">
            <a:off x="-563471" y="1121393"/>
            <a:ext cx="1682722" cy="563594"/>
          </a:xfrm>
          <a:custGeom>
            <a:avLst/>
            <a:gdLst/>
            <a:ahLst/>
            <a:cxnLst/>
            <a:rect l="l" t="t" r="r" b="b"/>
            <a:pathLst>
              <a:path w="67014" h="22445" extrusionOk="0">
                <a:moveTo>
                  <a:pt x="11238" y="1"/>
                </a:moveTo>
                <a:cubicBezTo>
                  <a:pt x="5031" y="1"/>
                  <a:pt x="1" y="5031"/>
                  <a:pt x="1" y="11238"/>
                </a:cubicBezTo>
                <a:cubicBezTo>
                  <a:pt x="1" y="17414"/>
                  <a:pt x="5031" y="22444"/>
                  <a:pt x="11238" y="22444"/>
                </a:cubicBezTo>
                <a:lnTo>
                  <a:pt x="67013" y="22444"/>
                </a:lnTo>
                <a:lnTo>
                  <a:pt x="6701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31"/>
          <p:cNvSpPr/>
          <p:nvPr/>
        </p:nvSpPr>
        <p:spPr>
          <a:xfrm rot="-5400000" flipH="1">
            <a:off x="420486" y="139054"/>
            <a:ext cx="561183" cy="282990"/>
          </a:xfrm>
          <a:custGeom>
            <a:avLst/>
            <a:gdLst/>
            <a:ahLst/>
            <a:cxnLst/>
            <a:rect l="l" t="t" r="r" b="b"/>
            <a:pathLst>
              <a:path w="22349" h="11270" extrusionOk="0">
                <a:moveTo>
                  <a:pt x="1" y="0"/>
                </a:moveTo>
                <a:lnTo>
                  <a:pt x="1" y="96"/>
                </a:lnTo>
                <a:cubicBezTo>
                  <a:pt x="1" y="6272"/>
                  <a:pt x="4999" y="11270"/>
                  <a:pt x="11175" y="11270"/>
                </a:cubicBezTo>
                <a:cubicBezTo>
                  <a:pt x="17351" y="11270"/>
                  <a:pt x="22349" y="6272"/>
                  <a:pt x="22349" y="96"/>
                </a:cubicBezTo>
                <a:lnTo>
                  <a:pt x="223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31"/>
          <p:cNvSpPr/>
          <p:nvPr/>
        </p:nvSpPr>
        <p:spPr>
          <a:xfrm rot="-5400000" flipH="1">
            <a:off x="703826" y="139443"/>
            <a:ext cx="561183" cy="282211"/>
          </a:xfrm>
          <a:custGeom>
            <a:avLst/>
            <a:gdLst/>
            <a:ahLst/>
            <a:cxnLst/>
            <a:rect l="l" t="t" r="r" b="b"/>
            <a:pathLst>
              <a:path w="22349" h="11239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238"/>
                </a:lnTo>
                <a:lnTo>
                  <a:pt x="22349" y="11238"/>
                </a:ln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1"/>
          <p:cNvSpPr/>
          <p:nvPr/>
        </p:nvSpPr>
        <p:spPr>
          <a:xfrm rot="-5400000" flipH="1">
            <a:off x="702684" y="1261975"/>
            <a:ext cx="278189" cy="564372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1"/>
          <p:cNvSpPr/>
          <p:nvPr/>
        </p:nvSpPr>
        <p:spPr>
          <a:xfrm rot="-5400000" flipH="1">
            <a:off x="703324" y="983601"/>
            <a:ext cx="278534" cy="566002"/>
          </a:xfrm>
          <a:custGeom>
            <a:avLst/>
            <a:gdLst/>
            <a:ahLst/>
            <a:cxnLst/>
            <a:rect l="l" t="t" r="r" b="b"/>
            <a:pathLst>
              <a:path w="11303" h="22476" extrusionOk="0">
                <a:moveTo>
                  <a:pt x="1" y="0"/>
                </a:moveTo>
                <a:lnTo>
                  <a:pt x="1" y="22476"/>
                </a:lnTo>
                <a:lnTo>
                  <a:pt x="11302" y="22476"/>
                </a:lnTo>
                <a:lnTo>
                  <a:pt x="113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6" name="Google Shape;1066;p31"/>
          <p:cNvGrpSpPr/>
          <p:nvPr/>
        </p:nvGrpSpPr>
        <p:grpSpPr>
          <a:xfrm>
            <a:off x="2815754" y="-5468"/>
            <a:ext cx="563508" cy="570840"/>
            <a:chOff x="3225024" y="-4903"/>
            <a:chExt cx="645189" cy="644289"/>
          </a:xfrm>
        </p:grpSpPr>
        <p:sp>
          <p:nvSpPr>
            <p:cNvPr id="1067" name="Google Shape;1067;p31"/>
            <p:cNvSpPr/>
            <p:nvPr/>
          </p:nvSpPr>
          <p:spPr>
            <a:xfrm rot="-5400000" flipH="1">
              <a:off x="2948664" y="271457"/>
              <a:ext cx="644289" cy="91569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1"/>
            <p:cNvSpPr/>
            <p:nvPr/>
          </p:nvSpPr>
          <p:spPr>
            <a:xfrm rot="-5400000" flipH="1">
              <a:off x="3133046" y="271011"/>
              <a:ext cx="644289" cy="92460"/>
            </a:xfrm>
            <a:custGeom>
              <a:avLst/>
              <a:gdLst/>
              <a:ahLst/>
              <a:cxnLst/>
              <a:rect l="l" t="t" r="r" b="b"/>
              <a:pathLst>
                <a:path w="22412" h="3216" extrusionOk="0">
                  <a:moveTo>
                    <a:pt x="0" y="1"/>
                  </a:moveTo>
                  <a:lnTo>
                    <a:pt x="0" y="3216"/>
                  </a:lnTo>
                  <a:lnTo>
                    <a:pt x="22412" y="3216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1"/>
            <p:cNvSpPr/>
            <p:nvPr/>
          </p:nvSpPr>
          <p:spPr>
            <a:xfrm rot="-5400000" flipH="1">
              <a:off x="3317442" y="271471"/>
              <a:ext cx="644289" cy="91540"/>
            </a:xfrm>
            <a:custGeom>
              <a:avLst/>
              <a:gdLst/>
              <a:ahLst/>
              <a:cxnLst/>
              <a:rect l="l" t="t" r="r" b="b"/>
              <a:pathLst>
                <a:path w="22412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1"/>
            <p:cNvSpPr/>
            <p:nvPr/>
          </p:nvSpPr>
          <p:spPr>
            <a:xfrm rot="-5400000" flipH="1">
              <a:off x="3502284" y="271457"/>
              <a:ext cx="644289" cy="91569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1" name="Google Shape;1071;p31"/>
          <p:cNvGrpSpPr/>
          <p:nvPr/>
        </p:nvGrpSpPr>
        <p:grpSpPr>
          <a:xfrm>
            <a:off x="1688221" y="-622"/>
            <a:ext cx="584366" cy="561140"/>
            <a:chOff x="1922802" y="1311"/>
            <a:chExt cx="669070" cy="642478"/>
          </a:xfrm>
        </p:grpSpPr>
        <p:sp>
          <p:nvSpPr>
            <p:cNvPr id="1072" name="Google Shape;1072;p31"/>
            <p:cNvSpPr/>
            <p:nvPr/>
          </p:nvSpPr>
          <p:spPr>
            <a:xfrm rot="-5400000" flipH="1">
              <a:off x="1936098" y="-11985"/>
              <a:ext cx="642478" cy="669070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1"/>
            <p:cNvSpPr/>
            <p:nvPr/>
          </p:nvSpPr>
          <p:spPr>
            <a:xfrm rot="-5400000" flipH="1">
              <a:off x="1925589" y="2203"/>
              <a:ext cx="640638" cy="640694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4" name="Google Shape;1074;p31"/>
          <p:cNvSpPr/>
          <p:nvPr/>
        </p:nvSpPr>
        <p:spPr>
          <a:xfrm rot="-5400000" flipH="1">
            <a:off x="560775" y="1676341"/>
            <a:ext cx="561987" cy="564397"/>
          </a:xfrm>
          <a:custGeom>
            <a:avLst/>
            <a:gdLst/>
            <a:ahLst/>
            <a:cxnLst/>
            <a:rect l="l" t="t" r="r" b="b"/>
            <a:pathLst>
              <a:path w="22381" h="22477" extrusionOk="0">
                <a:moveTo>
                  <a:pt x="0" y="1"/>
                </a:moveTo>
                <a:lnTo>
                  <a:pt x="0" y="22476"/>
                </a:lnTo>
                <a:cubicBezTo>
                  <a:pt x="12352" y="22476"/>
                  <a:pt x="22380" y="12480"/>
                  <a:pt x="22380" y="128"/>
                </a:cubicBezTo>
                <a:lnTo>
                  <a:pt x="223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31"/>
          <p:cNvSpPr/>
          <p:nvPr/>
        </p:nvSpPr>
        <p:spPr>
          <a:xfrm rot="-5400000" flipH="1">
            <a:off x="-2509" y="-4223"/>
            <a:ext cx="561183" cy="569524"/>
          </a:xfrm>
          <a:custGeom>
            <a:avLst/>
            <a:gdLst/>
            <a:ahLst/>
            <a:cxnLst/>
            <a:rect l="l" t="t" r="r" b="b"/>
            <a:pathLst>
              <a:path w="22349" h="23272" extrusionOk="0">
                <a:moveTo>
                  <a:pt x="1" y="1"/>
                </a:moveTo>
                <a:lnTo>
                  <a:pt x="1" y="23272"/>
                </a:lnTo>
                <a:lnTo>
                  <a:pt x="22349" y="23272"/>
                </a:lnTo>
                <a:lnTo>
                  <a:pt x="223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6" name="Google Shape;1076;p31"/>
          <p:cNvGrpSpPr/>
          <p:nvPr/>
        </p:nvGrpSpPr>
        <p:grpSpPr>
          <a:xfrm rot="5400000">
            <a:off x="-3128" y="1094260"/>
            <a:ext cx="566611" cy="562279"/>
            <a:chOff x="-7400" y="1285150"/>
            <a:chExt cx="649188" cy="644298"/>
          </a:xfrm>
        </p:grpSpPr>
        <p:sp>
          <p:nvSpPr>
            <p:cNvPr id="1077" name="Google Shape;1077;p31"/>
            <p:cNvSpPr/>
            <p:nvPr/>
          </p:nvSpPr>
          <p:spPr>
            <a:xfrm rot="-5400000" flipH="1">
              <a:off x="-281757" y="1559508"/>
              <a:ext cx="644289" cy="95574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 rot="-5400000" flipH="1">
              <a:off x="-95379" y="1561074"/>
              <a:ext cx="644289" cy="92460"/>
            </a:xfrm>
            <a:custGeom>
              <a:avLst/>
              <a:gdLst/>
              <a:ahLst/>
              <a:cxnLst/>
              <a:rect l="l" t="t" r="r" b="b"/>
              <a:pathLst>
                <a:path w="22412" h="3216" extrusionOk="0">
                  <a:moveTo>
                    <a:pt x="0" y="1"/>
                  </a:moveTo>
                  <a:lnTo>
                    <a:pt x="0" y="3216"/>
                  </a:lnTo>
                  <a:lnTo>
                    <a:pt x="22412" y="3216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1"/>
            <p:cNvSpPr/>
            <p:nvPr/>
          </p:nvSpPr>
          <p:spPr>
            <a:xfrm rot="-5400000" flipH="1">
              <a:off x="89017" y="1561534"/>
              <a:ext cx="644289" cy="91540"/>
            </a:xfrm>
            <a:custGeom>
              <a:avLst/>
              <a:gdLst/>
              <a:ahLst/>
              <a:cxnLst/>
              <a:rect l="l" t="t" r="r" b="b"/>
              <a:pathLst>
                <a:path w="22412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 rot="-5400000" flipH="1">
              <a:off x="273859" y="1561519"/>
              <a:ext cx="644289" cy="91569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1" name="Google Shape;1081;p31"/>
          <p:cNvSpPr/>
          <p:nvPr/>
        </p:nvSpPr>
        <p:spPr>
          <a:xfrm rot="10800000">
            <a:off x="2269255" y="565370"/>
            <a:ext cx="548053" cy="566114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22348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2" name="Google Shape;1082;p31"/>
          <p:cNvGrpSpPr/>
          <p:nvPr/>
        </p:nvGrpSpPr>
        <p:grpSpPr>
          <a:xfrm>
            <a:off x="2271702" y="-1625"/>
            <a:ext cx="544600" cy="566111"/>
            <a:chOff x="1954881" y="-500"/>
            <a:chExt cx="644345" cy="645140"/>
          </a:xfrm>
        </p:grpSpPr>
        <p:sp>
          <p:nvSpPr>
            <p:cNvPr id="1083" name="Google Shape;1083;p31"/>
            <p:cNvSpPr/>
            <p:nvPr/>
          </p:nvSpPr>
          <p:spPr>
            <a:xfrm rot="-5400000" flipH="1">
              <a:off x="2231287" y="-276906"/>
              <a:ext cx="91532" cy="644345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3" y="22412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 rot="-5400000" flipH="1">
              <a:off x="2231273" y="-92069"/>
              <a:ext cx="91561" cy="644345"/>
            </a:xfrm>
            <a:custGeom>
              <a:avLst/>
              <a:gdLst/>
              <a:ahLst/>
              <a:cxnLst/>
              <a:rect l="l" t="t" r="r" b="b"/>
              <a:pathLst>
                <a:path w="3185" h="22412" extrusionOk="0">
                  <a:moveTo>
                    <a:pt x="1" y="0"/>
                  </a:moveTo>
                  <a:lnTo>
                    <a:pt x="1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 rot="-5400000" flipH="1">
              <a:off x="2230827" y="92310"/>
              <a:ext cx="92452" cy="644345"/>
            </a:xfrm>
            <a:custGeom>
              <a:avLst/>
              <a:gdLst/>
              <a:ahLst/>
              <a:cxnLst/>
              <a:rect l="l" t="t" r="r" b="b"/>
              <a:pathLst>
                <a:path w="3216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216" y="22412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 rot="-5400000" flipH="1">
              <a:off x="2231287" y="276702"/>
              <a:ext cx="91532" cy="644345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7" name="Google Shape;1087;p31"/>
          <p:cNvSpPr/>
          <p:nvPr/>
        </p:nvSpPr>
        <p:spPr>
          <a:xfrm rot="5400000">
            <a:off x="1697414" y="550011"/>
            <a:ext cx="565958" cy="584571"/>
          </a:xfrm>
          <a:custGeom>
            <a:avLst/>
            <a:gdLst/>
            <a:ahLst/>
            <a:cxnLst/>
            <a:rect l="l" t="t" r="r" b="b"/>
            <a:pathLst>
              <a:path w="22350" h="22477" extrusionOk="0">
                <a:moveTo>
                  <a:pt x="1" y="1"/>
                </a:moveTo>
                <a:lnTo>
                  <a:pt x="1" y="22476"/>
                </a:lnTo>
                <a:cubicBezTo>
                  <a:pt x="12353" y="22476"/>
                  <a:pt x="22349" y="12480"/>
                  <a:pt x="22349" y="128"/>
                </a:cubicBezTo>
                <a:lnTo>
                  <a:pt x="223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31"/>
          <p:cNvSpPr/>
          <p:nvPr/>
        </p:nvSpPr>
        <p:spPr>
          <a:xfrm>
            <a:off x="567769" y="565365"/>
            <a:ext cx="548053" cy="566114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22348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31"/>
          <p:cNvSpPr/>
          <p:nvPr/>
        </p:nvSpPr>
        <p:spPr>
          <a:xfrm flipH="1">
            <a:off x="553457" y="4274299"/>
            <a:ext cx="561183" cy="864161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31"/>
          <p:cNvSpPr/>
          <p:nvPr/>
        </p:nvSpPr>
        <p:spPr>
          <a:xfrm rot="10800000" flipH="1">
            <a:off x="-6667" y="4579093"/>
            <a:ext cx="561209" cy="564397"/>
          </a:xfrm>
          <a:custGeom>
            <a:avLst/>
            <a:gdLst/>
            <a:ahLst/>
            <a:cxnLst/>
            <a:rect l="l" t="t" r="r" b="b"/>
            <a:pathLst>
              <a:path w="22350" h="22477" extrusionOk="0">
                <a:moveTo>
                  <a:pt x="1" y="1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31"/>
          <p:cNvSpPr/>
          <p:nvPr/>
        </p:nvSpPr>
        <p:spPr>
          <a:xfrm rot="10800000" flipH="1">
            <a:off x="-6667" y="4014824"/>
            <a:ext cx="561209" cy="564372"/>
          </a:xfrm>
          <a:custGeom>
            <a:avLst/>
            <a:gdLst/>
            <a:ahLst/>
            <a:cxnLst/>
            <a:rect l="l" t="t" r="r" b="b"/>
            <a:pathLst>
              <a:path w="22350" h="22476" extrusionOk="0">
                <a:moveTo>
                  <a:pt x="1" y="0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1"/>
          <p:cNvSpPr/>
          <p:nvPr/>
        </p:nvSpPr>
        <p:spPr>
          <a:xfrm rot="10800000" flipH="1">
            <a:off x="-6667" y="3450530"/>
            <a:ext cx="561209" cy="564397"/>
          </a:xfrm>
          <a:custGeom>
            <a:avLst/>
            <a:gdLst/>
            <a:ahLst/>
            <a:cxnLst/>
            <a:rect l="l" t="t" r="r" b="b"/>
            <a:pathLst>
              <a:path w="22350" h="22477" extrusionOk="0">
                <a:moveTo>
                  <a:pt x="1" y="1"/>
                </a:moveTo>
                <a:lnTo>
                  <a:pt x="1" y="22476"/>
                </a:lnTo>
                <a:cubicBezTo>
                  <a:pt x="12353" y="22476"/>
                  <a:pt x="22349" y="12480"/>
                  <a:pt x="22349" y="128"/>
                </a:cubicBezTo>
                <a:lnTo>
                  <a:pt x="223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31"/>
          <p:cNvSpPr/>
          <p:nvPr/>
        </p:nvSpPr>
        <p:spPr>
          <a:xfrm rot="10800000" flipH="1">
            <a:off x="-6669" y="4579100"/>
            <a:ext cx="565287" cy="563594"/>
          </a:xfrm>
          <a:custGeom>
            <a:avLst/>
            <a:gdLst/>
            <a:ahLst/>
            <a:cxnLst/>
            <a:rect l="l" t="t" r="r" b="b"/>
            <a:pathLst>
              <a:path w="22350" h="22445" extrusionOk="0">
                <a:moveTo>
                  <a:pt x="1" y="1"/>
                </a:moveTo>
                <a:lnTo>
                  <a:pt x="22349" y="22444"/>
                </a:lnTo>
                <a:lnTo>
                  <a:pt x="223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31"/>
          <p:cNvSpPr/>
          <p:nvPr/>
        </p:nvSpPr>
        <p:spPr>
          <a:xfrm rot="10800000" flipH="1">
            <a:off x="261892" y="4848499"/>
            <a:ext cx="292607" cy="294189"/>
          </a:xfrm>
          <a:custGeom>
            <a:avLst/>
            <a:gdLst/>
            <a:ahLst/>
            <a:cxnLst/>
            <a:rect l="l" t="t" r="r" b="b"/>
            <a:pathLst>
              <a:path w="11653" h="11716" extrusionOk="0">
                <a:moveTo>
                  <a:pt x="0" y="1"/>
                </a:moveTo>
                <a:lnTo>
                  <a:pt x="11652" y="11716"/>
                </a:lnTo>
                <a:lnTo>
                  <a:pt x="116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31"/>
          <p:cNvSpPr/>
          <p:nvPr/>
        </p:nvSpPr>
        <p:spPr>
          <a:xfrm rot="10800000">
            <a:off x="553476" y="4576561"/>
            <a:ext cx="561183" cy="564372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22349" y="22475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31"/>
          <p:cNvSpPr/>
          <p:nvPr/>
        </p:nvSpPr>
        <p:spPr>
          <a:xfrm rot="10800000">
            <a:off x="-5057" y="4017200"/>
            <a:ext cx="559576" cy="559576"/>
          </a:xfrm>
          <a:custGeom>
            <a:avLst/>
            <a:gdLst/>
            <a:ahLst/>
            <a:cxnLst/>
            <a:rect l="l" t="t" r="r" b="b"/>
            <a:pathLst>
              <a:path w="22285" h="22285" extrusionOk="0">
                <a:moveTo>
                  <a:pt x="11111" y="0"/>
                </a:moveTo>
                <a:lnTo>
                  <a:pt x="1" y="11111"/>
                </a:lnTo>
                <a:lnTo>
                  <a:pt x="11175" y="22285"/>
                </a:lnTo>
                <a:lnTo>
                  <a:pt x="22285" y="11142"/>
                </a:lnTo>
                <a:lnTo>
                  <a:pt x="111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32"/>
          <p:cNvSpPr txBox="1">
            <a:spLocks noGrp="1"/>
          </p:cNvSpPr>
          <p:nvPr>
            <p:ph type="body" idx="1"/>
          </p:nvPr>
        </p:nvSpPr>
        <p:spPr>
          <a:xfrm>
            <a:off x="700142" y="1534369"/>
            <a:ext cx="6576600" cy="11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9" name="Google Shape;1099;p32"/>
          <p:cNvSpPr txBox="1">
            <a:spLocks noGrp="1"/>
          </p:cNvSpPr>
          <p:nvPr>
            <p:ph type="title"/>
          </p:nvPr>
        </p:nvSpPr>
        <p:spPr>
          <a:xfrm>
            <a:off x="701600" y="558075"/>
            <a:ext cx="6939300" cy="52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100" name="Google Shape;1100;p32"/>
          <p:cNvGrpSpPr/>
          <p:nvPr/>
        </p:nvGrpSpPr>
        <p:grpSpPr>
          <a:xfrm>
            <a:off x="8647440" y="5"/>
            <a:ext cx="488120" cy="2403640"/>
            <a:chOff x="-6753" y="2739855"/>
            <a:chExt cx="488120" cy="2403640"/>
          </a:xfrm>
        </p:grpSpPr>
        <p:sp>
          <p:nvSpPr>
            <p:cNvPr id="1101" name="Google Shape;1101;p32"/>
            <p:cNvSpPr/>
            <p:nvPr/>
          </p:nvSpPr>
          <p:spPr>
            <a:xfrm rot="5400000">
              <a:off x="-5347" y="4179077"/>
              <a:ext cx="480671" cy="483480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-5680" y="4660015"/>
              <a:ext cx="480671" cy="483480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2"/>
            <p:cNvSpPr/>
            <p:nvPr/>
          </p:nvSpPr>
          <p:spPr>
            <a:xfrm rot="5400000">
              <a:off x="-4326" y="4178744"/>
              <a:ext cx="482048" cy="484147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-5680" y="4660015"/>
              <a:ext cx="481359" cy="483480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2"/>
            <p:cNvSpPr/>
            <p:nvPr/>
          </p:nvSpPr>
          <p:spPr>
            <a:xfrm rot="5400000">
              <a:off x="-486009" y="3219111"/>
              <a:ext cx="1441304" cy="482792"/>
            </a:xfrm>
            <a:custGeom>
              <a:avLst/>
              <a:gdLst/>
              <a:ahLst/>
              <a:cxnLst/>
              <a:rect l="l" t="t" r="r" b="b"/>
              <a:pathLst>
                <a:path w="67014" h="22445" extrusionOk="0">
                  <a:moveTo>
                    <a:pt x="11238" y="1"/>
                  </a:moveTo>
                  <a:cubicBezTo>
                    <a:pt x="5031" y="1"/>
                    <a:pt x="1" y="5031"/>
                    <a:pt x="1" y="11238"/>
                  </a:cubicBezTo>
                  <a:cubicBezTo>
                    <a:pt x="1" y="17414"/>
                    <a:pt x="5031" y="22444"/>
                    <a:pt x="11238" y="22444"/>
                  </a:cubicBezTo>
                  <a:lnTo>
                    <a:pt x="67013" y="22444"/>
                  </a:lnTo>
                  <a:lnTo>
                    <a:pt x="670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6" name="Google Shape;1106;p32"/>
            <p:cNvGrpSpPr/>
            <p:nvPr/>
          </p:nvGrpSpPr>
          <p:grpSpPr>
            <a:xfrm rot="5400000" flipH="1">
              <a:off x="-4327" y="3216699"/>
              <a:ext cx="485138" cy="486252"/>
              <a:chOff x="116" y="1926514"/>
              <a:chExt cx="649188" cy="644298"/>
            </a:xfrm>
          </p:grpSpPr>
          <p:sp>
            <p:nvSpPr>
              <p:cNvPr id="1107" name="Google Shape;1107;p32"/>
              <p:cNvSpPr/>
              <p:nvPr/>
            </p:nvSpPr>
            <p:spPr>
              <a:xfrm rot="5400000" flipH="1">
                <a:off x="279373" y="2200881"/>
                <a:ext cx="644289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2"/>
              <p:cNvSpPr/>
              <p:nvPr/>
            </p:nvSpPr>
            <p:spPr>
              <a:xfrm rot="5400000" flipH="1">
                <a:off x="92995" y="2202428"/>
                <a:ext cx="644289" cy="9246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216" extrusionOk="0">
                    <a:moveTo>
                      <a:pt x="0" y="1"/>
                    </a:moveTo>
                    <a:lnTo>
                      <a:pt x="0" y="3216"/>
                    </a:lnTo>
                    <a:lnTo>
                      <a:pt x="22412" y="3216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2"/>
              <p:cNvSpPr/>
              <p:nvPr/>
            </p:nvSpPr>
            <p:spPr>
              <a:xfrm rot="5400000" flipH="1">
                <a:off x="-91402" y="2202888"/>
                <a:ext cx="644289" cy="9154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2"/>
              <p:cNvSpPr/>
              <p:nvPr/>
            </p:nvSpPr>
            <p:spPr>
              <a:xfrm rot="5400000" flipH="1">
                <a:off x="-276244" y="2202874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ONE_COLUMN_TEXT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3"/>
          <p:cNvSpPr txBox="1">
            <a:spLocks noGrp="1"/>
          </p:cNvSpPr>
          <p:nvPr>
            <p:ph type="title"/>
          </p:nvPr>
        </p:nvSpPr>
        <p:spPr>
          <a:xfrm>
            <a:off x="701600" y="945650"/>
            <a:ext cx="77292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3" name="Google Shape;1113;p33"/>
          <p:cNvSpPr txBox="1">
            <a:spLocks noGrp="1"/>
          </p:cNvSpPr>
          <p:nvPr>
            <p:ph type="title" idx="2"/>
          </p:nvPr>
        </p:nvSpPr>
        <p:spPr>
          <a:xfrm>
            <a:off x="778650" y="2879937"/>
            <a:ext cx="17874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4" name="Google Shape;1114;p33"/>
          <p:cNvSpPr txBox="1">
            <a:spLocks noGrp="1"/>
          </p:cNvSpPr>
          <p:nvPr>
            <p:ph type="title" idx="3"/>
          </p:nvPr>
        </p:nvSpPr>
        <p:spPr>
          <a:xfrm>
            <a:off x="2711750" y="2879900"/>
            <a:ext cx="17874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5" name="Google Shape;1115;p33"/>
          <p:cNvSpPr txBox="1">
            <a:spLocks noGrp="1"/>
          </p:cNvSpPr>
          <p:nvPr>
            <p:ph type="title" idx="4"/>
          </p:nvPr>
        </p:nvSpPr>
        <p:spPr>
          <a:xfrm>
            <a:off x="4644850" y="2879900"/>
            <a:ext cx="17874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6" name="Google Shape;1116;p33"/>
          <p:cNvSpPr txBox="1">
            <a:spLocks noGrp="1"/>
          </p:cNvSpPr>
          <p:nvPr>
            <p:ph type="title" idx="5"/>
          </p:nvPr>
        </p:nvSpPr>
        <p:spPr>
          <a:xfrm>
            <a:off x="6577950" y="2879900"/>
            <a:ext cx="17874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7" name="Google Shape;1117;p33"/>
          <p:cNvSpPr txBox="1">
            <a:spLocks noGrp="1"/>
          </p:cNvSpPr>
          <p:nvPr>
            <p:ph type="subTitle" idx="1"/>
          </p:nvPr>
        </p:nvSpPr>
        <p:spPr>
          <a:xfrm>
            <a:off x="880721" y="3408619"/>
            <a:ext cx="15828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118" name="Google Shape;1118;p33"/>
          <p:cNvSpPr txBox="1">
            <a:spLocks noGrp="1"/>
          </p:cNvSpPr>
          <p:nvPr>
            <p:ph type="subTitle" idx="6"/>
          </p:nvPr>
        </p:nvSpPr>
        <p:spPr>
          <a:xfrm>
            <a:off x="2809450" y="3408619"/>
            <a:ext cx="15828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119" name="Google Shape;1119;p33"/>
          <p:cNvSpPr txBox="1">
            <a:spLocks noGrp="1"/>
          </p:cNvSpPr>
          <p:nvPr>
            <p:ph type="subTitle" idx="7"/>
          </p:nvPr>
        </p:nvSpPr>
        <p:spPr>
          <a:xfrm>
            <a:off x="4751750" y="3408619"/>
            <a:ext cx="15828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120" name="Google Shape;1120;p33"/>
          <p:cNvSpPr txBox="1">
            <a:spLocks noGrp="1"/>
          </p:cNvSpPr>
          <p:nvPr>
            <p:ph type="subTitle" idx="8"/>
          </p:nvPr>
        </p:nvSpPr>
        <p:spPr>
          <a:xfrm>
            <a:off x="6694050" y="3408619"/>
            <a:ext cx="15828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grpSp>
        <p:nvGrpSpPr>
          <p:cNvPr id="1121" name="Google Shape;1121;p33"/>
          <p:cNvGrpSpPr/>
          <p:nvPr/>
        </p:nvGrpSpPr>
        <p:grpSpPr>
          <a:xfrm>
            <a:off x="-6654" y="-5045"/>
            <a:ext cx="9150646" cy="5152294"/>
            <a:chOff x="-6654" y="-5045"/>
            <a:chExt cx="9150646" cy="5152294"/>
          </a:xfrm>
        </p:grpSpPr>
        <p:grpSp>
          <p:nvGrpSpPr>
            <p:cNvPr id="1122" name="Google Shape;1122;p33"/>
            <p:cNvGrpSpPr/>
            <p:nvPr/>
          </p:nvGrpSpPr>
          <p:grpSpPr>
            <a:xfrm>
              <a:off x="-6654" y="-5045"/>
              <a:ext cx="9150644" cy="511314"/>
              <a:chOff x="-6654" y="-5045"/>
              <a:chExt cx="9150644" cy="511314"/>
            </a:xfrm>
          </p:grpSpPr>
          <p:grpSp>
            <p:nvGrpSpPr>
              <p:cNvPr id="1123" name="Google Shape;1123;p33"/>
              <p:cNvGrpSpPr/>
              <p:nvPr/>
            </p:nvGrpSpPr>
            <p:grpSpPr>
              <a:xfrm rot="10800000">
                <a:off x="-6654" y="-5045"/>
                <a:ext cx="4655096" cy="505395"/>
                <a:chOff x="4494542" y="4638105"/>
                <a:chExt cx="4655096" cy="505395"/>
              </a:xfrm>
            </p:grpSpPr>
            <p:grpSp>
              <p:nvGrpSpPr>
                <p:cNvPr id="1124" name="Google Shape;1124;p33"/>
                <p:cNvGrpSpPr/>
                <p:nvPr/>
              </p:nvGrpSpPr>
              <p:grpSpPr>
                <a:xfrm>
                  <a:off x="4494542" y="4638669"/>
                  <a:ext cx="2799974" cy="503921"/>
                  <a:chOff x="2449957" y="4496710"/>
                  <a:chExt cx="3580071" cy="644318"/>
                </a:xfrm>
              </p:grpSpPr>
              <p:sp>
                <p:nvSpPr>
                  <p:cNvPr id="1125" name="Google Shape;1125;p33"/>
                  <p:cNvSpPr/>
                  <p:nvPr/>
                </p:nvSpPr>
                <p:spPr>
                  <a:xfrm rot="-5400000" flipH="1">
                    <a:off x="5384317" y="4495317"/>
                    <a:ext cx="644318" cy="6471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3" h="22508" extrusionOk="0">
                        <a:moveTo>
                          <a:pt x="11206" y="0"/>
                        </a:moveTo>
                        <a:cubicBezTo>
                          <a:pt x="4998" y="0"/>
                          <a:pt x="0" y="5094"/>
                          <a:pt x="128" y="11302"/>
                        </a:cubicBezTo>
                        <a:lnTo>
                          <a:pt x="128" y="11397"/>
                        </a:lnTo>
                        <a:cubicBezTo>
                          <a:pt x="128" y="17510"/>
                          <a:pt x="5094" y="22476"/>
                          <a:pt x="11206" y="22508"/>
                        </a:cubicBezTo>
                        <a:cubicBezTo>
                          <a:pt x="17350" y="22476"/>
                          <a:pt x="22285" y="17510"/>
                          <a:pt x="22317" y="11397"/>
                        </a:cubicBezTo>
                        <a:lnTo>
                          <a:pt x="22317" y="11302"/>
                        </a:lnTo>
                        <a:cubicBezTo>
                          <a:pt x="22412" y="5094"/>
                          <a:pt x="17414" y="0"/>
                          <a:pt x="1120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6" name="Google Shape;1126;p33"/>
                  <p:cNvSpPr/>
                  <p:nvPr/>
                </p:nvSpPr>
                <p:spPr>
                  <a:xfrm rot="-5400000" flipH="1">
                    <a:off x="4898862" y="4657244"/>
                    <a:ext cx="642478" cy="324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11270" extrusionOk="0">
                        <a:moveTo>
                          <a:pt x="1" y="0"/>
                        </a:moveTo>
                        <a:lnTo>
                          <a:pt x="1" y="96"/>
                        </a:lnTo>
                        <a:cubicBezTo>
                          <a:pt x="1" y="6272"/>
                          <a:pt x="4999" y="11270"/>
                          <a:pt x="11175" y="11270"/>
                        </a:cubicBezTo>
                        <a:cubicBezTo>
                          <a:pt x="17351" y="11270"/>
                          <a:pt x="22349" y="6272"/>
                          <a:pt x="22349" y="96"/>
                        </a:cubicBezTo>
                        <a:lnTo>
                          <a:pt x="2234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7" name="Google Shape;1127;p33"/>
                  <p:cNvSpPr/>
                  <p:nvPr/>
                </p:nvSpPr>
                <p:spPr>
                  <a:xfrm rot="-5400000" flipH="1">
                    <a:off x="5223258" y="4657689"/>
                    <a:ext cx="642478" cy="3231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11239" extrusionOk="0">
                        <a:moveTo>
                          <a:pt x="11175" y="1"/>
                        </a:moveTo>
                        <a:cubicBezTo>
                          <a:pt x="4999" y="1"/>
                          <a:pt x="1" y="4999"/>
                          <a:pt x="1" y="11175"/>
                        </a:cubicBezTo>
                        <a:lnTo>
                          <a:pt x="1" y="11238"/>
                        </a:lnTo>
                        <a:lnTo>
                          <a:pt x="22349" y="11238"/>
                        </a:lnTo>
                        <a:lnTo>
                          <a:pt x="22349" y="11175"/>
                        </a:lnTo>
                        <a:cubicBezTo>
                          <a:pt x="22349" y="4999"/>
                          <a:pt x="17351" y="1"/>
                          <a:pt x="1117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8" name="Google Shape;1128;p33"/>
                  <p:cNvSpPr/>
                  <p:nvPr/>
                </p:nvSpPr>
                <p:spPr>
                  <a:xfrm rot="-5400000" flipH="1">
                    <a:off x="2451810" y="4496157"/>
                    <a:ext cx="642478" cy="6461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22476" extrusionOk="0">
                        <a:moveTo>
                          <a:pt x="22349" y="0"/>
                        </a:moveTo>
                        <a:cubicBezTo>
                          <a:pt x="9997" y="0"/>
                          <a:pt x="1" y="9996"/>
                          <a:pt x="1" y="22348"/>
                        </a:cubicBezTo>
                        <a:lnTo>
                          <a:pt x="1" y="22475"/>
                        </a:lnTo>
                        <a:lnTo>
                          <a:pt x="22349" y="22475"/>
                        </a:lnTo>
                        <a:lnTo>
                          <a:pt x="22349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9" name="Google Shape;1129;p33"/>
                  <p:cNvSpPr/>
                  <p:nvPr/>
                </p:nvSpPr>
                <p:spPr>
                  <a:xfrm rot="-5400000" flipH="1">
                    <a:off x="3097845" y="4496157"/>
                    <a:ext cx="642478" cy="6461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22476" extrusionOk="0">
                        <a:moveTo>
                          <a:pt x="1" y="0"/>
                        </a:moveTo>
                        <a:lnTo>
                          <a:pt x="1" y="22476"/>
                        </a:lnTo>
                        <a:lnTo>
                          <a:pt x="22349" y="2247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0" name="Google Shape;1130;p33"/>
                  <p:cNvSpPr/>
                  <p:nvPr/>
                </p:nvSpPr>
                <p:spPr>
                  <a:xfrm rot="-5400000" flipH="1">
                    <a:off x="3582937" y="4657244"/>
                    <a:ext cx="642478" cy="324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11270" extrusionOk="0">
                        <a:moveTo>
                          <a:pt x="1" y="0"/>
                        </a:moveTo>
                        <a:lnTo>
                          <a:pt x="1" y="96"/>
                        </a:lnTo>
                        <a:cubicBezTo>
                          <a:pt x="1" y="6272"/>
                          <a:pt x="4999" y="11270"/>
                          <a:pt x="11175" y="11270"/>
                        </a:cubicBezTo>
                        <a:cubicBezTo>
                          <a:pt x="17351" y="11270"/>
                          <a:pt x="22349" y="6272"/>
                          <a:pt x="22349" y="96"/>
                        </a:cubicBezTo>
                        <a:lnTo>
                          <a:pt x="2234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1" name="Google Shape;1131;p33"/>
                  <p:cNvSpPr/>
                  <p:nvPr/>
                </p:nvSpPr>
                <p:spPr>
                  <a:xfrm rot="-5400000" flipH="1">
                    <a:off x="3907333" y="4657689"/>
                    <a:ext cx="642478" cy="3231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11239" extrusionOk="0">
                        <a:moveTo>
                          <a:pt x="11175" y="1"/>
                        </a:moveTo>
                        <a:cubicBezTo>
                          <a:pt x="4999" y="1"/>
                          <a:pt x="1" y="4999"/>
                          <a:pt x="1" y="11175"/>
                        </a:cubicBezTo>
                        <a:lnTo>
                          <a:pt x="1" y="11238"/>
                        </a:lnTo>
                        <a:lnTo>
                          <a:pt x="22349" y="11238"/>
                        </a:lnTo>
                        <a:lnTo>
                          <a:pt x="22349" y="11175"/>
                        </a:lnTo>
                        <a:cubicBezTo>
                          <a:pt x="22349" y="4999"/>
                          <a:pt x="17351" y="1"/>
                          <a:pt x="111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2" name="Google Shape;1132;p33"/>
                  <p:cNvSpPr/>
                  <p:nvPr/>
                </p:nvSpPr>
                <p:spPr>
                  <a:xfrm rot="-5400000" flipH="1">
                    <a:off x="4401500" y="4484715"/>
                    <a:ext cx="642478" cy="669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23272" extrusionOk="0">
                        <a:moveTo>
                          <a:pt x="1" y="1"/>
                        </a:moveTo>
                        <a:lnTo>
                          <a:pt x="1" y="23272"/>
                        </a:lnTo>
                        <a:lnTo>
                          <a:pt x="22349" y="23272"/>
                        </a:lnTo>
                        <a:lnTo>
                          <a:pt x="2234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3" name="Google Shape;1133;p33"/>
                  <p:cNvSpPr/>
                  <p:nvPr/>
                </p:nvSpPr>
                <p:spPr>
                  <a:xfrm rot="-5400000" flipH="1">
                    <a:off x="2725404" y="4769768"/>
                    <a:ext cx="368830" cy="3725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0" h="12958" extrusionOk="0">
                        <a:moveTo>
                          <a:pt x="12830" y="1"/>
                        </a:moveTo>
                        <a:cubicBezTo>
                          <a:pt x="5731" y="1"/>
                          <a:pt x="0" y="5731"/>
                          <a:pt x="0" y="12830"/>
                        </a:cubicBezTo>
                        <a:lnTo>
                          <a:pt x="0" y="12957"/>
                        </a:lnTo>
                        <a:lnTo>
                          <a:pt x="12830" y="12957"/>
                        </a:lnTo>
                        <a:lnTo>
                          <a:pt x="1283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4" name="Google Shape;1134;p33"/>
                  <p:cNvSpPr/>
                  <p:nvPr/>
                </p:nvSpPr>
                <p:spPr>
                  <a:xfrm rot="-5400000" flipH="1">
                    <a:off x="4390991" y="4498903"/>
                    <a:ext cx="640638" cy="6406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85" h="22285" extrusionOk="0">
                        <a:moveTo>
                          <a:pt x="11111" y="0"/>
                        </a:moveTo>
                        <a:lnTo>
                          <a:pt x="1" y="11111"/>
                        </a:lnTo>
                        <a:lnTo>
                          <a:pt x="11175" y="22285"/>
                        </a:lnTo>
                        <a:lnTo>
                          <a:pt x="22285" y="11142"/>
                        </a:lnTo>
                        <a:lnTo>
                          <a:pt x="1111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35" name="Google Shape;1135;p33"/>
                <p:cNvSpPr/>
                <p:nvPr/>
              </p:nvSpPr>
              <p:spPr>
                <a:xfrm rot="10800000">
                  <a:off x="8646401" y="4638105"/>
                  <a:ext cx="503237" cy="505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1" h="22477" extrusionOk="0">
                      <a:moveTo>
                        <a:pt x="0" y="1"/>
                      </a:moveTo>
                      <a:lnTo>
                        <a:pt x="0" y="22476"/>
                      </a:lnTo>
                      <a:cubicBezTo>
                        <a:pt x="12352" y="22476"/>
                        <a:pt x="22380" y="12480"/>
                        <a:pt x="22380" y="128"/>
                      </a:cubicBezTo>
                      <a:lnTo>
                        <a:pt x="2238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6" name="Google Shape;1136;p33"/>
              <p:cNvGrpSpPr/>
              <p:nvPr/>
            </p:nvGrpSpPr>
            <p:grpSpPr>
              <a:xfrm rot="5400000">
                <a:off x="7631208" y="-1006513"/>
                <a:ext cx="509850" cy="2515714"/>
                <a:chOff x="-6665" y="1686613"/>
                <a:chExt cx="570110" cy="2813053"/>
              </a:xfrm>
            </p:grpSpPr>
            <p:sp>
              <p:nvSpPr>
                <p:cNvPr id="1137" name="Google Shape;1137;p33"/>
                <p:cNvSpPr/>
                <p:nvPr/>
              </p:nvSpPr>
              <p:spPr>
                <a:xfrm rot="5400000">
                  <a:off x="-5027" y="3372245"/>
                  <a:ext cx="561910" cy="56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7" extrusionOk="0">
                      <a:moveTo>
                        <a:pt x="0" y="1"/>
                      </a:moveTo>
                      <a:lnTo>
                        <a:pt x="0" y="22476"/>
                      </a:lnTo>
                      <a:lnTo>
                        <a:pt x="22348" y="22476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33"/>
                <p:cNvSpPr/>
                <p:nvPr/>
              </p:nvSpPr>
              <p:spPr>
                <a:xfrm>
                  <a:off x="-5443" y="3934482"/>
                  <a:ext cx="561910" cy="56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7" extrusionOk="0">
                      <a:moveTo>
                        <a:pt x="0" y="1"/>
                      </a:moveTo>
                      <a:lnTo>
                        <a:pt x="0" y="22476"/>
                      </a:lnTo>
                      <a:lnTo>
                        <a:pt x="22348" y="22476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33"/>
                <p:cNvSpPr/>
                <p:nvPr/>
              </p:nvSpPr>
              <p:spPr>
                <a:xfrm rot="5400000">
                  <a:off x="-3833" y="3371855"/>
                  <a:ext cx="563519" cy="565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3" h="22508" extrusionOk="0">
                      <a:moveTo>
                        <a:pt x="11206" y="0"/>
                      </a:moveTo>
                      <a:cubicBezTo>
                        <a:pt x="4998" y="0"/>
                        <a:pt x="0" y="5094"/>
                        <a:pt x="128" y="11302"/>
                      </a:cubicBezTo>
                      <a:lnTo>
                        <a:pt x="128" y="11397"/>
                      </a:lnTo>
                      <a:cubicBezTo>
                        <a:pt x="128" y="17510"/>
                        <a:pt x="5094" y="22476"/>
                        <a:pt x="11206" y="22508"/>
                      </a:cubicBezTo>
                      <a:cubicBezTo>
                        <a:pt x="17350" y="22476"/>
                        <a:pt x="22285" y="17510"/>
                        <a:pt x="22317" y="11397"/>
                      </a:cubicBezTo>
                      <a:lnTo>
                        <a:pt x="22317" y="11302"/>
                      </a:lnTo>
                      <a:cubicBezTo>
                        <a:pt x="22412" y="5094"/>
                        <a:pt x="17414" y="0"/>
                        <a:pt x="11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33"/>
                <p:cNvSpPr/>
                <p:nvPr/>
              </p:nvSpPr>
              <p:spPr>
                <a:xfrm>
                  <a:off x="-5443" y="3934482"/>
                  <a:ext cx="562714" cy="56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1" h="22477" extrusionOk="0">
                      <a:moveTo>
                        <a:pt x="0" y="1"/>
                      </a:moveTo>
                      <a:lnTo>
                        <a:pt x="0" y="22476"/>
                      </a:lnTo>
                      <a:cubicBezTo>
                        <a:pt x="12352" y="22476"/>
                        <a:pt x="22380" y="12480"/>
                        <a:pt x="22380" y="128"/>
                      </a:cubicBezTo>
                      <a:lnTo>
                        <a:pt x="2238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41" name="Google Shape;1141;p33"/>
                <p:cNvGrpSpPr/>
                <p:nvPr/>
              </p:nvGrpSpPr>
              <p:grpSpPr>
                <a:xfrm rot="10800000" flipH="1">
                  <a:off x="-3750" y="2247260"/>
                  <a:ext cx="567195" cy="568400"/>
                  <a:chOff x="116" y="1926514"/>
                  <a:chExt cx="649188" cy="644298"/>
                </a:xfrm>
              </p:grpSpPr>
              <p:sp>
                <p:nvSpPr>
                  <p:cNvPr id="1142" name="Google Shape;1142;p33"/>
                  <p:cNvSpPr/>
                  <p:nvPr/>
                </p:nvSpPr>
                <p:spPr>
                  <a:xfrm rot="5400000" flipH="1">
                    <a:off x="279373" y="2200881"/>
                    <a:ext cx="644289" cy="95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2" h="3185" extrusionOk="0">
                        <a:moveTo>
                          <a:pt x="0" y="1"/>
                        </a:moveTo>
                        <a:lnTo>
                          <a:pt x="0" y="3184"/>
                        </a:lnTo>
                        <a:lnTo>
                          <a:pt x="22412" y="3184"/>
                        </a:lnTo>
                        <a:lnTo>
                          <a:pt x="22412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3" name="Google Shape;1143;p33"/>
                  <p:cNvSpPr/>
                  <p:nvPr/>
                </p:nvSpPr>
                <p:spPr>
                  <a:xfrm rot="5400000" flipH="1">
                    <a:off x="92995" y="2202428"/>
                    <a:ext cx="644289" cy="924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2" h="3216" extrusionOk="0">
                        <a:moveTo>
                          <a:pt x="0" y="1"/>
                        </a:moveTo>
                        <a:lnTo>
                          <a:pt x="0" y="3216"/>
                        </a:lnTo>
                        <a:lnTo>
                          <a:pt x="22412" y="3216"/>
                        </a:lnTo>
                        <a:lnTo>
                          <a:pt x="22412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4" name="Google Shape;1144;p33"/>
                  <p:cNvSpPr/>
                  <p:nvPr/>
                </p:nvSpPr>
                <p:spPr>
                  <a:xfrm rot="5400000" flipH="1">
                    <a:off x="-91402" y="2202888"/>
                    <a:ext cx="644289" cy="915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2" h="3184" extrusionOk="0">
                        <a:moveTo>
                          <a:pt x="0" y="0"/>
                        </a:moveTo>
                        <a:lnTo>
                          <a:pt x="0" y="3184"/>
                        </a:lnTo>
                        <a:lnTo>
                          <a:pt x="22412" y="3184"/>
                        </a:lnTo>
                        <a:lnTo>
                          <a:pt x="22412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5" name="Google Shape;1145;p33"/>
                  <p:cNvSpPr/>
                  <p:nvPr/>
                </p:nvSpPr>
                <p:spPr>
                  <a:xfrm rot="5400000" flipH="1">
                    <a:off x="-276244" y="2202874"/>
                    <a:ext cx="644289" cy="91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2" h="3185" extrusionOk="0">
                        <a:moveTo>
                          <a:pt x="0" y="1"/>
                        </a:moveTo>
                        <a:lnTo>
                          <a:pt x="0" y="3184"/>
                        </a:lnTo>
                        <a:lnTo>
                          <a:pt x="22412" y="3184"/>
                        </a:lnTo>
                        <a:lnTo>
                          <a:pt x="22412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46" name="Google Shape;1146;p33"/>
                <p:cNvSpPr/>
                <p:nvPr/>
              </p:nvSpPr>
              <p:spPr>
                <a:xfrm flipH="1">
                  <a:off x="-2687" y="1686613"/>
                  <a:ext cx="561910" cy="565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6" extrusionOk="0">
                      <a:moveTo>
                        <a:pt x="22349" y="0"/>
                      </a:moveTo>
                      <a:cubicBezTo>
                        <a:pt x="9997" y="0"/>
                        <a:pt x="1" y="9996"/>
                        <a:pt x="1" y="22348"/>
                      </a:cubicBezTo>
                      <a:lnTo>
                        <a:pt x="1" y="22475"/>
                      </a:lnTo>
                      <a:lnTo>
                        <a:pt x="22349" y="22475"/>
                      </a:lnTo>
                      <a:lnTo>
                        <a:pt x="223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33"/>
                <p:cNvSpPr/>
                <p:nvPr/>
              </p:nvSpPr>
              <p:spPr>
                <a:xfrm flipH="1">
                  <a:off x="-2665" y="1925902"/>
                  <a:ext cx="322578" cy="325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30" h="12958" extrusionOk="0">
                      <a:moveTo>
                        <a:pt x="12830" y="1"/>
                      </a:moveTo>
                      <a:cubicBezTo>
                        <a:pt x="5731" y="1"/>
                        <a:pt x="0" y="5731"/>
                        <a:pt x="0" y="12830"/>
                      </a:cubicBezTo>
                      <a:lnTo>
                        <a:pt x="0" y="12957"/>
                      </a:lnTo>
                      <a:lnTo>
                        <a:pt x="12830" y="12957"/>
                      </a:lnTo>
                      <a:lnTo>
                        <a:pt x="128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33"/>
                <p:cNvSpPr/>
                <p:nvPr/>
              </p:nvSpPr>
              <p:spPr>
                <a:xfrm rot="5400000">
                  <a:off x="-5027" y="2810507"/>
                  <a:ext cx="561910" cy="56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7" extrusionOk="0">
                      <a:moveTo>
                        <a:pt x="0" y="1"/>
                      </a:moveTo>
                      <a:lnTo>
                        <a:pt x="0" y="22476"/>
                      </a:lnTo>
                      <a:lnTo>
                        <a:pt x="22348" y="22476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49" name="Google Shape;1149;p33"/>
            <p:cNvGrpSpPr/>
            <p:nvPr/>
          </p:nvGrpSpPr>
          <p:grpSpPr>
            <a:xfrm>
              <a:off x="5" y="4634194"/>
              <a:ext cx="9143987" cy="513055"/>
              <a:chOff x="5" y="4634194"/>
              <a:chExt cx="9143987" cy="513055"/>
            </a:xfrm>
          </p:grpSpPr>
          <p:grpSp>
            <p:nvGrpSpPr>
              <p:cNvPr id="1150" name="Google Shape;1150;p33"/>
              <p:cNvGrpSpPr/>
              <p:nvPr/>
            </p:nvGrpSpPr>
            <p:grpSpPr>
              <a:xfrm>
                <a:off x="6344018" y="4639378"/>
                <a:ext cx="2799974" cy="503921"/>
                <a:chOff x="2449957" y="4496710"/>
                <a:chExt cx="3580071" cy="644318"/>
              </a:xfrm>
            </p:grpSpPr>
            <p:sp>
              <p:nvSpPr>
                <p:cNvPr id="1151" name="Google Shape;1151;p33"/>
                <p:cNvSpPr/>
                <p:nvPr/>
              </p:nvSpPr>
              <p:spPr>
                <a:xfrm rot="-5400000" flipH="1">
                  <a:off x="5384317" y="4495317"/>
                  <a:ext cx="644318" cy="647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3" h="22508" extrusionOk="0">
                      <a:moveTo>
                        <a:pt x="11206" y="0"/>
                      </a:moveTo>
                      <a:cubicBezTo>
                        <a:pt x="4998" y="0"/>
                        <a:pt x="0" y="5094"/>
                        <a:pt x="128" y="11302"/>
                      </a:cubicBezTo>
                      <a:lnTo>
                        <a:pt x="128" y="11397"/>
                      </a:lnTo>
                      <a:cubicBezTo>
                        <a:pt x="128" y="17510"/>
                        <a:pt x="5094" y="22476"/>
                        <a:pt x="11206" y="22508"/>
                      </a:cubicBezTo>
                      <a:cubicBezTo>
                        <a:pt x="17350" y="22476"/>
                        <a:pt x="22285" y="17510"/>
                        <a:pt x="22317" y="11397"/>
                      </a:cubicBezTo>
                      <a:lnTo>
                        <a:pt x="22317" y="11302"/>
                      </a:lnTo>
                      <a:cubicBezTo>
                        <a:pt x="22412" y="5094"/>
                        <a:pt x="17414" y="0"/>
                        <a:pt x="112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33"/>
                <p:cNvSpPr/>
                <p:nvPr/>
              </p:nvSpPr>
              <p:spPr>
                <a:xfrm rot="-5400000" flipH="1">
                  <a:off x="4898862" y="4657244"/>
                  <a:ext cx="642478" cy="324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11270" extrusionOk="0">
                      <a:moveTo>
                        <a:pt x="1" y="0"/>
                      </a:moveTo>
                      <a:lnTo>
                        <a:pt x="1" y="96"/>
                      </a:lnTo>
                      <a:cubicBezTo>
                        <a:pt x="1" y="6272"/>
                        <a:pt x="4999" y="11270"/>
                        <a:pt x="11175" y="11270"/>
                      </a:cubicBezTo>
                      <a:cubicBezTo>
                        <a:pt x="17351" y="11270"/>
                        <a:pt x="22349" y="6272"/>
                        <a:pt x="22349" y="96"/>
                      </a:cubicBezTo>
                      <a:lnTo>
                        <a:pt x="223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33"/>
                <p:cNvSpPr/>
                <p:nvPr/>
              </p:nvSpPr>
              <p:spPr>
                <a:xfrm rot="-5400000" flipH="1">
                  <a:off x="5223258" y="4657689"/>
                  <a:ext cx="642478" cy="323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11239" extrusionOk="0">
                      <a:moveTo>
                        <a:pt x="11175" y="1"/>
                      </a:moveTo>
                      <a:cubicBezTo>
                        <a:pt x="4999" y="1"/>
                        <a:pt x="1" y="4999"/>
                        <a:pt x="1" y="11175"/>
                      </a:cubicBezTo>
                      <a:lnTo>
                        <a:pt x="1" y="11238"/>
                      </a:lnTo>
                      <a:lnTo>
                        <a:pt x="22349" y="11238"/>
                      </a:lnTo>
                      <a:lnTo>
                        <a:pt x="22349" y="11175"/>
                      </a:lnTo>
                      <a:cubicBezTo>
                        <a:pt x="22349" y="4999"/>
                        <a:pt x="17351" y="1"/>
                        <a:pt x="1117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33"/>
                <p:cNvSpPr/>
                <p:nvPr/>
              </p:nvSpPr>
              <p:spPr>
                <a:xfrm rot="-5400000" flipH="1">
                  <a:off x="2451810" y="4496157"/>
                  <a:ext cx="642478" cy="646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6" extrusionOk="0">
                      <a:moveTo>
                        <a:pt x="22349" y="0"/>
                      </a:moveTo>
                      <a:cubicBezTo>
                        <a:pt x="9997" y="0"/>
                        <a:pt x="1" y="9996"/>
                        <a:pt x="1" y="22348"/>
                      </a:cubicBezTo>
                      <a:lnTo>
                        <a:pt x="1" y="22475"/>
                      </a:lnTo>
                      <a:lnTo>
                        <a:pt x="22349" y="22475"/>
                      </a:lnTo>
                      <a:lnTo>
                        <a:pt x="2234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33"/>
                <p:cNvSpPr/>
                <p:nvPr/>
              </p:nvSpPr>
              <p:spPr>
                <a:xfrm rot="-5400000" flipH="1">
                  <a:off x="3097845" y="4496157"/>
                  <a:ext cx="642478" cy="646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6" extrusionOk="0">
                      <a:moveTo>
                        <a:pt x="1" y="0"/>
                      </a:moveTo>
                      <a:lnTo>
                        <a:pt x="1" y="22476"/>
                      </a:lnTo>
                      <a:lnTo>
                        <a:pt x="22349" y="2247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33"/>
                <p:cNvSpPr/>
                <p:nvPr/>
              </p:nvSpPr>
              <p:spPr>
                <a:xfrm rot="-5400000" flipH="1">
                  <a:off x="3582937" y="4657244"/>
                  <a:ext cx="642478" cy="324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11270" extrusionOk="0">
                      <a:moveTo>
                        <a:pt x="1" y="0"/>
                      </a:moveTo>
                      <a:lnTo>
                        <a:pt x="1" y="96"/>
                      </a:lnTo>
                      <a:cubicBezTo>
                        <a:pt x="1" y="6272"/>
                        <a:pt x="4999" y="11270"/>
                        <a:pt x="11175" y="11270"/>
                      </a:cubicBezTo>
                      <a:cubicBezTo>
                        <a:pt x="17351" y="11270"/>
                        <a:pt x="22349" y="6272"/>
                        <a:pt x="22349" y="96"/>
                      </a:cubicBezTo>
                      <a:lnTo>
                        <a:pt x="223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33"/>
                <p:cNvSpPr/>
                <p:nvPr/>
              </p:nvSpPr>
              <p:spPr>
                <a:xfrm rot="-5400000" flipH="1">
                  <a:off x="3907333" y="4657689"/>
                  <a:ext cx="642478" cy="323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11239" extrusionOk="0">
                      <a:moveTo>
                        <a:pt x="11175" y="1"/>
                      </a:moveTo>
                      <a:cubicBezTo>
                        <a:pt x="4999" y="1"/>
                        <a:pt x="1" y="4999"/>
                        <a:pt x="1" y="11175"/>
                      </a:cubicBezTo>
                      <a:lnTo>
                        <a:pt x="1" y="11238"/>
                      </a:lnTo>
                      <a:lnTo>
                        <a:pt x="22349" y="11238"/>
                      </a:lnTo>
                      <a:lnTo>
                        <a:pt x="22349" y="11175"/>
                      </a:lnTo>
                      <a:cubicBezTo>
                        <a:pt x="22349" y="4999"/>
                        <a:pt x="17351" y="1"/>
                        <a:pt x="111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33"/>
                <p:cNvSpPr/>
                <p:nvPr/>
              </p:nvSpPr>
              <p:spPr>
                <a:xfrm rot="-5400000" flipH="1">
                  <a:off x="4401500" y="4484715"/>
                  <a:ext cx="642478" cy="669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3272" extrusionOk="0">
                      <a:moveTo>
                        <a:pt x="1" y="1"/>
                      </a:moveTo>
                      <a:lnTo>
                        <a:pt x="1" y="23272"/>
                      </a:lnTo>
                      <a:lnTo>
                        <a:pt x="22349" y="23272"/>
                      </a:lnTo>
                      <a:lnTo>
                        <a:pt x="223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33"/>
                <p:cNvSpPr/>
                <p:nvPr/>
              </p:nvSpPr>
              <p:spPr>
                <a:xfrm rot="-5400000" flipH="1">
                  <a:off x="2725404" y="4769768"/>
                  <a:ext cx="368830" cy="372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30" h="12958" extrusionOk="0">
                      <a:moveTo>
                        <a:pt x="12830" y="1"/>
                      </a:moveTo>
                      <a:cubicBezTo>
                        <a:pt x="5731" y="1"/>
                        <a:pt x="0" y="5731"/>
                        <a:pt x="0" y="12830"/>
                      </a:cubicBezTo>
                      <a:lnTo>
                        <a:pt x="0" y="12957"/>
                      </a:lnTo>
                      <a:lnTo>
                        <a:pt x="12830" y="12957"/>
                      </a:lnTo>
                      <a:lnTo>
                        <a:pt x="128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33"/>
                <p:cNvSpPr/>
                <p:nvPr/>
              </p:nvSpPr>
              <p:spPr>
                <a:xfrm rot="-5400000" flipH="1">
                  <a:off x="4390991" y="4498903"/>
                  <a:ext cx="640638" cy="640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5" h="22285" extrusionOk="0">
                      <a:moveTo>
                        <a:pt x="11111" y="0"/>
                      </a:moveTo>
                      <a:lnTo>
                        <a:pt x="1" y="11111"/>
                      </a:lnTo>
                      <a:lnTo>
                        <a:pt x="11175" y="22285"/>
                      </a:lnTo>
                      <a:lnTo>
                        <a:pt x="22285" y="11142"/>
                      </a:lnTo>
                      <a:lnTo>
                        <a:pt x="1111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1" name="Google Shape;1161;p33"/>
              <p:cNvGrpSpPr/>
              <p:nvPr/>
            </p:nvGrpSpPr>
            <p:grpSpPr>
              <a:xfrm>
                <a:off x="5" y="4634194"/>
                <a:ext cx="2511672" cy="513055"/>
                <a:chOff x="5" y="4634194"/>
                <a:chExt cx="2511672" cy="513055"/>
              </a:xfrm>
            </p:grpSpPr>
            <p:sp>
              <p:nvSpPr>
                <p:cNvPr id="1162" name="Google Shape;1162;p33"/>
                <p:cNvSpPr/>
                <p:nvPr/>
              </p:nvSpPr>
              <p:spPr>
                <a:xfrm rot="10800000" flipH="1">
                  <a:off x="1004613" y="4638039"/>
                  <a:ext cx="502461" cy="505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6" extrusionOk="0">
                      <a:moveTo>
                        <a:pt x="1" y="0"/>
                      </a:moveTo>
                      <a:lnTo>
                        <a:pt x="1" y="22476"/>
                      </a:lnTo>
                      <a:lnTo>
                        <a:pt x="22349" y="2247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33"/>
                <p:cNvSpPr/>
                <p:nvPr/>
              </p:nvSpPr>
              <p:spPr>
                <a:xfrm rot="10800000">
                  <a:off x="724" y="4639044"/>
                  <a:ext cx="502461" cy="505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7" extrusionOk="0">
                      <a:moveTo>
                        <a:pt x="0" y="1"/>
                      </a:moveTo>
                      <a:lnTo>
                        <a:pt x="0" y="22476"/>
                      </a:lnTo>
                      <a:lnTo>
                        <a:pt x="22348" y="22476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33"/>
                <p:cNvSpPr/>
                <p:nvPr/>
              </p:nvSpPr>
              <p:spPr>
                <a:xfrm rot="10800000">
                  <a:off x="5" y="4639044"/>
                  <a:ext cx="503181" cy="505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1" h="22477" extrusionOk="0">
                      <a:moveTo>
                        <a:pt x="0" y="1"/>
                      </a:moveTo>
                      <a:lnTo>
                        <a:pt x="0" y="22476"/>
                      </a:lnTo>
                      <a:cubicBezTo>
                        <a:pt x="12352" y="22476"/>
                        <a:pt x="22380" y="12480"/>
                        <a:pt x="22380" y="128"/>
                      </a:cubicBezTo>
                      <a:lnTo>
                        <a:pt x="2238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33"/>
                <p:cNvSpPr/>
                <p:nvPr/>
              </p:nvSpPr>
              <p:spPr>
                <a:xfrm rot="10800000">
                  <a:off x="1005034" y="4639043"/>
                  <a:ext cx="1506642" cy="504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14" h="22445" extrusionOk="0">
                      <a:moveTo>
                        <a:pt x="11238" y="1"/>
                      </a:moveTo>
                      <a:cubicBezTo>
                        <a:pt x="5031" y="1"/>
                        <a:pt x="1" y="5031"/>
                        <a:pt x="1" y="11238"/>
                      </a:cubicBezTo>
                      <a:cubicBezTo>
                        <a:pt x="1" y="17414"/>
                        <a:pt x="5031" y="22444"/>
                        <a:pt x="11238" y="22444"/>
                      </a:cubicBezTo>
                      <a:lnTo>
                        <a:pt x="67013" y="22444"/>
                      </a:lnTo>
                      <a:lnTo>
                        <a:pt x="6701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66" name="Google Shape;1166;p33"/>
                <p:cNvGrpSpPr/>
                <p:nvPr/>
              </p:nvGrpSpPr>
              <p:grpSpPr>
                <a:xfrm rot="10800000" flipH="1">
                  <a:off x="1505369" y="4634194"/>
                  <a:ext cx="503380" cy="513055"/>
                  <a:chOff x="116" y="1926514"/>
                  <a:chExt cx="649188" cy="644298"/>
                </a:xfrm>
              </p:grpSpPr>
              <p:sp>
                <p:nvSpPr>
                  <p:cNvPr id="1167" name="Google Shape;1167;p33"/>
                  <p:cNvSpPr/>
                  <p:nvPr/>
                </p:nvSpPr>
                <p:spPr>
                  <a:xfrm rot="5400000" flipH="1">
                    <a:off x="279373" y="2200881"/>
                    <a:ext cx="644289" cy="95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2" h="3185" extrusionOk="0">
                        <a:moveTo>
                          <a:pt x="0" y="1"/>
                        </a:moveTo>
                        <a:lnTo>
                          <a:pt x="0" y="3184"/>
                        </a:lnTo>
                        <a:lnTo>
                          <a:pt x="22412" y="3184"/>
                        </a:lnTo>
                        <a:lnTo>
                          <a:pt x="2241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8" name="Google Shape;1168;p33"/>
                  <p:cNvSpPr/>
                  <p:nvPr/>
                </p:nvSpPr>
                <p:spPr>
                  <a:xfrm rot="5400000" flipH="1">
                    <a:off x="92995" y="2202428"/>
                    <a:ext cx="644289" cy="924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2" h="3216" extrusionOk="0">
                        <a:moveTo>
                          <a:pt x="0" y="1"/>
                        </a:moveTo>
                        <a:lnTo>
                          <a:pt x="0" y="3216"/>
                        </a:lnTo>
                        <a:lnTo>
                          <a:pt x="22412" y="3216"/>
                        </a:lnTo>
                        <a:lnTo>
                          <a:pt x="2241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9" name="Google Shape;1169;p33"/>
                  <p:cNvSpPr/>
                  <p:nvPr/>
                </p:nvSpPr>
                <p:spPr>
                  <a:xfrm rot="5400000" flipH="1">
                    <a:off x="-91402" y="2202888"/>
                    <a:ext cx="644289" cy="915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2" h="3184" extrusionOk="0">
                        <a:moveTo>
                          <a:pt x="0" y="0"/>
                        </a:moveTo>
                        <a:lnTo>
                          <a:pt x="0" y="3184"/>
                        </a:lnTo>
                        <a:lnTo>
                          <a:pt x="22412" y="3184"/>
                        </a:lnTo>
                        <a:lnTo>
                          <a:pt x="2241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0" name="Google Shape;1170;p33"/>
                  <p:cNvSpPr/>
                  <p:nvPr/>
                </p:nvSpPr>
                <p:spPr>
                  <a:xfrm rot="5400000" flipH="1">
                    <a:off x="-276244" y="2202874"/>
                    <a:ext cx="644289" cy="91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2" h="3185" extrusionOk="0">
                        <a:moveTo>
                          <a:pt x="0" y="1"/>
                        </a:moveTo>
                        <a:lnTo>
                          <a:pt x="0" y="3184"/>
                        </a:lnTo>
                        <a:lnTo>
                          <a:pt x="22412" y="3184"/>
                        </a:lnTo>
                        <a:lnTo>
                          <a:pt x="2241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71" name="Google Shape;1171;p33"/>
                <p:cNvSpPr/>
                <p:nvPr/>
              </p:nvSpPr>
              <p:spPr>
                <a:xfrm rot="10800000">
                  <a:off x="491633" y="4639035"/>
                  <a:ext cx="513971" cy="505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7" extrusionOk="0">
                      <a:moveTo>
                        <a:pt x="0" y="1"/>
                      </a:moveTo>
                      <a:lnTo>
                        <a:pt x="0" y="22476"/>
                      </a:lnTo>
                      <a:lnTo>
                        <a:pt x="22348" y="22476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33"/>
                <p:cNvSpPr/>
                <p:nvPr/>
              </p:nvSpPr>
              <p:spPr>
                <a:xfrm rot="10800000">
                  <a:off x="502424" y="4640483"/>
                  <a:ext cx="503900" cy="506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3" h="22508" extrusionOk="0">
                      <a:moveTo>
                        <a:pt x="11206" y="0"/>
                      </a:moveTo>
                      <a:cubicBezTo>
                        <a:pt x="4998" y="0"/>
                        <a:pt x="0" y="5094"/>
                        <a:pt x="128" y="11302"/>
                      </a:cubicBezTo>
                      <a:lnTo>
                        <a:pt x="128" y="11397"/>
                      </a:lnTo>
                      <a:cubicBezTo>
                        <a:pt x="128" y="17510"/>
                        <a:pt x="5094" y="22476"/>
                        <a:pt x="11206" y="22508"/>
                      </a:cubicBezTo>
                      <a:cubicBezTo>
                        <a:pt x="17350" y="22476"/>
                        <a:pt x="22285" y="17510"/>
                        <a:pt x="22317" y="11397"/>
                      </a:cubicBezTo>
                      <a:lnTo>
                        <a:pt x="22317" y="11302"/>
                      </a:lnTo>
                      <a:cubicBezTo>
                        <a:pt x="22412" y="5094"/>
                        <a:pt x="17414" y="0"/>
                        <a:pt x="112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33"/>
                <p:cNvSpPr/>
                <p:nvPr/>
              </p:nvSpPr>
              <p:spPr>
                <a:xfrm rot="-5400000" flipH="1">
                  <a:off x="1003712" y="4637459"/>
                  <a:ext cx="504249" cy="505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6" extrusionOk="0">
                      <a:moveTo>
                        <a:pt x="1" y="0"/>
                      </a:moveTo>
                      <a:lnTo>
                        <a:pt x="1" y="22476"/>
                      </a:lnTo>
                      <a:lnTo>
                        <a:pt x="22349" y="2247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ONE_COLUMN_TEXT_1_2"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34"/>
          <p:cNvSpPr txBox="1">
            <a:spLocks noGrp="1"/>
          </p:cNvSpPr>
          <p:nvPr>
            <p:ph type="title"/>
          </p:nvPr>
        </p:nvSpPr>
        <p:spPr>
          <a:xfrm>
            <a:off x="701600" y="945650"/>
            <a:ext cx="77292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6" name="Google Shape;1176;p34"/>
          <p:cNvSpPr txBox="1">
            <a:spLocks noGrp="1"/>
          </p:cNvSpPr>
          <p:nvPr>
            <p:ph type="title" idx="2"/>
          </p:nvPr>
        </p:nvSpPr>
        <p:spPr>
          <a:xfrm>
            <a:off x="1959511" y="1809387"/>
            <a:ext cx="24369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7" name="Google Shape;1177;p34"/>
          <p:cNvSpPr txBox="1">
            <a:spLocks noGrp="1"/>
          </p:cNvSpPr>
          <p:nvPr>
            <p:ph type="title" idx="3"/>
          </p:nvPr>
        </p:nvSpPr>
        <p:spPr>
          <a:xfrm>
            <a:off x="5357189" y="1809350"/>
            <a:ext cx="24369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8" name="Google Shape;1178;p34"/>
          <p:cNvSpPr txBox="1">
            <a:spLocks noGrp="1"/>
          </p:cNvSpPr>
          <p:nvPr>
            <p:ph type="title" idx="4"/>
          </p:nvPr>
        </p:nvSpPr>
        <p:spPr>
          <a:xfrm>
            <a:off x="1959511" y="2956103"/>
            <a:ext cx="24369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9" name="Google Shape;1179;p34"/>
          <p:cNvSpPr txBox="1">
            <a:spLocks noGrp="1"/>
          </p:cNvSpPr>
          <p:nvPr>
            <p:ph type="title" idx="5"/>
          </p:nvPr>
        </p:nvSpPr>
        <p:spPr>
          <a:xfrm>
            <a:off x="5357189" y="2956103"/>
            <a:ext cx="24369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0" name="Google Shape;1180;p34"/>
          <p:cNvSpPr txBox="1">
            <a:spLocks noGrp="1"/>
          </p:cNvSpPr>
          <p:nvPr>
            <p:ph type="subTitle" idx="1"/>
          </p:nvPr>
        </p:nvSpPr>
        <p:spPr>
          <a:xfrm>
            <a:off x="1959511" y="2338070"/>
            <a:ext cx="21582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181" name="Google Shape;1181;p34"/>
          <p:cNvSpPr txBox="1">
            <a:spLocks noGrp="1"/>
          </p:cNvSpPr>
          <p:nvPr>
            <p:ph type="subTitle" idx="6"/>
          </p:nvPr>
        </p:nvSpPr>
        <p:spPr>
          <a:xfrm>
            <a:off x="5357189" y="2338070"/>
            <a:ext cx="21582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182" name="Google Shape;1182;p34"/>
          <p:cNvSpPr txBox="1">
            <a:spLocks noGrp="1"/>
          </p:cNvSpPr>
          <p:nvPr>
            <p:ph type="subTitle" idx="7"/>
          </p:nvPr>
        </p:nvSpPr>
        <p:spPr>
          <a:xfrm>
            <a:off x="1959511" y="3484823"/>
            <a:ext cx="21582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183" name="Google Shape;1183;p34"/>
          <p:cNvSpPr txBox="1">
            <a:spLocks noGrp="1"/>
          </p:cNvSpPr>
          <p:nvPr>
            <p:ph type="subTitle" idx="8"/>
          </p:nvPr>
        </p:nvSpPr>
        <p:spPr>
          <a:xfrm>
            <a:off x="5357189" y="3484823"/>
            <a:ext cx="21582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grpSp>
        <p:nvGrpSpPr>
          <p:cNvPr id="1184" name="Google Shape;1184;p34"/>
          <p:cNvGrpSpPr/>
          <p:nvPr/>
        </p:nvGrpSpPr>
        <p:grpSpPr>
          <a:xfrm rot="10800000" flipH="1">
            <a:off x="-2772" y="-9447"/>
            <a:ext cx="9154747" cy="5152947"/>
            <a:chOff x="-2772" y="-9447"/>
            <a:chExt cx="9154747" cy="5152947"/>
          </a:xfrm>
        </p:grpSpPr>
        <p:grpSp>
          <p:nvGrpSpPr>
            <p:cNvPr id="1185" name="Google Shape;1185;p34"/>
            <p:cNvGrpSpPr/>
            <p:nvPr/>
          </p:nvGrpSpPr>
          <p:grpSpPr>
            <a:xfrm>
              <a:off x="-2772" y="-9447"/>
              <a:ext cx="1495994" cy="1274637"/>
              <a:chOff x="-2772" y="-9447"/>
              <a:chExt cx="1495994" cy="1274637"/>
            </a:xfrm>
          </p:grpSpPr>
          <p:sp>
            <p:nvSpPr>
              <p:cNvPr id="1186" name="Google Shape;1186;p34"/>
              <p:cNvSpPr/>
              <p:nvPr/>
            </p:nvSpPr>
            <p:spPr>
              <a:xfrm rot="10800000">
                <a:off x="-1319" y="-439"/>
                <a:ext cx="496539" cy="50082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4"/>
              <p:cNvSpPr/>
              <p:nvPr/>
            </p:nvSpPr>
            <p:spPr>
              <a:xfrm rot="10800000" flipH="1">
                <a:off x="497313" y="-9447"/>
                <a:ext cx="497936" cy="500844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7" extrusionOk="0">
                    <a:moveTo>
                      <a:pt x="22348" y="1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8" name="Google Shape;1188;p34"/>
              <p:cNvGrpSpPr/>
              <p:nvPr/>
            </p:nvGrpSpPr>
            <p:grpSpPr>
              <a:xfrm>
                <a:off x="-475" y="-319"/>
                <a:ext cx="497276" cy="499349"/>
                <a:chOff x="7177161" y="640968"/>
                <a:chExt cx="641647" cy="644322"/>
              </a:xfrm>
            </p:grpSpPr>
            <p:sp>
              <p:nvSpPr>
                <p:cNvPr id="1189" name="Google Shape;1189;p34"/>
                <p:cNvSpPr/>
                <p:nvPr/>
              </p:nvSpPr>
              <p:spPr>
                <a:xfrm rot="5400000">
                  <a:off x="6900455" y="917673"/>
                  <a:ext cx="644322" cy="90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4" extrusionOk="0">
                      <a:moveTo>
                        <a:pt x="0" y="0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0" name="Google Shape;1190;p34"/>
                <p:cNvSpPr/>
                <p:nvPr/>
              </p:nvSpPr>
              <p:spPr>
                <a:xfrm rot="5400000">
                  <a:off x="7084029" y="917659"/>
                  <a:ext cx="644322" cy="90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1" name="Google Shape;1191;p34"/>
                <p:cNvSpPr/>
                <p:nvPr/>
              </p:nvSpPr>
              <p:spPr>
                <a:xfrm rot="5400000">
                  <a:off x="7267617" y="917659"/>
                  <a:ext cx="644322" cy="90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2" name="Google Shape;1192;p34"/>
                <p:cNvSpPr/>
                <p:nvPr/>
              </p:nvSpPr>
              <p:spPr>
                <a:xfrm rot="5400000">
                  <a:off x="7451191" y="917673"/>
                  <a:ext cx="644322" cy="90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4" extrusionOk="0">
                      <a:moveTo>
                        <a:pt x="0" y="0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93" name="Google Shape;1193;p34"/>
              <p:cNvSpPr/>
              <p:nvPr/>
            </p:nvSpPr>
            <p:spPr>
              <a:xfrm rot="10800000">
                <a:off x="-1325" y="498338"/>
                <a:ext cx="497936" cy="76685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4415" extrusionOk="0">
                    <a:moveTo>
                      <a:pt x="11174" y="1"/>
                    </a:moveTo>
                    <a:cubicBezTo>
                      <a:pt x="4998" y="1"/>
                      <a:pt x="0" y="4999"/>
                      <a:pt x="0" y="11175"/>
                    </a:cubicBezTo>
                    <a:lnTo>
                      <a:pt x="0" y="34414"/>
                    </a:lnTo>
                    <a:lnTo>
                      <a:pt x="22348" y="34414"/>
                    </a:lnTo>
                    <a:lnTo>
                      <a:pt x="22348" y="11175"/>
                    </a:lnTo>
                    <a:cubicBezTo>
                      <a:pt x="22348" y="4999"/>
                      <a:pt x="17350" y="1"/>
                      <a:pt x="11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4"/>
              <p:cNvSpPr/>
              <p:nvPr/>
            </p:nvSpPr>
            <p:spPr>
              <a:xfrm rot="5400000" flipH="1">
                <a:off x="-1329" y="494898"/>
                <a:ext cx="497936" cy="50082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22349" y="22475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4"/>
              <p:cNvSpPr/>
              <p:nvPr/>
            </p:nvSpPr>
            <p:spPr>
              <a:xfrm>
                <a:off x="994573" y="-2543"/>
                <a:ext cx="498649" cy="500844"/>
              </a:xfrm>
              <a:custGeom>
                <a:avLst/>
                <a:gdLst/>
                <a:ahLst/>
                <a:cxnLst/>
                <a:rect l="l" t="t" r="r" b="b"/>
                <a:pathLst>
                  <a:path w="22381" h="22477" extrusionOk="0">
                    <a:moveTo>
                      <a:pt x="0" y="1"/>
                    </a:moveTo>
                    <a:lnTo>
                      <a:pt x="0" y="22476"/>
                    </a:lnTo>
                    <a:cubicBezTo>
                      <a:pt x="12352" y="22476"/>
                      <a:pt x="22380" y="12480"/>
                      <a:pt x="22380" y="128"/>
                    </a:cubicBezTo>
                    <a:lnTo>
                      <a:pt x="223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6" name="Google Shape;1196;p34"/>
            <p:cNvSpPr/>
            <p:nvPr/>
          </p:nvSpPr>
          <p:spPr>
            <a:xfrm rot="10800000" flipH="1">
              <a:off x="-241" y="4642656"/>
              <a:ext cx="498649" cy="500844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7" name="Google Shape;1197;p34"/>
            <p:cNvGrpSpPr/>
            <p:nvPr/>
          </p:nvGrpSpPr>
          <p:grpSpPr>
            <a:xfrm>
              <a:off x="8650441" y="4643139"/>
              <a:ext cx="501535" cy="499362"/>
              <a:chOff x="8650441" y="4643139"/>
              <a:chExt cx="501535" cy="499362"/>
            </a:xfrm>
          </p:grpSpPr>
          <p:sp>
            <p:nvSpPr>
              <p:cNvPr id="1198" name="Google Shape;1198;p34"/>
              <p:cNvSpPr/>
              <p:nvPr/>
            </p:nvSpPr>
            <p:spPr>
              <a:xfrm rot="-5400000" flipH="1">
                <a:off x="8651527" y="4642053"/>
                <a:ext cx="499362" cy="501535"/>
              </a:xfrm>
              <a:custGeom>
                <a:avLst/>
                <a:gdLst/>
                <a:ahLst/>
                <a:cxnLst/>
                <a:rect l="l" t="t" r="r" b="b"/>
                <a:pathLst>
                  <a:path w="22413" h="22508" extrusionOk="0">
                    <a:moveTo>
                      <a:pt x="11206" y="0"/>
                    </a:moveTo>
                    <a:cubicBezTo>
                      <a:pt x="4998" y="0"/>
                      <a:pt x="0" y="5094"/>
                      <a:pt x="128" y="11302"/>
                    </a:cubicBezTo>
                    <a:lnTo>
                      <a:pt x="128" y="11397"/>
                    </a:lnTo>
                    <a:cubicBezTo>
                      <a:pt x="128" y="17510"/>
                      <a:pt x="5094" y="22476"/>
                      <a:pt x="11206" y="22508"/>
                    </a:cubicBezTo>
                    <a:cubicBezTo>
                      <a:pt x="17350" y="22476"/>
                      <a:pt x="22285" y="17510"/>
                      <a:pt x="22317" y="11397"/>
                    </a:cubicBezTo>
                    <a:lnTo>
                      <a:pt x="22317" y="11302"/>
                    </a:lnTo>
                    <a:cubicBezTo>
                      <a:pt x="22412" y="5094"/>
                      <a:pt x="17414" y="0"/>
                      <a:pt x="11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4"/>
              <p:cNvSpPr/>
              <p:nvPr/>
            </p:nvSpPr>
            <p:spPr>
              <a:xfrm rot="-5400000" flipH="1">
                <a:off x="8526700" y="4767899"/>
                <a:ext cx="497936" cy="25043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0" name="Google Shape;1200;p34"/>
            <p:cNvGrpSpPr/>
            <p:nvPr/>
          </p:nvGrpSpPr>
          <p:grpSpPr>
            <a:xfrm>
              <a:off x="8130776" y="-2499"/>
              <a:ext cx="1018706" cy="2782941"/>
              <a:chOff x="8130776" y="-2499"/>
              <a:chExt cx="1018706" cy="2782941"/>
            </a:xfrm>
          </p:grpSpPr>
          <p:sp>
            <p:nvSpPr>
              <p:cNvPr id="1201" name="Google Shape;1201;p34"/>
              <p:cNvSpPr/>
              <p:nvPr/>
            </p:nvSpPr>
            <p:spPr>
              <a:xfrm rot="-5400000" flipH="1">
                <a:off x="8640107" y="-11407"/>
                <a:ext cx="497936" cy="518558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3272" extrusionOk="0">
                    <a:moveTo>
                      <a:pt x="1" y="1"/>
                    </a:moveTo>
                    <a:lnTo>
                      <a:pt x="1" y="23272"/>
                    </a:lnTo>
                    <a:lnTo>
                      <a:pt x="22349" y="23272"/>
                    </a:lnTo>
                    <a:lnTo>
                      <a:pt x="223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4"/>
              <p:cNvSpPr/>
              <p:nvPr/>
            </p:nvSpPr>
            <p:spPr>
              <a:xfrm rot="-5400000" flipH="1">
                <a:off x="8652944" y="-411"/>
                <a:ext cx="496510" cy="496566"/>
              </a:xfrm>
              <a:custGeom>
                <a:avLst/>
                <a:gdLst/>
                <a:ahLst/>
                <a:cxnLst/>
                <a:rect l="l" t="t" r="r" b="b"/>
                <a:pathLst>
                  <a:path w="22285" h="22285" extrusionOk="0">
                    <a:moveTo>
                      <a:pt x="11111" y="0"/>
                    </a:moveTo>
                    <a:lnTo>
                      <a:pt x="1" y="11111"/>
                    </a:lnTo>
                    <a:lnTo>
                      <a:pt x="11175" y="22285"/>
                    </a:lnTo>
                    <a:lnTo>
                      <a:pt x="22285" y="11142"/>
                    </a:lnTo>
                    <a:lnTo>
                      <a:pt x="111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4"/>
              <p:cNvSpPr/>
              <p:nvPr/>
            </p:nvSpPr>
            <p:spPr>
              <a:xfrm rot="5400000" flipH="1">
                <a:off x="8646049" y="486135"/>
                <a:ext cx="489108" cy="516330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1" y="22476"/>
                    </a:lnTo>
                    <a:lnTo>
                      <a:pt x="22349" y="22476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04" name="Google Shape;1204;p34"/>
              <p:cNvGrpSpPr/>
              <p:nvPr/>
            </p:nvGrpSpPr>
            <p:grpSpPr>
              <a:xfrm>
                <a:off x="8632122" y="495905"/>
                <a:ext cx="516878" cy="495623"/>
                <a:chOff x="8476199" y="642601"/>
                <a:chExt cx="666940" cy="639513"/>
              </a:xfrm>
            </p:grpSpPr>
            <p:sp>
              <p:nvSpPr>
                <p:cNvPr id="1205" name="Google Shape;1205;p34"/>
                <p:cNvSpPr/>
                <p:nvPr/>
              </p:nvSpPr>
              <p:spPr>
                <a:xfrm rot="5400000" flipH="1">
                  <a:off x="8786908" y="925883"/>
                  <a:ext cx="46162" cy="66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7" h="22476" extrusionOk="0">
                      <a:moveTo>
                        <a:pt x="1" y="0"/>
                      </a:moveTo>
                      <a:lnTo>
                        <a:pt x="1" y="22476"/>
                      </a:lnTo>
                      <a:lnTo>
                        <a:pt x="2357" y="22476"/>
                      </a:lnTo>
                      <a:lnTo>
                        <a:pt x="235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34"/>
                <p:cNvSpPr/>
                <p:nvPr/>
              </p:nvSpPr>
              <p:spPr>
                <a:xfrm rot="5400000" flipH="1">
                  <a:off x="8775658" y="793474"/>
                  <a:ext cx="68649" cy="66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8" h="22476" extrusionOk="0">
                      <a:moveTo>
                        <a:pt x="0" y="0"/>
                      </a:moveTo>
                      <a:lnTo>
                        <a:pt x="0" y="22476"/>
                      </a:lnTo>
                      <a:lnTo>
                        <a:pt x="2388" y="22476"/>
                      </a:lnTo>
                      <a:lnTo>
                        <a:pt x="23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7" name="Google Shape;1207;p34"/>
                <p:cNvSpPr/>
                <p:nvPr/>
              </p:nvSpPr>
              <p:spPr>
                <a:xfrm rot="5400000" flipH="1">
                  <a:off x="8776118" y="650274"/>
                  <a:ext cx="67729" cy="66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6" h="22476" extrusionOk="0">
                      <a:moveTo>
                        <a:pt x="0" y="0"/>
                      </a:moveTo>
                      <a:lnTo>
                        <a:pt x="0" y="22476"/>
                      </a:lnTo>
                      <a:lnTo>
                        <a:pt x="2356" y="22476"/>
                      </a:lnTo>
                      <a:lnTo>
                        <a:pt x="235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1208;p34"/>
                <p:cNvSpPr/>
                <p:nvPr/>
              </p:nvSpPr>
              <p:spPr>
                <a:xfrm rot="5400000" flipH="1">
                  <a:off x="8775658" y="507074"/>
                  <a:ext cx="68649" cy="66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8" h="22476" extrusionOk="0">
                      <a:moveTo>
                        <a:pt x="0" y="0"/>
                      </a:moveTo>
                      <a:lnTo>
                        <a:pt x="0" y="22476"/>
                      </a:lnTo>
                      <a:lnTo>
                        <a:pt x="2388" y="22476"/>
                      </a:lnTo>
                      <a:lnTo>
                        <a:pt x="23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1209;p34"/>
                <p:cNvSpPr/>
                <p:nvPr/>
              </p:nvSpPr>
              <p:spPr>
                <a:xfrm rot="5400000" flipH="1">
                  <a:off x="8765438" y="353363"/>
                  <a:ext cx="88274" cy="666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9" h="22476" extrusionOk="0">
                      <a:moveTo>
                        <a:pt x="0" y="0"/>
                      </a:moveTo>
                      <a:lnTo>
                        <a:pt x="0" y="22476"/>
                      </a:lnTo>
                      <a:lnTo>
                        <a:pt x="2388" y="22476"/>
                      </a:lnTo>
                      <a:lnTo>
                        <a:pt x="23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10" name="Google Shape;1210;p34"/>
              <p:cNvSpPr/>
              <p:nvPr/>
            </p:nvSpPr>
            <p:spPr>
              <a:xfrm rot="-5400000" flipH="1">
                <a:off x="8649426" y="1015573"/>
                <a:ext cx="497936" cy="500844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7" extrusionOk="0">
                    <a:moveTo>
                      <a:pt x="22348" y="1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4"/>
              <p:cNvSpPr/>
              <p:nvPr/>
            </p:nvSpPr>
            <p:spPr>
              <a:xfrm rot="10800000" flipH="1">
                <a:off x="8650098" y="2013589"/>
                <a:ext cx="497936" cy="76685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4415" extrusionOk="0">
                    <a:moveTo>
                      <a:pt x="11174" y="1"/>
                    </a:moveTo>
                    <a:cubicBezTo>
                      <a:pt x="4998" y="1"/>
                      <a:pt x="0" y="4999"/>
                      <a:pt x="0" y="11175"/>
                    </a:cubicBezTo>
                    <a:lnTo>
                      <a:pt x="0" y="34414"/>
                    </a:lnTo>
                    <a:lnTo>
                      <a:pt x="22348" y="34414"/>
                    </a:lnTo>
                    <a:lnTo>
                      <a:pt x="22348" y="11175"/>
                    </a:lnTo>
                    <a:cubicBezTo>
                      <a:pt x="22348" y="4999"/>
                      <a:pt x="17350" y="1"/>
                      <a:pt x="111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4"/>
              <p:cNvSpPr/>
              <p:nvPr/>
            </p:nvSpPr>
            <p:spPr>
              <a:xfrm rot="-5400000">
                <a:off x="8650102" y="2010150"/>
                <a:ext cx="497936" cy="50082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22349" y="22475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3" name="Google Shape;1213;p34"/>
              <p:cNvGrpSpPr/>
              <p:nvPr/>
            </p:nvGrpSpPr>
            <p:grpSpPr>
              <a:xfrm>
                <a:off x="8649228" y="1514914"/>
                <a:ext cx="499361" cy="497932"/>
                <a:chOff x="8501462" y="1957518"/>
                <a:chExt cx="641687" cy="644322"/>
              </a:xfrm>
            </p:grpSpPr>
            <p:sp>
              <p:nvSpPr>
                <p:cNvPr id="1214" name="Google Shape;1214;p34"/>
                <p:cNvSpPr/>
                <p:nvPr/>
              </p:nvSpPr>
              <p:spPr>
                <a:xfrm rot="-5400000" flipH="1">
                  <a:off x="8775533" y="2234223"/>
                  <a:ext cx="644322" cy="90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4" extrusionOk="0">
                      <a:moveTo>
                        <a:pt x="0" y="0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5" name="Google Shape;1215;p34"/>
                <p:cNvSpPr/>
                <p:nvPr/>
              </p:nvSpPr>
              <p:spPr>
                <a:xfrm rot="-5400000" flipH="1">
                  <a:off x="8591959" y="2234209"/>
                  <a:ext cx="644322" cy="90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6" name="Google Shape;1216;p34"/>
                <p:cNvSpPr/>
                <p:nvPr/>
              </p:nvSpPr>
              <p:spPr>
                <a:xfrm rot="-5400000" flipH="1">
                  <a:off x="8408371" y="2234209"/>
                  <a:ext cx="644322" cy="90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7" name="Google Shape;1217;p34"/>
                <p:cNvSpPr/>
                <p:nvPr/>
              </p:nvSpPr>
              <p:spPr>
                <a:xfrm rot="-5400000" flipH="1">
                  <a:off x="8224771" y="2234209"/>
                  <a:ext cx="644322" cy="90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18" name="Google Shape;1218;p34"/>
              <p:cNvGrpSpPr/>
              <p:nvPr/>
            </p:nvGrpSpPr>
            <p:grpSpPr>
              <a:xfrm>
                <a:off x="8132752" y="-2499"/>
                <a:ext cx="499367" cy="499984"/>
                <a:chOff x="7831864" y="-500"/>
                <a:chExt cx="644345" cy="645140"/>
              </a:xfrm>
            </p:grpSpPr>
            <p:sp>
              <p:nvSpPr>
                <p:cNvPr id="1219" name="Google Shape;1219;p34"/>
                <p:cNvSpPr/>
                <p:nvPr/>
              </p:nvSpPr>
              <p:spPr>
                <a:xfrm rot="-5400000" flipH="1">
                  <a:off x="8108270" y="-276906"/>
                  <a:ext cx="91532" cy="64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4" h="22412" extrusionOk="0">
                      <a:moveTo>
                        <a:pt x="0" y="0"/>
                      </a:moveTo>
                      <a:lnTo>
                        <a:pt x="0" y="22412"/>
                      </a:lnTo>
                      <a:lnTo>
                        <a:pt x="3183" y="22412"/>
                      </a:lnTo>
                      <a:lnTo>
                        <a:pt x="318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0" name="Google Shape;1220;p34"/>
                <p:cNvSpPr/>
                <p:nvPr/>
              </p:nvSpPr>
              <p:spPr>
                <a:xfrm rot="-5400000" flipH="1">
                  <a:off x="8108256" y="-92069"/>
                  <a:ext cx="91561" cy="64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5" h="22412" extrusionOk="0">
                      <a:moveTo>
                        <a:pt x="1" y="0"/>
                      </a:moveTo>
                      <a:lnTo>
                        <a:pt x="1" y="22412"/>
                      </a:lnTo>
                      <a:lnTo>
                        <a:pt x="3184" y="22412"/>
                      </a:lnTo>
                      <a:lnTo>
                        <a:pt x="318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1" name="Google Shape;1221;p34"/>
                <p:cNvSpPr/>
                <p:nvPr/>
              </p:nvSpPr>
              <p:spPr>
                <a:xfrm rot="-5400000" flipH="1">
                  <a:off x="8107810" y="92310"/>
                  <a:ext cx="92452" cy="64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2412" extrusionOk="0">
                      <a:moveTo>
                        <a:pt x="0" y="0"/>
                      </a:moveTo>
                      <a:lnTo>
                        <a:pt x="0" y="22412"/>
                      </a:lnTo>
                      <a:lnTo>
                        <a:pt x="3216" y="22412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1222;p34"/>
                <p:cNvSpPr/>
                <p:nvPr/>
              </p:nvSpPr>
              <p:spPr>
                <a:xfrm rot="-5400000" flipH="1">
                  <a:off x="8108270" y="276702"/>
                  <a:ext cx="91532" cy="64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4" h="22412" extrusionOk="0">
                      <a:moveTo>
                        <a:pt x="0" y="0"/>
                      </a:moveTo>
                      <a:lnTo>
                        <a:pt x="0" y="22412"/>
                      </a:lnTo>
                      <a:lnTo>
                        <a:pt x="3184" y="22412"/>
                      </a:lnTo>
                      <a:lnTo>
                        <a:pt x="318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23" name="Google Shape;1223;p34"/>
              <p:cNvSpPr/>
              <p:nvPr/>
            </p:nvSpPr>
            <p:spPr>
              <a:xfrm rot="10800000">
                <a:off x="8132223" y="993295"/>
                <a:ext cx="497936" cy="76685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4415" extrusionOk="0">
                    <a:moveTo>
                      <a:pt x="11174" y="1"/>
                    </a:moveTo>
                    <a:cubicBezTo>
                      <a:pt x="4998" y="1"/>
                      <a:pt x="0" y="4999"/>
                      <a:pt x="0" y="11175"/>
                    </a:cubicBezTo>
                    <a:lnTo>
                      <a:pt x="0" y="34414"/>
                    </a:lnTo>
                    <a:lnTo>
                      <a:pt x="22348" y="34414"/>
                    </a:lnTo>
                    <a:lnTo>
                      <a:pt x="22348" y="11175"/>
                    </a:lnTo>
                    <a:cubicBezTo>
                      <a:pt x="22348" y="4999"/>
                      <a:pt x="17350" y="1"/>
                      <a:pt x="11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4"/>
              <p:cNvSpPr/>
              <p:nvPr/>
            </p:nvSpPr>
            <p:spPr>
              <a:xfrm rot="5400000" flipH="1">
                <a:off x="8132219" y="989856"/>
                <a:ext cx="497936" cy="50082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22349" y="22475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5" name="Google Shape;1225;p34"/>
              <p:cNvGrpSpPr/>
              <p:nvPr/>
            </p:nvGrpSpPr>
            <p:grpSpPr>
              <a:xfrm>
                <a:off x="8132489" y="497241"/>
                <a:ext cx="500735" cy="494203"/>
                <a:chOff x="7177161" y="640968"/>
                <a:chExt cx="646110" cy="644333"/>
              </a:xfrm>
            </p:grpSpPr>
            <p:sp>
              <p:nvSpPr>
                <p:cNvPr id="1226" name="Google Shape;1226;p34"/>
                <p:cNvSpPr/>
                <p:nvPr/>
              </p:nvSpPr>
              <p:spPr>
                <a:xfrm rot="5400000">
                  <a:off x="6900455" y="917673"/>
                  <a:ext cx="644322" cy="90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4" extrusionOk="0">
                      <a:moveTo>
                        <a:pt x="0" y="0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7" name="Google Shape;1227;p34"/>
                <p:cNvSpPr/>
                <p:nvPr/>
              </p:nvSpPr>
              <p:spPr>
                <a:xfrm rot="5400000">
                  <a:off x="7084029" y="917659"/>
                  <a:ext cx="644322" cy="90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8" name="Google Shape;1228;p34"/>
                <p:cNvSpPr/>
                <p:nvPr/>
              </p:nvSpPr>
              <p:spPr>
                <a:xfrm rot="5400000">
                  <a:off x="7267617" y="917659"/>
                  <a:ext cx="644322" cy="90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9" name="Google Shape;1229;p34"/>
                <p:cNvSpPr/>
                <p:nvPr/>
              </p:nvSpPr>
              <p:spPr>
                <a:xfrm rot="5400000">
                  <a:off x="7453418" y="915448"/>
                  <a:ext cx="644322" cy="95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4" extrusionOk="0">
                      <a:moveTo>
                        <a:pt x="0" y="0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ONE_COLUMN_TEXT_1_2_1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35"/>
          <p:cNvSpPr txBox="1">
            <a:spLocks noGrp="1"/>
          </p:cNvSpPr>
          <p:nvPr>
            <p:ph type="title"/>
          </p:nvPr>
        </p:nvSpPr>
        <p:spPr>
          <a:xfrm>
            <a:off x="701600" y="945650"/>
            <a:ext cx="77292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2" name="Google Shape;1232;p35"/>
          <p:cNvSpPr txBox="1">
            <a:spLocks noGrp="1"/>
          </p:cNvSpPr>
          <p:nvPr>
            <p:ph type="title" idx="2"/>
          </p:nvPr>
        </p:nvSpPr>
        <p:spPr>
          <a:xfrm>
            <a:off x="1654711" y="1809387"/>
            <a:ext cx="24369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3" name="Google Shape;1233;p35"/>
          <p:cNvSpPr txBox="1">
            <a:spLocks noGrp="1"/>
          </p:cNvSpPr>
          <p:nvPr>
            <p:ph type="title" idx="3"/>
          </p:nvPr>
        </p:nvSpPr>
        <p:spPr>
          <a:xfrm>
            <a:off x="5052389" y="1809350"/>
            <a:ext cx="24369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4" name="Google Shape;1234;p35"/>
          <p:cNvSpPr txBox="1">
            <a:spLocks noGrp="1"/>
          </p:cNvSpPr>
          <p:nvPr>
            <p:ph type="title" idx="4"/>
          </p:nvPr>
        </p:nvSpPr>
        <p:spPr>
          <a:xfrm>
            <a:off x="1654711" y="3260903"/>
            <a:ext cx="24369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5" name="Google Shape;1235;p35"/>
          <p:cNvSpPr txBox="1">
            <a:spLocks noGrp="1"/>
          </p:cNvSpPr>
          <p:nvPr>
            <p:ph type="title" idx="5"/>
          </p:nvPr>
        </p:nvSpPr>
        <p:spPr>
          <a:xfrm>
            <a:off x="5052389" y="3260903"/>
            <a:ext cx="24369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6" name="Google Shape;1236;p35"/>
          <p:cNvSpPr txBox="1">
            <a:spLocks noGrp="1"/>
          </p:cNvSpPr>
          <p:nvPr>
            <p:ph type="subTitle" idx="1"/>
          </p:nvPr>
        </p:nvSpPr>
        <p:spPr>
          <a:xfrm>
            <a:off x="1794061" y="2338070"/>
            <a:ext cx="21582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237" name="Google Shape;1237;p35"/>
          <p:cNvSpPr txBox="1">
            <a:spLocks noGrp="1"/>
          </p:cNvSpPr>
          <p:nvPr>
            <p:ph type="subTitle" idx="6"/>
          </p:nvPr>
        </p:nvSpPr>
        <p:spPr>
          <a:xfrm>
            <a:off x="5191739" y="2338070"/>
            <a:ext cx="21582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238" name="Google Shape;1238;p35"/>
          <p:cNvSpPr txBox="1">
            <a:spLocks noGrp="1"/>
          </p:cNvSpPr>
          <p:nvPr>
            <p:ph type="subTitle" idx="7"/>
          </p:nvPr>
        </p:nvSpPr>
        <p:spPr>
          <a:xfrm>
            <a:off x="1794061" y="3789623"/>
            <a:ext cx="21582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239" name="Google Shape;1239;p35"/>
          <p:cNvSpPr txBox="1">
            <a:spLocks noGrp="1"/>
          </p:cNvSpPr>
          <p:nvPr>
            <p:ph type="subTitle" idx="8"/>
          </p:nvPr>
        </p:nvSpPr>
        <p:spPr>
          <a:xfrm>
            <a:off x="5191739" y="3789623"/>
            <a:ext cx="21582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240" name="Google Shape;1240;p35"/>
          <p:cNvSpPr/>
          <p:nvPr/>
        </p:nvSpPr>
        <p:spPr>
          <a:xfrm rot="-5400000">
            <a:off x="-3118" y="4582756"/>
            <a:ext cx="561208" cy="564397"/>
          </a:xfrm>
          <a:custGeom>
            <a:avLst/>
            <a:gdLst/>
            <a:ahLst/>
            <a:cxnLst/>
            <a:rect l="l" t="t" r="r" b="b"/>
            <a:pathLst>
              <a:path w="22350" h="22477" extrusionOk="0">
                <a:moveTo>
                  <a:pt x="1" y="1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35"/>
          <p:cNvSpPr/>
          <p:nvPr/>
        </p:nvSpPr>
        <p:spPr>
          <a:xfrm rot="-5400000">
            <a:off x="561163" y="4582768"/>
            <a:ext cx="561208" cy="564372"/>
          </a:xfrm>
          <a:custGeom>
            <a:avLst/>
            <a:gdLst/>
            <a:ahLst/>
            <a:cxnLst/>
            <a:rect l="l" t="t" r="r" b="b"/>
            <a:pathLst>
              <a:path w="22350" h="22476" extrusionOk="0">
                <a:moveTo>
                  <a:pt x="1" y="0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35"/>
          <p:cNvSpPr/>
          <p:nvPr/>
        </p:nvSpPr>
        <p:spPr>
          <a:xfrm rot="-5400000">
            <a:off x="1125444" y="4582756"/>
            <a:ext cx="561208" cy="564397"/>
          </a:xfrm>
          <a:custGeom>
            <a:avLst/>
            <a:gdLst/>
            <a:ahLst/>
            <a:cxnLst/>
            <a:rect l="l" t="t" r="r" b="b"/>
            <a:pathLst>
              <a:path w="22350" h="22477" extrusionOk="0">
                <a:moveTo>
                  <a:pt x="1" y="1"/>
                </a:moveTo>
                <a:lnTo>
                  <a:pt x="1" y="22476"/>
                </a:lnTo>
                <a:cubicBezTo>
                  <a:pt x="12353" y="22476"/>
                  <a:pt x="22349" y="12480"/>
                  <a:pt x="22349" y="128"/>
                </a:cubicBezTo>
                <a:lnTo>
                  <a:pt x="223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35"/>
          <p:cNvSpPr/>
          <p:nvPr/>
        </p:nvSpPr>
        <p:spPr>
          <a:xfrm rot="-5400000">
            <a:off x="-2717" y="4583158"/>
            <a:ext cx="561208" cy="563594"/>
          </a:xfrm>
          <a:custGeom>
            <a:avLst/>
            <a:gdLst/>
            <a:ahLst/>
            <a:cxnLst/>
            <a:rect l="l" t="t" r="r" b="b"/>
            <a:pathLst>
              <a:path w="22350" h="22445" extrusionOk="0">
                <a:moveTo>
                  <a:pt x="1" y="1"/>
                </a:moveTo>
                <a:lnTo>
                  <a:pt x="22349" y="22444"/>
                </a:lnTo>
                <a:lnTo>
                  <a:pt x="223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35"/>
          <p:cNvSpPr/>
          <p:nvPr/>
        </p:nvSpPr>
        <p:spPr>
          <a:xfrm rot="-5400000">
            <a:off x="-3119" y="4583602"/>
            <a:ext cx="292607" cy="294189"/>
          </a:xfrm>
          <a:custGeom>
            <a:avLst/>
            <a:gdLst/>
            <a:ahLst/>
            <a:cxnLst/>
            <a:rect l="l" t="t" r="r" b="b"/>
            <a:pathLst>
              <a:path w="11653" h="11716" extrusionOk="0">
                <a:moveTo>
                  <a:pt x="0" y="1"/>
                </a:moveTo>
                <a:lnTo>
                  <a:pt x="11652" y="11716"/>
                </a:lnTo>
                <a:lnTo>
                  <a:pt x="116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35"/>
          <p:cNvSpPr/>
          <p:nvPr/>
        </p:nvSpPr>
        <p:spPr>
          <a:xfrm rot="5400000">
            <a:off x="150595" y="3871812"/>
            <a:ext cx="561183" cy="864161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35"/>
          <p:cNvSpPr/>
          <p:nvPr/>
        </p:nvSpPr>
        <p:spPr>
          <a:xfrm rot="-5400000" flipH="1">
            <a:off x="-563471" y="1121393"/>
            <a:ext cx="1682722" cy="563594"/>
          </a:xfrm>
          <a:custGeom>
            <a:avLst/>
            <a:gdLst/>
            <a:ahLst/>
            <a:cxnLst/>
            <a:rect l="l" t="t" r="r" b="b"/>
            <a:pathLst>
              <a:path w="67014" h="22445" extrusionOk="0">
                <a:moveTo>
                  <a:pt x="11238" y="1"/>
                </a:moveTo>
                <a:cubicBezTo>
                  <a:pt x="5031" y="1"/>
                  <a:pt x="1" y="5031"/>
                  <a:pt x="1" y="11238"/>
                </a:cubicBezTo>
                <a:cubicBezTo>
                  <a:pt x="1" y="17414"/>
                  <a:pt x="5031" y="22444"/>
                  <a:pt x="11238" y="22444"/>
                </a:cubicBezTo>
                <a:lnTo>
                  <a:pt x="67013" y="22444"/>
                </a:lnTo>
                <a:lnTo>
                  <a:pt x="6701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35"/>
          <p:cNvSpPr/>
          <p:nvPr/>
        </p:nvSpPr>
        <p:spPr>
          <a:xfrm rot="-5400000" flipH="1">
            <a:off x="420486" y="139054"/>
            <a:ext cx="561183" cy="282990"/>
          </a:xfrm>
          <a:custGeom>
            <a:avLst/>
            <a:gdLst/>
            <a:ahLst/>
            <a:cxnLst/>
            <a:rect l="l" t="t" r="r" b="b"/>
            <a:pathLst>
              <a:path w="22349" h="11270" extrusionOk="0">
                <a:moveTo>
                  <a:pt x="1" y="0"/>
                </a:moveTo>
                <a:lnTo>
                  <a:pt x="1" y="96"/>
                </a:lnTo>
                <a:cubicBezTo>
                  <a:pt x="1" y="6272"/>
                  <a:pt x="4999" y="11270"/>
                  <a:pt x="11175" y="11270"/>
                </a:cubicBezTo>
                <a:cubicBezTo>
                  <a:pt x="17351" y="11270"/>
                  <a:pt x="22349" y="6272"/>
                  <a:pt x="22349" y="96"/>
                </a:cubicBezTo>
                <a:lnTo>
                  <a:pt x="223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35"/>
          <p:cNvSpPr/>
          <p:nvPr/>
        </p:nvSpPr>
        <p:spPr>
          <a:xfrm rot="-5400000" flipH="1">
            <a:off x="703826" y="139443"/>
            <a:ext cx="561183" cy="282211"/>
          </a:xfrm>
          <a:custGeom>
            <a:avLst/>
            <a:gdLst/>
            <a:ahLst/>
            <a:cxnLst/>
            <a:rect l="l" t="t" r="r" b="b"/>
            <a:pathLst>
              <a:path w="22349" h="11239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238"/>
                </a:lnTo>
                <a:lnTo>
                  <a:pt x="22349" y="11238"/>
                </a:ln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35"/>
          <p:cNvSpPr/>
          <p:nvPr/>
        </p:nvSpPr>
        <p:spPr>
          <a:xfrm rot="-5400000" flipH="1">
            <a:off x="702684" y="1261975"/>
            <a:ext cx="278189" cy="564372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35"/>
          <p:cNvSpPr/>
          <p:nvPr/>
        </p:nvSpPr>
        <p:spPr>
          <a:xfrm rot="-5400000" flipH="1">
            <a:off x="703324" y="983601"/>
            <a:ext cx="278534" cy="566002"/>
          </a:xfrm>
          <a:custGeom>
            <a:avLst/>
            <a:gdLst/>
            <a:ahLst/>
            <a:cxnLst/>
            <a:rect l="l" t="t" r="r" b="b"/>
            <a:pathLst>
              <a:path w="11303" h="22476" extrusionOk="0">
                <a:moveTo>
                  <a:pt x="1" y="0"/>
                </a:moveTo>
                <a:lnTo>
                  <a:pt x="1" y="22476"/>
                </a:lnTo>
                <a:lnTo>
                  <a:pt x="11302" y="22476"/>
                </a:lnTo>
                <a:lnTo>
                  <a:pt x="113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1" name="Google Shape;1251;p35"/>
          <p:cNvGrpSpPr/>
          <p:nvPr/>
        </p:nvGrpSpPr>
        <p:grpSpPr>
          <a:xfrm>
            <a:off x="-7400" y="4022766"/>
            <a:ext cx="567001" cy="562730"/>
            <a:chOff x="-7400" y="1285150"/>
            <a:chExt cx="649188" cy="644298"/>
          </a:xfrm>
        </p:grpSpPr>
        <p:sp>
          <p:nvSpPr>
            <p:cNvPr id="1252" name="Google Shape;1252;p35"/>
            <p:cNvSpPr/>
            <p:nvPr/>
          </p:nvSpPr>
          <p:spPr>
            <a:xfrm rot="-5400000" flipH="1">
              <a:off x="-281757" y="1559508"/>
              <a:ext cx="644289" cy="95574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 rot="-5400000" flipH="1">
              <a:off x="-95379" y="1561074"/>
              <a:ext cx="644289" cy="92460"/>
            </a:xfrm>
            <a:custGeom>
              <a:avLst/>
              <a:gdLst/>
              <a:ahLst/>
              <a:cxnLst/>
              <a:rect l="l" t="t" r="r" b="b"/>
              <a:pathLst>
                <a:path w="22412" h="3216" extrusionOk="0">
                  <a:moveTo>
                    <a:pt x="0" y="1"/>
                  </a:moveTo>
                  <a:lnTo>
                    <a:pt x="0" y="3216"/>
                  </a:lnTo>
                  <a:lnTo>
                    <a:pt x="22412" y="3216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 rot="-5400000" flipH="1">
              <a:off x="89017" y="1561534"/>
              <a:ext cx="644289" cy="91540"/>
            </a:xfrm>
            <a:custGeom>
              <a:avLst/>
              <a:gdLst/>
              <a:ahLst/>
              <a:cxnLst/>
              <a:rect l="l" t="t" r="r" b="b"/>
              <a:pathLst>
                <a:path w="22412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 rot="-5400000" flipH="1">
              <a:off x="273859" y="1561519"/>
              <a:ext cx="644289" cy="91569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6" name="Google Shape;1256;p35"/>
          <p:cNvSpPr/>
          <p:nvPr/>
        </p:nvSpPr>
        <p:spPr>
          <a:xfrm rot="-5400000" flipH="1">
            <a:off x="8583280" y="1723"/>
            <a:ext cx="561183" cy="557713"/>
          </a:xfrm>
          <a:custGeom>
            <a:avLst/>
            <a:gdLst/>
            <a:ahLst/>
            <a:cxnLst/>
            <a:rect l="l" t="t" r="r" b="b"/>
            <a:pathLst>
              <a:path w="22349" h="23272" extrusionOk="0">
                <a:moveTo>
                  <a:pt x="1" y="1"/>
                </a:moveTo>
                <a:lnTo>
                  <a:pt x="1" y="23272"/>
                </a:lnTo>
                <a:lnTo>
                  <a:pt x="22349" y="23272"/>
                </a:lnTo>
                <a:lnTo>
                  <a:pt x="223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35"/>
          <p:cNvSpPr/>
          <p:nvPr/>
        </p:nvSpPr>
        <p:spPr>
          <a:xfrm rot="-5400000" flipH="1">
            <a:off x="8574557" y="13549"/>
            <a:ext cx="559576" cy="534060"/>
          </a:xfrm>
          <a:custGeom>
            <a:avLst/>
            <a:gdLst/>
            <a:ahLst/>
            <a:cxnLst/>
            <a:rect l="l" t="t" r="r" b="b"/>
            <a:pathLst>
              <a:path w="22285" h="22285" extrusionOk="0">
                <a:moveTo>
                  <a:pt x="11111" y="0"/>
                </a:moveTo>
                <a:lnTo>
                  <a:pt x="1" y="11111"/>
                </a:lnTo>
                <a:lnTo>
                  <a:pt x="11175" y="22285"/>
                </a:lnTo>
                <a:lnTo>
                  <a:pt x="22285" y="11142"/>
                </a:lnTo>
                <a:lnTo>
                  <a:pt x="111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35"/>
          <p:cNvSpPr/>
          <p:nvPr/>
        </p:nvSpPr>
        <p:spPr>
          <a:xfrm rot="5400000" flipH="1">
            <a:off x="8576614" y="570960"/>
            <a:ext cx="551238" cy="581960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35"/>
          <p:cNvSpPr/>
          <p:nvPr/>
        </p:nvSpPr>
        <p:spPr>
          <a:xfrm rot="5400000">
            <a:off x="7665437" y="800330"/>
            <a:ext cx="562748" cy="79401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35"/>
          <p:cNvSpPr/>
          <p:nvPr/>
        </p:nvSpPr>
        <p:spPr>
          <a:xfrm rot="10800000" flipH="1">
            <a:off x="8584372" y="560314"/>
            <a:ext cx="559619" cy="564429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0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35"/>
          <p:cNvSpPr/>
          <p:nvPr/>
        </p:nvSpPr>
        <p:spPr>
          <a:xfrm rot="10800000" flipH="1">
            <a:off x="8581188" y="1122473"/>
            <a:ext cx="561183" cy="864247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35"/>
          <p:cNvSpPr/>
          <p:nvPr/>
        </p:nvSpPr>
        <p:spPr>
          <a:xfrm rot="-5400000">
            <a:off x="8581161" y="1118609"/>
            <a:ext cx="561183" cy="564372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22349" y="22475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3" name="Google Shape;1263;p35"/>
          <p:cNvGrpSpPr/>
          <p:nvPr/>
        </p:nvGrpSpPr>
        <p:grpSpPr>
          <a:xfrm>
            <a:off x="8582471" y="560377"/>
            <a:ext cx="560450" cy="562751"/>
            <a:chOff x="8502929" y="906818"/>
            <a:chExt cx="641687" cy="644322"/>
          </a:xfrm>
        </p:grpSpPr>
        <p:sp>
          <p:nvSpPr>
            <p:cNvPr id="1264" name="Google Shape;1264;p35"/>
            <p:cNvSpPr/>
            <p:nvPr/>
          </p:nvSpPr>
          <p:spPr>
            <a:xfrm rot="-5400000" flipH="1">
              <a:off x="8777000" y="1183523"/>
              <a:ext cx="644322" cy="90911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5"/>
            <p:cNvSpPr/>
            <p:nvPr/>
          </p:nvSpPr>
          <p:spPr>
            <a:xfrm rot="-5400000" flipH="1">
              <a:off x="8593426" y="1183509"/>
              <a:ext cx="644322" cy="90940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 rot="-5400000" flipH="1">
              <a:off x="8409838" y="1183509"/>
              <a:ext cx="644322" cy="90940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 rot="-5400000" flipH="1">
              <a:off x="8226238" y="1183509"/>
              <a:ext cx="644322" cy="90940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8" name="Google Shape;1268;p35"/>
          <p:cNvSpPr/>
          <p:nvPr/>
        </p:nvSpPr>
        <p:spPr>
          <a:xfrm rot="-5400000" flipH="1">
            <a:off x="560775" y="1676341"/>
            <a:ext cx="561987" cy="564397"/>
          </a:xfrm>
          <a:custGeom>
            <a:avLst/>
            <a:gdLst/>
            <a:ahLst/>
            <a:cxnLst/>
            <a:rect l="l" t="t" r="r" b="b"/>
            <a:pathLst>
              <a:path w="22381" h="22477" extrusionOk="0">
                <a:moveTo>
                  <a:pt x="0" y="1"/>
                </a:moveTo>
                <a:lnTo>
                  <a:pt x="0" y="22476"/>
                </a:lnTo>
                <a:cubicBezTo>
                  <a:pt x="12352" y="22476"/>
                  <a:pt x="22380" y="12480"/>
                  <a:pt x="22380" y="128"/>
                </a:cubicBezTo>
                <a:lnTo>
                  <a:pt x="223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p35"/>
          <p:cNvSpPr/>
          <p:nvPr/>
        </p:nvSpPr>
        <p:spPr>
          <a:xfrm rot="-5400000" flipH="1">
            <a:off x="-2509" y="-4223"/>
            <a:ext cx="561183" cy="569524"/>
          </a:xfrm>
          <a:custGeom>
            <a:avLst/>
            <a:gdLst/>
            <a:ahLst/>
            <a:cxnLst/>
            <a:rect l="l" t="t" r="r" b="b"/>
            <a:pathLst>
              <a:path w="22349" h="23272" extrusionOk="0">
                <a:moveTo>
                  <a:pt x="1" y="1"/>
                </a:moveTo>
                <a:lnTo>
                  <a:pt x="1" y="23272"/>
                </a:lnTo>
                <a:lnTo>
                  <a:pt x="22349" y="23272"/>
                </a:lnTo>
                <a:lnTo>
                  <a:pt x="223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0" name="Google Shape;1270;p35"/>
          <p:cNvGrpSpPr/>
          <p:nvPr/>
        </p:nvGrpSpPr>
        <p:grpSpPr>
          <a:xfrm rot="5400000">
            <a:off x="-3128" y="1094260"/>
            <a:ext cx="566611" cy="562279"/>
            <a:chOff x="-7400" y="1285150"/>
            <a:chExt cx="649188" cy="644298"/>
          </a:xfrm>
        </p:grpSpPr>
        <p:sp>
          <p:nvSpPr>
            <p:cNvPr id="1271" name="Google Shape;1271;p35"/>
            <p:cNvSpPr/>
            <p:nvPr/>
          </p:nvSpPr>
          <p:spPr>
            <a:xfrm rot="-5400000" flipH="1">
              <a:off x="-281757" y="1559508"/>
              <a:ext cx="644289" cy="95574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 rot="-5400000" flipH="1">
              <a:off x="-95379" y="1561074"/>
              <a:ext cx="644289" cy="92460"/>
            </a:xfrm>
            <a:custGeom>
              <a:avLst/>
              <a:gdLst/>
              <a:ahLst/>
              <a:cxnLst/>
              <a:rect l="l" t="t" r="r" b="b"/>
              <a:pathLst>
                <a:path w="22412" h="3216" extrusionOk="0">
                  <a:moveTo>
                    <a:pt x="0" y="1"/>
                  </a:moveTo>
                  <a:lnTo>
                    <a:pt x="0" y="3216"/>
                  </a:lnTo>
                  <a:lnTo>
                    <a:pt x="22412" y="3216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 rot="-5400000" flipH="1">
              <a:off x="89017" y="1561534"/>
              <a:ext cx="644289" cy="91540"/>
            </a:xfrm>
            <a:custGeom>
              <a:avLst/>
              <a:gdLst/>
              <a:ahLst/>
              <a:cxnLst/>
              <a:rect l="l" t="t" r="r" b="b"/>
              <a:pathLst>
                <a:path w="22412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 rot="-5400000" flipH="1">
              <a:off x="273859" y="1561519"/>
              <a:ext cx="644289" cy="91569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5" name="Google Shape;1275;p35"/>
          <p:cNvSpPr/>
          <p:nvPr/>
        </p:nvSpPr>
        <p:spPr>
          <a:xfrm rot="-5400000" flipH="1">
            <a:off x="562001" y="4584372"/>
            <a:ext cx="559576" cy="559576"/>
          </a:xfrm>
          <a:custGeom>
            <a:avLst/>
            <a:gdLst/>
            <a:ahLst/>
            <a:cxnLst/>
            <a:rect l="l" t="t" r="r" b="b"/>
            <a:pathLst>
              <a:path w="22285" h="22285" extrusionOk="0">
                <a:moveTo>
                  <a:pt x="11111" y="0"/>
                </a:moveTo>
                <a:lnTo>
                  <a:pt x="1" y="11111"/>
                </a:lnTo>
                <a:lnTo>
                  <a:pt x="11175" y="22285"/>
                </a:lnTo>
                <a:lnTo>
                  <a:pt x="22285" y="11142"/>
                </a:lnTo>
                <a:lnTo>
                  <a:pt x="111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35"/>
          <p:cNvSpPr/>
          <p:nvPr/>
        </p:nvSpPr>
        <p:spPr>
          <a:xfrm>
            <a:off x="567769" y="565365"/>
            <a:ext cx="548053" cy="566114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22348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35"/>
          <p:cNvSpPr/>
          <p:nvPr/>
        </p:nvSpPr>
        <p:spPr>
          <a:xfrm rot="-5400000" flipH="1">
            <a:off x="8426272" y="3872926"/>
            <a:ext cx="561183" cy="864161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35"/>
          <p:cNvSpPr/>
          <p:nvPr/>
        </p:nvSpPr>
        <p:spPr>
          <a:xfrm rot="5400000" flipH="1">
            <a:off x="8581172" y="4582920"/>
            <a:ext cx="561208" cy="564397"/>
          </a:xfrm>
          <a:custGeom>
            <a:avLst/>
            <a:gdLst/>
            <a:ahLst/>
            <a:cxnLst/>
            <a:rect l="l" t="t" r="r" b="b"/>
            <a:pathLst>
              <a:path w="22350" h="22477" extrusionOk="0">
                <a:moveTo>
                  <a:pt x="1" y="1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35"/>
          <p:cNvSpPr/>
          <p:nvPr/>
        </p:nvSpPr>
        <p:spPr>
          <a:xfrm rot="5400000" flipH="1">
            <a:off x="8016891" y="4582932"/>
            <a:ext cx="561208" cy="564372"/>
          </a:xfrm>
          <a:custGeom>
            <a:avLst/>
            <a:gdLst/>
            <a:ahLst/>
            <a:cxnLst/>
            <a:rect l="l" t="t" r="r" b="b"/>
            <a:pathLst>
              <a:path w="22350" h="22476" extrusionOk="0">
                <a:moveTo>
                  <a:pt x="1" y="0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35"/>
          <p:cNvSpPr/>
          <p:nvPr/>
        </p:nvSpPr>
        <p:spPr>
          <a:xfrm rot="5400000" flipH="1">
            <a:off x="7452609" y="4582920"/>
            <a:ext cx="561208" cy="564397"/>
          </a:xfrm>
          <a:custGeom>
            <a:avLst/>
            <a:gdLst/>
            <a:ahLst/>
            <a:cxnLst/>
            <a:rect l="l" t="t" r="r" b="b"/>
            <a:pathLst>
              <a:path w="22350" h="22477" extrusionOk="0">
                <a:moveTo>
                  <a:pt x="1" y="1"/>
                </a:moveTo>
                <a:lnTo>
                  <a:pt x="1" y="22476"/>
                </a:lnTo>
                <a:cubicBezTo>
                  <a:pt x="12353" y="22476"/>
                  <a:pt x="22349" y="12480"/>
                  <a:pt x="22349" y="128"/>
                </a:cubicBezTo>
                <a:lnTo>
                  <a:pt x="223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35"/>
          <p:cNvSpPr/>
          <p:nvPr/>
        </p:nvSpPr>
        <p:spPr>
          <a:xfrm rot="5400000" flipH="1">
            <a:off x="8578738" y="4581284"/>
            <a:ext cx="565287" cy="563594"/>
          </a:xfrm>
          <a:custGeom>
            <a:avLst/>
            <a:gdLst/>
            <a:ahLst/>
            <a:cxnLst/>
            <a:rect l="l" t="t" r="r" b="b"/>
            <a:pathLst>
              <a:path w="22350" h="22445" extrusionOk="0">
                <a:moveTo>
                  <a:pt x="1" y="1"/>
                </a:moveTo>
                <a:lnTo>
                  <a:pt x="22349" y="22444"/>
                </a:lnTo>
                <a:lnTo>
                  <a:pt x="223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35"/>
          <p:cNvSpPr/>
          <p:nvPr/>
        </p:nvSpPr>
        <p:spPr>
          <a:xfrm rot="5400000" flipH="1">
            <a:off x="8849774" y="4583766"/>
            <a:ext cx="292607" cy="294189"/>
          </a:xfrm>
          <a:custGeom>
            <a:avLst/>
            <a:gdLst/>
            <a:ahLst/>
            <a:cxnLst/>
            <a:rect l="l" t="t" r="r" b="b"/>
            <a:pathLst>
              <a:path w="11653" h="11716" extrusionOk="0">
                <a:moveTo>
                  <a:pt x="0" y="1"/>
                </a:moveTo>
                <a:lnTo>
                  <a:pt x="11652" y="11716"/>
                </a:lnTo>
                <a:lnTo>
                  <a:pt x="116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35"/>
          <p:cNvSpPr/>
          <p:nvPr/>
        </p:nvSpPr>
        <p:spPr>
          <a:xfrm rot="5400000">
            <a:off x="8578640" y="4022802"/>
            <a:ext cx="561183" cy="564372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22349" y="22475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5"/>
          <p:cNvSpPr/>
          <p:nvPr/>
        </p:nvSpPr>
        <p:spPr>
          <a:xfrm rot="5400000">
            <a:off x="8017684" y="4584536"/>
            <a:ext cx="559576" cy="559576"/>
          </a:xfrm>
          <a:custGeom>
            <a:avLst/>
            <a:gdLst/>
            <a:ahLst/>
            <a:cxnLst/>
            <a:rect l="l" t="t" r="r" b="b"/>
            <a:pathLst>
              <a:path w="22285" h="22285" extrusionOk="0">
                <a:moveTo>
                  <a:pt x="11111" y="0"/>
                </a:moveTo>
                <a:lnTo>
                  <a:pt x="1" y="11111"/>
                </a:lnTo>
                <a:lnTo>
                  <a:pt x="11175" y="22285"/>
                </a:lnTo>
                <a:lnTo>
                  <a:pt x="22285" y="11142"/>
                </a:lnTo>
                <a:lnTo>
                  <a:pt x="111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ONE_COLUMN_TEXT_1_1"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36"/>
          <p:cNvSpPr txBox="1">
            <a:spLocks noGrp="1"/>
          </p:cNvSpPr>
          <p:nvPr>
            <p:ph type="title"/>
          </p:nvPr>
        </p:nvSpPr>
        <p:spPr>
          <a:xfrm>
            <a:off x="1821400" y="3171462"/>
            <a:ext cx="17874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7" name="Google Shape;1287;p36"/>
          <p:cNvSpPr txBox="1">
            <a:spLocks noGrp="1"/>
          </p:cNvSpPr>
          <p:nvPr>
            <p:ph type="title" idx="2"/>
          </p:nvPr>
        </p:nvSpPr>
        <p:spPr>
          <a:xfrm>
            <a:off x="3678300" y="3171425"/>
            <a:ext cx="17874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8" name="Google Shape;1288;p36"/>
          <p:cNvSpPr txBox="1">
            <a:spLocks noGrp="1"/>
          </p:cNvSpPr>
          <p:nvPr>
            <p:ph type="title" idx="3"/>
          </p:nvPr>
        </p:nvSpPr>
        <p:spPr>
          <a:xfrm>
            <a:off x="5535200" y="3171425"/>
            <a:ext cx="17874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9" name="Google Shape;1289;p36"/>
          <p:cNvSpPr txBox="1">
            <a:spLocks noGrp="1"/>
          </p:cNvSpPr>
          <p:nvPr>
            <p:ph type="subTitle" idx="1"/>
          </p:nvPr>
        </p:nvSpPr>
        <p:spPr>
          <a:xfrm>
            <a:off x="1923700" y="3671818"/>
            <a:ext cx="15828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290" name="Google Shape;1290;p36"/>
          <p:cNvSpPr txBox="1">
            <a:spLocks noGrp="1"/>
          </p:cNvSpPr>
          <p:nvPr>
            <p:ph type="subTitle" idx="4"/>
          </p:nvPr>
        </p:nvSpPr>
        <p:spPr>
          <a:xfrm>
            <a:off x="3780600" y="3671818"/>
            <a:ext cx="15828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291" name="Google Shape;1291;p36"/>
          <p:cNvSpPr txBox="1">
            <a:spLocks noGrp="1"/>
          </p:cNvSpPr>
          <p:nvPr>
            <p:ph type="subTitle" idx="5"/>
          </p:nvPr>
        </p:nvSpPr>
        <p:spPr>
          <a:xfrm>
            <a:off x="5637500" y="3671818"/>
            <a:ext cx="15828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grpSp>
        <p:nvGrpSpPr>
          <p:cNvPr id="1292" name="Google Shape;1292;p36"/>
          <p:cNvGrpSpPr/>
          <p:nvPr/>
        </p:nvGrpSpPr>
        <p:grpSpPr>
          <a:xfrm>
            <a:off x="7184181" y="-9070"/>
            <a:ext cx="1963590" cy="4671246"/>
            <a:chOff x="7180399" y="6057"/>
            <a:chExt cx="1963590" cy="4671246"/>
          </a:xfrm>
        </p:grpSpPr>
        <p:sp>
          <p:nvSpPr>
            <p:cNvPr id="1293" name="Google Shape;1293;p36"/>
            <p:cNvSpPr/>
            <p:nvPr/>
          </p:nvSpPr>
          <p:spPr>
            <a:xfrm rot="-5400000">
              <a:off x="7967666" y="2610237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6"/>
            <p:cNvSpPr/>
            <p:nvPr/>
          </p:nvSpPr>
          <p:spPr>
            <a:xfrm rot="-5400000">
              <a:off x="7846410" y="2731909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6"/>
            <p:cNvSpPr/>
            <p:nvPr/>
          </p:nvSpPr>
          <p:spPr>
            <a:xfrm rot="-5400000">
              <a:off x="8656162" y="4191173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6"/>
            <p:cNvSpPr/>
            <p:nvPr/>
          </p:nvSpPr>
          <p:spPr>
            <a:xfrm rot="-5400000">
              <a:off x="8534906" y="4312845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6"/>
            <p:cNvSpPr/>
            <p:nvPr/>
          </p:nvSpPr>
          <p:spPr>
            <a:xfrm rot="-5400000" flipH="1">
              <a:off x="8647807" y="6596"/>
              <a:ext cx="483688" cy="503722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6"/>
            <p:cNvSpPr/>
            <p:nvPr/>
          </p:nvSpPr>
          <p:spPr>
            <a:xfrm rot="-5400000" flipH="1">
              <a:off x="8660279" y="17278"/>
              <a:ext cx="482303" cy="482359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6"/>
            <p:cNvSpPr/>
            <p:nvPr/>
          </p:nvSpPr>
          <p:spPr>
            <a:xfrm rot="10800000" flipH="1">
              <a:off x="8642448" y="498101"/>
              <a:ext cx="475140" cy="501608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6"/>
            <p:cNvSpPr/>
            <p:nvPr/>
          </p:nvSpPr>
          <p:spPr>
            <a:xfrm rot="10800000" flipH="1">
              <a:off x="8642452" y="498110"/>
              <a:ext cx="51011" cy="501608"/>
            </a:xfrm>
            <a:custGeom>
              <a:avLst/>
              <a:gdLst/>
              <a:ahLst/>
              <a:cxnLst/>
              <a:rect l="l" t="t" r="r" b="b"/>
              <a:pathLst>
                <a:path w="2357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357" y="22476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6"/>
            <p:cNvSpPr/>
            <p:nvPr/>
          </p:nvSpPr>
          <p:spPr>
            <a:xfrm rot="10800000" flipH="1">
              <a:off x="8749935" y="498110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6"/>
            <p:cNvSpPr/>
            <p:nvPr/>
          </p:nvSpPr>
          <p:spPr>
            <a:xfrm rot="10800000" flipH="1">
              <a:off x="8858089" y="498110"/>
              <a:ext cx="50990" cy="501608"/>
            </a:xfrm>
            <a:custGeom>
              <a:avLst/>
              <a:gdLst/>
              <a:ahLst/>
              <a:cxnLst/>
              <a:rect l="l" t="t" r="r" b="b"/>
              <a:pathLst>
                <a:path w="2356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56" y="22476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6"/>
            <p:cNvSpPr/>
            <p:nvPr/>
          </p:nvSpPr>
          <p:spPr>
            <a:xfrm rot="10800000" flipH="1">
              <a:off x="8965551" y="498110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6"/>
            <p:cNvSpPr/>
            <p:nvPr/>
          </p:nvSpPr>
          <p:spPr>
            <a:xfrm rot="10800000" flipH="1">
              <a:off x="9073717" y="497641"/>
              <a:ext cx="65650" cy="501945"/>
            </a:xfrm>
            <a:custGeom>
              <a:avLst/>
              <a:gdLst/>
              <a:ahLst/>
              <a:cxnLst/>
              <a:rect l="l" t="t" r="r" b="b"/>
              <a:pathLst>
                <a:path w="238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6"/>
            <p:cNvSpPr/>
            <p:nvPr/>
          </p:nvSpPr>
          <p:spPr>
            <a:xfrm rot="10800000">
              <a:off x="7661235" y="498103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6"/>
            <p:cNvSpPr/>
            <p:nvPr/>
          </p:nvSpPr>
          <p:spPr>
            <a:xfrm rot="10800000">
              <a:off x="7661245" y="11615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6"/>
            <p:cNvSpPr/>
            <p:nvPr/>
          </p:nvSpPr>
          <p:spPr>
            <a:xfrm rot="5400000">
              <a:off x="7453554" y="706499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6"/>
            <p:cNvSpPr/>
            <p:nvPr/>
          </p:nvSpPr>
          <p:spPr>
            <a:xfrm rot="5400000">
              <a:off x="7591757" y="706489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6"/>
            <p:cNvSpPr/>
            <p:nvPr/>
          </p:nvSpPr>
          <p:spPr>
            <a:xfrm rot="5400000">
              <a:off x="7729971" y="706489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6"/>
            <p:cNvSpPr/>
            <p:nvPr/>
          </p:nvSpPr>
          <p:spPr>
            <a:xfrm rot="5400000">
              <a:off x="7868174" y="706499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6"/>
            <p:cNvSpPr/>
            <p:nvPr/>
          </p:nvSpPr>
          <p:spPr>
            <a:xfrm rot="10800000">
              <a:off x="7661245" y="982651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6"/>
            <p:cNvSpPr/>
            <p:nvPr/>
          </p:nvSpPr>
          <p:spPr>
            <a:xfrm rot="5400000" flipH="1">
              <a:off x="7662680" y="977882"/>
              <a:ext cx="483688" cy="48930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6"/>
            <p:cNvSpPr/>
            <p:nvPr/>
          </p:nvSpPr>
          <p:spPr>
            <a:xfrm rot="-5400000" flipH="1">
              <a:off x="8659569" y="1489966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6"/>
            <p:cNvSpPr/>
            <p:nvPr/>
          </p:nvSpPr>
          <p:spPr>
            <a:xfrm rot="-5400000" flipH="1">
              <a:off x="8656861" y="1004250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6"/>
            <p:cNvSpPr/>
            <p:nvPr/>
          </p:nvSpPr>
          <p:spPr>
            <a:xfrm flipH="1">
              <a:off x="8658831" y="1905303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6"/>
            <p:cNvSpPr/>
            <p:nvPr/>
          </p:nvSpPr>
          <p:spPr>
            <a:xfrm flipH="1">
              <a:off x="8658831" y="1767089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 flipH="1">
              <a:off x="8658831" y="1628876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 rot="10800000" flipH="1">
              <a:off x="8657513" y="1973811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 rot="-5400000">
              <a:off x="8657517" y="1970456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 flipH="1">
              <a:off x="8658831" y="1490653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1" name="Google Shape;1321;p36"/>
            <p:cNvGrpSpPr/>
            <p:nvPr/>
          </p:nvGrpSpPr>
          <p:grpSpPr>
            <a:xfrm rot="10800000" flipH="1">
              <a:off x="8154390" y="16144"/>
              <a:ext cx="485063" cy="485004"/>
              <a:chOff x="7831939" y="4498901"/>
              <a:chExt cx="644345" cy="644267"/>
            </a:xfrm>
          </p:grpSpPr>
          <p:sp>
            <p:nvSpPr>
              <p:cNvPr id="1322" name="Google Shape;1322;p36"/>
              <p:cNvSpPr/>
              <p:nvPr/>
            </p:nvSpPr>
            <p:spPr>
              <a:xfrm rot="-5400000">
                <a:off x="8108331" y="4591265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6"/>
              <p:cNvSpPr/>
              <p:nvPr/>
            </p:nvSpPr>
            <p:spPr>
              <a:xfrm rot="-5400000">
                <a:off x="8107885" y="4406887"/>
                <a:ext cx="9245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216" y="22412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6"/>
              <p:cNvSpPr/>
              <p:nvPr/>
            </p:nvSpPr>
            <p:spPr>
              <a:xfrm rot="-5400000">
                <a:off x="8108345" y="4222495"/>
                <a:ext cx="9153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6"/>
              <p:cNvSpPr/>
              <p:nvPr/>
            </p:nvSpPr>
            <p:spPr>
              <a:xfrm rot="-5400000">
                <a:off x="8108331" y="4775215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6" name="Google Shape;1326;p36"/>
            <p:cNvSpPr/>
            <p:nvPr/>
          </p:nvSpPr>
          <p:spPr>
            <a:xfrm rot="10800000" flipH="1">
              <a:off x="7180399" y="6057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6"/>
            <p:cNvSpPr/>
            <p:nvPr/>
          </p:nvSpPr>
          <p:spPr>
            <a:xfrm rot="10800000" flipH="1">
              <a:off x="7181378" y="249964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8" name="Google Shape;1328;p36"/>
          <p:cNvSpPr txBox="1">
            <a:spLocks noGrp="1"/>
          </p:cNvSpPr>
          <p:nvPr>
            <p:ph type="title" idx="6"/>
          </p:nvPr>
        </p:nvSpPr>
        <p:spPr>
          <a:xfrm>
            <a:off x="1472900" y="946704"/>
            <a:ext cx="61866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329" name="Google Shape;1329;p36"/>
          <p:cNvGrpSpPr/>
          <p:nvPr/>
        </p:nvGrpSpPr>
        <p:grpSpPr>
          <a:xfrm>
            <a:off x="-2765" y="-1340"/>
            <a:ext cx="1969532" cy="4678643"/>
            <a:chOff x="-2765" y="-1340"/>
            <a:chExt cx="1969532" cy="4678643"/>
          </a:xfrm>
        </p:grpSpPr>
        <p:sp>
          <p:nvSpPr>
            <p:cNvPr id="1330" name="Google Shape;1330;p36"/>
            <p:cNvSpPr/>
            <p:nvPr/>
          </p:nvSpPr>
          <p:spPr>
            <a:xfrm flipH="1">
              <a:off x="1481694" y="-640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6"/>
            <p:cNvSpPr/>
            <p:nvPr/>
          </p:nvSpPr>
          <p:spPr>
            <a:xfrm flipH="1">
              <a:off x="1482100" y="-630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6"/>
            <p:cNvSpPr/>
            <p:nvPr/>
          </p:nvSpPr>
          <p:spPr>
            <a:xfrm rot="5400000">
              <a:off x="8350" y="-9968"/>
              <a:ext cx="483688" cy="503722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6"/>
            <p:cNvSpPr/>
            <p:nvPr/>
          </p:nvSpPr>
          <p:spPr>
            <a:xfrm rot="5400000">
              <a:off x="-2737" y="713"/>
              <a:ext cx="482303" cy="482359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6"/>
            <p:cNvSpPr/>
            <p:nvPr/>
          </p:nvSpPr>
          <p:spPr>
            <a:xfrm rot="5400000">
              <a:off x="715032" y="-213726"/>
              <a:ext cx="70167" cy="494969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3" y="22412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6"/>
            <p:cNvSpPr/>
            <p:nvPr/>
          </p:nvSpPr>
          <p:spPr>
            <a:xfrm rot="5400000">
              <a:off x="715021" y="-72025"/>
              <a:ext cx="70189" cy="494969"/>
            </a:xfrm>
            <a:custGeom>
              <a:avLst/>
              <a:gdLst/>
              <a:ahLst/>
              <a:cxnLst/>
              <a:rect l="l" t="t" r="r" b="b"/>
              <a:pathLst>
                <a:path w="3185" h="22412" extrusionOk="0">
                  <a:moveTo>
                    <a:pt x="1" y="0"/>
                  </a:moveTo>
                  <a:lnTo>
                    <a:pt x="1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6"/>
            <p:cNvSpPr/>
            <p:nvPr/>
          </p:nvSpPr>
          <p:spPr>
            <a:xfrm rot="5400000">
              <a:off x="714679" y="69323"/>
              <a:ext cx="70873" cy="494969"/>
            </a:xfrm>
            <a:custGeom>
              <a:avLst/>
              <a:gdLst/>
              <a:ahLst/>
              <a:cxnLst/>
              <a:rect l="l" t="t" r="r" b="b"/>
              <a:pathLst>
                <a:path w="3216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216" y="22412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6"/>
            <p:cNvSpPr/>
            <p:nvPr/>
          </p:nvSpPr>
          <p:spPr>
            <a:xfrm rot="5400000">
              <a:off x="715032" y="210681"/>
              <a:ext cx="70167" cy="494969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6"/>
            <p:cNvSpPr/>
            <p:nvPr/>
          </p:nvSpPr>
          <p:spPr>
            <a:xfrm rot="-5400000">
              <a:off x="13814" y="492191"/>
              <a:ext cx="475140" cy="501608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6"/>
            <p:cNvSpPr/>
            <p:nvPr/>
          </p:nvSpPr>
          <p:spPr>
            <a:xfrm rot="-5400000">
              <a:off x="223191" y="704251"/>
              <a:ext cx="51011" cy="501608"/>
            </a:xfrm>
            <a:custGeom>
              <a:avLst/>
              <a:gdLst/>
              <a:ahLst/>
              <a:cxnLst/>
              <a:rect l="l" t="t" r="r" b="b"/>
              <a:pathLst>
                <a:path w="2357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357" y="22476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 rot="-5400000">
              <a:off x="222855" y="596433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 rot="-5400000">
              <a:off x="223202" y="488625"/>
              <a:ext cx="50990" cy="501608"/>
            </a:xfrm>
            <a:custGeom>
              <a:avLst/>
              <a:gdLst/>
              <a:ahLst/>
              <a:cxnLst/>
              <a:rect l="l" t="t" r="r" b="b"/>
              <a:pathLst>
                <a:path w="2356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56" y="22476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 rot="-5400000">
              <a:off x="222855" y="380818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 rot="-5400000">
              <a:off x="216172" y="265500"/>
              <a:ext cx="65650" cy="501945"/>
            </a:xfrm>
            <a:custGeom>
              <a:avLst/>
              <a:gdLst/>
              <a:ahLst/>
              <a:cxnLst/>
              <a:rect l="l" t="t" r="r" b="b"/>
              <a:pathLst>
                <a:path w="238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6"/>
            <p:cNvSpPr/>
            <p:nvPr/>
          </p:nvSpPr>
          <p:spPr>
            <a:xfrm rot="10800000" flipH="1">
              <a:off x="998942" y="488235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6"/>
            <p:cNvSpPr/>
            <p:nvPr/>
          </p:nvSpPr>
          <p:spPr>
            <a:xfrm rot="10800000" flipH="1">
              <a:off x="997590" y="-1340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6"/>
            <p:cNvSpPr/>
            <p:nvPr/>
          </p:nvSpPr>
          <p:spPr>
            <a:xfrm rot="-5400000" flipH="1">
              <a:off x="1203885" y="696632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6"/>
            <p:cNvSpPr/>
            <p:nvPr/>
          </p:nvSpPr>
          <p:spPr>
            <a:xfrm rot="-5400000" flipH="1">
              <a:off x="1065682" y="696621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6"/>
            <p:cNvSpPr/>
            <p:nvPr/>
          </p:nvSpPr>
          <p:spPr>
            <a:xfrm rot="-5400000" flipH="1">
              <a:off x="927468" y="696621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6"/>
            <p:cNvSpPr/>
            <p:nvPr/>
          </p:nvSpPr>
          <p:spPr>
            <a:xfrm rot="-5400000" flipH="1">
              <a:off x="789265" y="696632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6"/>
            <p:cNvSpPr/>
            <p:nvPr/>
          </p:nvSpPr>
          <p:spPr>
            <a:xfrm rot="10800000" flipH="1">
              <a:off x="997590" y="972784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6"/>
            <p:cNvSpPr/>
            <p:nvPr/>
          </p:nvSpPr>
          <p:spPr>
            <a:xfrm rot="-5400000">
              <a:off x="997595" y="969429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6"/>
            <p:cNvSpPr/>
            <p:nvPr/>
          </p:nvSpPr>
          <p:spPr>
            <a:xfrm rot="10800000">
              <a:off x="-2759" y="1472698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6"/>
            <p:cNvSpPr/>
            <p:nvPr/>
          </p:nvSpPr>
          <p:spPr>
            <a:xfrm rot="5400000">
              <a:off x="-704" y="987686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6"/>
            <p:cNvSpPr/>
            <p:nvPr/>
          </p:nvSpPr>
          <p:spPr>
            <a:xfrm rot="10800000">
              <a:off x="-1356" y="1957246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6"/>
            <p:cNvSpPr/>
            <p:nvPr/>
          </p:nvSpPr>
          <p:spPr>
            <a:xfrm rot="5400000" flipH="1">
              <a:off x="-1360" y="1953891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6"/>
            <p:cNvSpPr/>
            <p:nvPr/>
          </p:nvSpPr>
          <p:spPr>
            <a:xfrm rot="5400000" flipH="1">
              <a:off x="542112" y="2991237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6"/>
            <p:cNvSpPr/>
            <p:nvPr/>
          </p:nvSpPr>
          <p:spPr>
            <a:xfrm rot="5400000" flipH="1">
              <a:off x="664753" y="3112909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6"/>
            <p:cNvSpPr/>
            <p:nvPr/>
          </p:nvSpPr>
          <p:spPr>
            <a:xfrm rot="5400000" flipH="1">
              <a:off x="6016" y="4191173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6"/>
            <p:cNvSpPr/>
            <p:nvPr/>
          </p:nvSpPr>
          <p:spPr>
            <a:xfrm rot="5400000" flipH="1">
              <a:off x="128657" y="4312845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0" name="Google Shape;1360;p36"/>
            <p:cNvGrpSpPr/>
            <p:nvPr/>
          </p:nvGrpSpPr>
          <p:grpSpPr>
            <a:xfrm>
              <a:off x="-2150" y="1472772"/>
              <a:ext cx="483123" cy="485085"/>
              <a:chOff x="529" y="1472772"/>
              <a:chExt cx="483123" cy="485085"/>
            </a:xfrm>
          </p:grpSpPr>
          <p:sp>
            <p:nvSpPr>
              <p:cNvPr id="1361" name="Google Shape;1361;p36"/>
              <p:cNvSpPr/>
              <p:nvPr/>
            </p:nvSpPr>
            <p:spPr>
              <a:xfrm rot="5400000">
                <a:off x="-69558" y="1681083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6"/>
              <p:cNvSpPr/>
              <p:nvPr/>
            </p:nvSpPr>
            <p:spPr>
              <a:xfrm rot="5400000">
                <a:off x="68656" y="1681083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6"/>
              <p:cNvSpPr/>
              <p:nvPr/>
            </p:nvSpPr>
            <p:spPr>
              <a:xfrm rot="5400000">
                <a:off x="206879" y="1681083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6"/>
              <p:cNvSpPr/>
              <p:nvPr/>
            </p:nvSpPr>
            <p:spPr>
              <a:xfrm rot="5400000">
                <a:off x="-207783" y="1681083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ONE_COLUMN_TEXT_1_1_2"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37"/>
          <p:cNvSpPr txBox="1">
            <a:spLocks noGrp="1"/>
          </p:cNvSpPr>
          <p:nvPr>
            <p:ph type="title"/>
          </p:nvPr>
        </p:nvSpPr>
        <p:spPr>
          <a:xfrm>
            <a:off x="1669000" y="2028462"/>
            <a:ext cx="17874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7" name="Google Shape;1367;p37"/>
          <p:cNvSpPr txBox="1">
            <a:spLocks noGrp="1"/>
          </p:cNvSpPr>
          <p:nvPr>
            <p:ph type="title" idx="2"/>
          </p:nvPr>
        </p:nvSpPr>
        <p:spPr>
          <a:xfrm>
            <a:off x="3678300" y="2028450"/>
            <a:ext cx="17874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8" name="Google Shape;1368;p37"/>
          <p:cNvSpPr txBox="1">
            <a:spLocks noGrp="1"/>
          </p:cNvSpPr>
          <p:nvPr>
            <p:ph type="title" idx="3"/>
          </p:nvPr>
        </p:nvSpPr>
        <p:spPr>
          <a:xfrm>
            <a:off x="5687600" y="2028425"/>
            <a:ext cx="17874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9" name="Google Shape;1369;p37"/>
          <p:cNvSpPr txBox="1">
            <a:spLocks noGrp="1"/>
          </p:cNvSpPr>
          <p:nvPr>
            <p:ph type="subTitle" idx="1"/>
          </p:nvPr>
        </p:nvSpPr>
        <p:spPr>
          <a:xfrm>
            <a:off x="1771300" y="2528818"/>
            <a:ext cx="15828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370" name="Google Shape;1370;p37"/>
          <p:cNvSpPr txBox="1">
            <a:spLocks noGrp="1"/>
          </p:cNvSpPr>
          <p:nvPr>
            <p:ph type="subTitle" idx="4"/>
          </p:nvPr>
        </p:nvSpPr>
        <p:spPr>
          <a:xfrm>
            <a:off x="3780600" y="2528843"/>
            <a:ext cx="15828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371" name="Google Shape;1371;p37"/>
          <p:cNvSpPr txBox="1">
            <a:spLocks noGrp="1"/>
          </p:cNvSpPr>
          <p:nvPr>
            <p:ph type="subTitle" idx="5"/>
          </p:nvPr>
        </p:nvSpPr>
        <p:spPr>
          <a:xfrm>
            <a:off x="5789900" y="2528818"/>
            <a:ext cx="15828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372" name="Google Shape;1372;p37"/>
          <p:cNvSpPr txBox="1">
            <a:spLocks noGrp="1"/>
          </p:cNvSpPr>
          <p:nvPr>
            <p:ph type="title" idx="6"/>
          </p:nvPr>
        </p:nvSpPr>
        <p:spPr>
          <a:xfrm>
            <a:off x="1472900" y="946704"/>
            <a:ext cx="61866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73" name="Google Shape;1373;p37"/>
          <p:cNvSpPr/>
          <p:nvPr/>
        </p:nvSpPr>
        <p:spPr>
          <a:xfrm rot="-5400000" flipH="1">
            <a:off x="8174208" y="4660329"/>
            <a:ext cx="480671" cy="483459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0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37"/>
          <p:cNvSpPr/>
          <p:nvPr/>
        </p:nvSpPr>
        <p:spPr>
          <a:xfrm rot="-5400000" flipH="1">
            <a:off x="8656859" y="4179731"/>
            <a:ext cx="480671" cy="483480"/>
          </a:xfrm>
          <a:custGeom>
            <a:avLst/>
            <a:gdLst/>
            <a:ahLst/>
            <a:cxnLst/>
            <a:rect l="l" t="t" r="r" b="b"/>
            <a:pathLst>
              <a:path w="22349" h="22477" extrusionOk="0">
                <a:moveTo>
                  <a:pt x="0" y="1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37"/>
          <p:cNvSpPr/>
          <p:nvPr/>
        </p:nvSpPr>
        <p:spPr>
          <a:xfrm rot="-5400000" flipH="1">
            <a:off x="8656859" y="4660318"/>
            <a:ext cx="480671" cy="483480"/>
          </a:xfrm>
          <a:custGeom>
            <a:avLst/>
            <a:gdLst/>
            <a:ahLst/>
            <a:cxnLst/>
            <a:rect l="l" t="t" r="r" b="b"/>
            <a:pathLst>
              <a:path w="22349" h="22477" extrusionOk="0">
                <a:moveTo>
                  <a:pt x="0" y="1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37"/>
          <p:cNvSpPr/>
          <p:nvPr/>
        </p:nvSpPr>
        <p:spPr>
          <a:xfrm rot="-5400000" flipH="1">
            <a:off x="8654461" y="4179398"/>
            <a:ext cx="482048" cy="484147"/>
          </a:xfrm>
          <a:custGeom>
            <a:avLst/>
            <a:gdLst/>
            <a:ahLst/>
            <a:cxnLst/>
            <a:rect l="l" t="t" r="r" b="b"/>
            <a:pathLst>
              <a:path w="22413" h="22508" extrusionOk="0">
                <a:moveTo>
                  <a:pt x="11206" y="0"/>
                </a:moveTo>
                <a:cubicBezTo>
                  <a:pt x="4998" y="0"/>
                  <a:pt x="0" y="5094"/>
                  <a:pt x="128" y="11302"/>
                </a:cubicBezTo>
                <a:lnTo>
                  <a:pt x="128" y="11397"/>
                </a:lnTo>
                <a:cubicBezTo>
                  <a:pt x="128" y="17510"/>
                  <a:pt x="5094" y="22476"/>
                  <a:pt x="11206" y="22508"/>
                </a:cubicBezTo>
                <a:cubicBezTo>
                  <a:pt x="17350" y="22476"/>
                  <a:pt x="22285" y="17510"/>
                  <a:pt x="22317" y="11397"/>
                </a:cubicBezTo>
                <a:lnTo>
                  <a:pt x="22317" y="11302"/>
                </a:lnTo>
                <a:cubicBezTo>
                  <a:pt x="22412" y="5094"/>
                  <a:pt x="17414" y="0"/>
                  <a:pt x="112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37"/>
          <p:cNvSpPr/>
          <p:nvPr/>
        </p:nvSpPr>
        <p:spPr>
          <a:xfrm rot="-5400000" flipH="1">
            <a:off x="8175917" y="4662727"/>
            <a:ext cx="480671" cy="478662"/>
          </a:xfrm>
          <a:custGeom>
            <a:avLst/>
            <a:gdLst/>
            <a:ahLst/>
            <a:cxnLst/>
            <a:rect l="l" t="t" r="r" b="b"/>
            <a:pathLst>
              <a:path w="22349" h="22253" extrusionOk="0">
                <a:moveTo>
                  <a:pt x="11174" y="0"/>
                </a:moveTo>
                <a:cubicBezTo>
                  <a:pt x="5094" y="0"/>
                  <a:pt x="128" y="4903"/>
                  <a:pt x="0" y="10983"/>
                </a:cubicBezTo>
                <a:lnTo>
                  <a:pt x="0" y="11079"/>
                </a:lnTo>
                <a:cubicBezTo>
                  <a:pt x="32" y="17255"/>
                  <a:pt x="5030" y="22253"/>
                  <a:pt x="11174" y="22253"/>
                </a:cubicBezTo>
                <a:cubicBezTo>
                  <a:pt x="17350" y="22253"/>
                  <a:pt x="22348" y="17255"/>
                  <a:pt x="22348" y="11079"/>
                </a:cubicBezTo>
                <a:lnTo>
                  <a:pt x="22348" y="10983"/>
                </a:lnTo>
                <a:cubicBezTo>
                  <a:pt x="22253" y="4903"/>
                  <a:pt x="17287" y="0"/>
                  <a:pt x="111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37"/>
          <p:cNvSpPr/>
          <p:nvPr/>
        </p:nvSpPr>
        <p:spPr>
          <a:xfrm rot="-5400000" flipH="1">
            <a:off x="8174208" y="4179742"/>
            <a:ext cx="480671" cy="483459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22348" y="0"/>
                </a:moveTo>
                <a:cubicBezTo>
                  <a:pt x="9996" y="0"/>
                  <a:pt x="0" y="9997"/>
                  <a:pt x="0" y="22348"/>
                </a:cubicBez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37"/>
          <p:cNvSpPr/>
          <p:nvPr/>
        </p:nvSpPr>
        <p:spPr>
          <a:xfrm rot="-5400000" flipH="1">
            <a:off x="8656514" y="4660662"/>
            <a:ext cx="481359" cy="483480"/>
          </a:xfrm>
          <a:custGeom>
            <a:avLst/>
            <a:gdLst/>
            <a:ahLst/>
            <a:cxnLst/>
            <a:rect l="l" t="t" r="r" b="b"/>
            <a:pathLst>
              <a:path w="22381" h="22477" extrusionOk="0">
                <a:moveTo>
                  <a:pt x="0" y="1"/>
                </a:moveTo>
                <a:lnTo>
                  <a:pt x="0" y="22476"/>
                </a:lnTo>
                <a:cubicBezTo>
                  <a:pt x="12352" y="22476"/>
                  <a:pt x="22380" y="12480"/>
                  <a:pt x="22380" y="128"/>
                </a:cubicBezTo>
                <a:lnTo>
                  <a:pt x="2238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37"/>
          <p:cNvSpPr/>
          <p:nvPr/>
        </p:nvSpPr>
        <p:spPr>
          <a:xfrm rot="-5400000" flipH="1">
            <a:off x="8177899" y="3218753"/>
            <a:ext cx="1439293" cy="482792"/>
          </a:xfrm>
          <a:custGeom>
            <a:avLst/>
            <a:gdLst/>
            <a:ahLst/>
            <a:cxnLst/>
            <a:rect l="l" t="t" r="r" b="b"/>
            <a:pathLst>
              <a:path w="67014" h="22445" extrusionOk="0">
                <a:moveTo>
                  <a:pt x="11238" y="1"/>
                </a:moveTo>
                <a:cubicBezTo>
                  <a:pt x="5031" y="1"/>
                  <a:pt x="1" y="5031"/>
                  <a:pt x="1" y="11238"/>
                </a:cubicBezTo>
                <a:cubicBezTo>
                  <a:pt x="1" y="17414"/>
                  <a:pt x="5031" y="22444"/>
                  <a:pt x="11238" y="22444"/>
                </a:cubicBezTo>
                <a:lnTo>
                  <a:pt x="67013" y="22444"/>
                </a:lnTo>
                <a:lnTo>
                  <a:pt x="6701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37"/>
          <p:cNvSpPr/>
          <p:nvPr/>
        </p:nvSpPr>
        <p:spPr>
          <a:xfrm rot="-5400000" flipH="1">
            <a:off x="8656891" y="3702061"/>
            <a:ext cx="482180" cy="480312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22348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2" name="Google Shape;1382;p37"/>
          <p:cNvGrpSpPr/>
          <p:nvPr/>
        </p:nvGrpSpPr>
        <p:grpSpPr>
          <a:xfrm rot="-5400000">
            <a:off x="8658537" y="3218113"/>
            <a:ext cx="482022" cy="488893"/>
            <a:chOff x="116" y="1926514"/>
            <a:chExt cx="649188" cy="644298"/>
          </a:xfrm>
        </p:grpSpPr>
        <p:sp>
          <p:nvSpPr>
            <p:cNvPr id="1383" name="Google Shape;1383;p37"/>
            <p:cNvSpPr/>
            <p:nvPr/>
          </p:nvSpPr>
          <p:spPr>
            <a:xfrm rot="5400000" flipH="1">
              <a:off x="279373" y="2200881"/>
              <a:ext cx="644289" cy="95574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7"/>
            <p:cNvSpPr/>
            <p:nvPr/>
          </p:nvSpPr>
          <p:spPr>
            <a:xfrm rot="5400000" flipH="1">
              <a:off x="92995" y="2202428"/>
              <a:ext cx="644289" cy="92460"/>
            </a:xfrm>
            <a:custGeom>
              <a:avLst/>
              <a:gdLst/>
              <a:ahLst/>
              <a:cxnLst/>
              <a:rect l="l" t="t" r="r" b="b"/>
              <a:pathLst>
                <a:path w="22412" h="3216" extrusionOk="0">
                  <a:moveTo>
                    <a:pt x="0" y="1"/>
                  </a:moveTo>
                  <a:lnTo>
                    <a:pt x="0" y="3216"/>
                  </a:lnTo>
                  <a:lnTo>
                    <a:pt x="22412" y="3216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7"/>
            <p:cNvSpPr/>
            <p:nvPr/>
          </p:nvSpPr>
          <p:spPr>
            <a:xfrm rot="5400000" flipH="1">
              <a:off x="-91402" y="2202888"/>
              <a:ext cx="644289" cy="91540"/>
            </a:xfrm>
            <a:custGeom>
              <a:avLst/>
              <a:gdLst/>
              <a:ahLst/>
              <a:cxnLst/>
              <a:rect l="l" t="t" r="r" b="b"/>
              <a:pathLst>
                <a:path w="22412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 rot="5400000" flipH="1">
              <a:off x="-276244" y="2202874"/>
              <a:ext cx="644289" cy="91569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7" name="Google Shape;1387;p37"/>
          <p:cNvGrpSpPr/>
          <p:nvPr/>
        </p:nvGrpSpPr>
        <p:grpSpPr>
          <a:xfrm rot="10800000" flipH="1">
            <a:off x="-6753" y="-793"/>
            <a:ext cx="488120" cy="5144288"/>
            <a:chOff x="-6753" y="-793"/>
            <a:chExt cx="488120" cy="5144288"/>
          </a:xfrm>
        </p:grpSpPr>
        <p:sp>
          <p:nvSpPr>
            <p:cNvPr id="1388" name="Google Shape;1388;p37"/>
            <p:cNvSpPr/>
            <p:nvPr/>
          </p:nvSpPr>
          <p:spPr>
            <a:xfrm rot="5400000">
              <a:off x="-5347" y="4179077"/>
              <a:ext cx="480671" cy="483480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 rot="5400000">
              <a:off x="-4326" y="4178744"/>
              <a:ext cx="482048" cy="484147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-5680" y="4660015"/>
              <a:ext cx="481359" cy="483480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 rot="5400000">
              <a:off x="-486009" y="3219111"/>
              <a:ext cx="1441304" cy="482792"/>
            </a:xfrm>
            <a:custGeom>
              <a:avLst/>
              <a:gdLst/>
              <a:ahLst/>
              <a:cxnLst/>
              <a:rect l="l" t="t" r="r" b="b"/>
              <a:pathLst>
                <a:path w="67014" h="22445" extrusionOk="0">
                  <a:moveTo>
                    <a:pt x="11238" y="1"/>
                  </a:moveTo>
                  <a:cubicBezTo>
                    <a:pt x="5031" y="1"/>
                    <a:pt x="1" y="5031"/>
                    <a:pt x="1" y="11238"/>
                  </a:cubicBezTo>
                  <a:cubicBezTo>
                    <a:pt x="1" y="17414"/>
                    <a:pt x="5031" y="22444"/>
                    <a:pt x="11238" y="22444"/>
                  </a:cubicBezTo>
                  <a:lnTo>
                    <a:pt x="67013" y="22444"/>
                  </a:lnTo>
                  <a:lnTo>
                    <a:pt x="670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7"/>
            <p:cNvGrpSpPr/>
            <p:nvPr/>
          </p:nvGrpSpPr>
          <p:grpSpPr>
            <a:xfrm rot="5400000" flipH="1">
              <a:off x="-4327" y="3216699"/>
              <a:ext cx="485138" cy="486252"/>
              <a:chOff x="116" y="1926514"/>
              <a:chExt cx="649188" cy="644298"/>
            </a:xfrm>
          </p:grpSpPr>
          <p:sp>
            <p:nvSpPr>
              <p:cNvPr id="1393" name="Google Shape;1393;p37"/>
              <p:cNvSpPr/>
              <p:nvPr/>
            </p:nvSpPr>
            <p:spPr>
              <a:xfrm rot="5400000" flipH="1">
                <a:off x="279373" y="2200881"/>
                <a:ext cx="644289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7"/>
              <p:cNvSpPr/>
              <p:nvPr/>
            </p:nvSpPr>
            <p:spPr>
              <a:xfrm rot="5400000" flipH="1">
                <a:off x="92995" y="2202428"/>
                <a:ext cx="644289" cy="9246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216" extrusionOk="0">
                    <a:moveTo>
                      <a:pt x="0" y="1"/>
                    </a:moveTo>
                    <a:lnTo>
                      <a:pt x="0" y="3216"/>
                    </a:lnTo>
                    <a:lnTo>
                      <a:pt x="22412" y="3216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7"/>
              <p:cNvSpPr/>
              <p:nvPr/>
            </p:nvSpPr>
            <p:spPr>
              <a:xfrm rot="5400000" flipH="1">
                <a:off x="-91402" y="2202888"/>
                <a:ext cx="644289" cy="9154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7"/>
              <p:cNvSpPr/>
              <p:nvPr/>
            </p:nvSpPr>
            <p:spPr>
              <a:xfrm rot="5400000" flipH="1">
                <a:off x="-276244" y="2202874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7" name="Google Shape;1397;p37"/>
            <p:cNvSpPr/>
            <p:nvPr/>
          </p:nvSpPr>
          <p:spPr>
            <a:xfrm rot="5400000">
              <a:off x="-4326" y="3700669"/>
              <a:ext cx="482048" cy="484147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-5680" y="-793"/>
              <a:ext cx="481359" cy="483480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9" name="Google Shape;1399;p37"/>
          <p:cNvSpPr txBox="1">
            <a:spLocks noGrp="1"/>
          </p:cNvSpPr>
          <p:nvPr>
            <p:ph type="title" idx="7"/>
          </p:nvPr>
        </p:nvSpPr>
        <p:spPr>
          <a:xfrm>
            <a:off x="2673650" y="3352900"/>
            <a:ext cx="17874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0" name="Google Shape;1400;p37"/>
          <p:cNvSpPr txBox="1">
            <a:spLocks noGrp="1"/>
          </p:cNvSpPr>
          <p:nvPr>
            <p:ph type="title" idx="8"/>
          </p:nvPr>
        </p:nvSpPr>
        <p:spPr>
          <a:xfrm>
            <a:off x="4682950" y="3352875"/>
            <a:ext cx="17874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1" name="Google Shape;1401;p37"/>
          <p:cNvSpPr txBox="1">
            <a:spLocks noGrp="1"/>
          </p:cNvSpPr>
          <p:nvPr>
            <p:ph type="subTitle" idx="9"/>
          </p:nvPr>
        </p:nvSpPr>
        <p:spPr>
          <a:xfrm>
            <a:off x="2775950" y="3853293"/>
            <a:ext cx="15828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402" name="Google Shape;1402;p37"/>
          <p:cNvSpPr txBox="1">
            <a:spLocks noGrp="1"/>
          </p:cNvSpPr>
          <p:nvPr>
            <p:ph type="subTitle" idx="13"/>
          </p:nvPr>
        </p:nvSpPr>
        <p:spPr>
          <a:xfrm>
            <a:off x="4785250" y="3853268"/>
            <a:ext cx="15828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9"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38"/>
          <p:cNvSpPr txBox="1">
            <a:spLocks noGrp="1"/>
          </p:cNvSpPr>
          <p:nvPr>
            <p:ph type="title"/>
          </p:nvPr>
        </p:nvSpPr>
        <p:spPr>
          <a:xfrm>
            <a:off x="1472900" y="2123720"/>
            <a:ext cx="6186600" cy="12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5" name="Google Shape;1405;p38"/>
          <p:cNvSpPr txBox="1">
            <a:spLocks noGrp="1"/>
          </p:cNvSpPr>
          <p:nvPr>
            <p:ph type="title" idx="2"/>
          </p:nvPr>
        </p:nvSpPr>
        <p:spPr>
          <a:xfrm>
            <a:off x="2099550" y="3476250"/>
            <a:ext cx="4944900" cy="6918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asic"/>
              <a:buNone/>
              <a:defRPr sz="1400" b="0">
                <a:latin typeface="Basic"/>
                <a:ea typeface="Basic"/>
                <a:cs typeface="Basic"/>
                <a:sym typeface="Bas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None/>
              <a:defRPr sz="1400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None/>
              <a:defRPr sz="1400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None/>
              <a:defRPr sz="1400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None/>
              <a:defRPr sz="1400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None/>
              <a:defRPr sz="1400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None/>
              <a:defRPr sz="1400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None/>
              <a:defRPr sz="1400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None/>
              <a:defRPr sz="1400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9pPr>
          </a:lstStyle>
          <a:p>
            <a:endParaRPr/>
          </a:p>
        </p:txBody>
      </p:sp>
      <p:sp>
        <p:nvSpPr>
          <p:cNvPr id="1406" name="Google Shape;1406;p38"/>
          <p:cNvSpPr/>
          <p:nvPr/>
        </p:nvSpPr>
        <p:spPr>
          <a:xfrm rot="10800000">
            <a:off x="5760259" y="-6071"/>
            <a:ext cx="561183" cy="864247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38"/>
          <p:cNvSpPr/>
          <p:nvPr/>
        </p:nvSpPr>
        <p:spPr>
          <a:xfrm rot="5400000" flipH="1">
            <a:off x="8578501" y="4582756"/>
            <a:ext cx="561208" cy="564397"/>
          </a:xfrm>
          <a:custGeom>
            <a:avLst/>
            <a:gdLst/>
            <a:ahLst/>
            <a:cxnLst/>
            <a:rect l="l" t="t" r="r" b="b"/>
            <a:pathLst>
              <a:path w="22350" h="22477" extrusionOk="0">
                <a:moveTo>
                  <a:pt x="1" y="1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38"/>
          <p:cNvSpPr/>
          <p:nvPr/>
        </p:nvSpPr>
        <p:spPr>
          <a:xfrm rot="5400000" flipH="1">
            <a:off x="8014220" y="4582768"/>
            <a:ext cx="561208" cy="564372"/>
          </a:xfrm>
          <a:custGeom>
            <a:avLst/>
            <a:gdLst/>
            <a:ahLst/>
            <a:cxnLst/>
            <a:rect l="l" t="t" r="r" b="b"/>
            <a:pathLst>
              <a:path w="22350" h="22476" extrusionOk="0">
                <a:moveTo>
                  <a:pt x="1" y="0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38"/>
          <p:cNvSpPr/>
          <p:nvPr/>
        </p:nvSpPr>
        <p:spPr>
          <a:xfrm rot="5400000" flipH="1">
            <a:off x="7449938" y="4582756"/>
            <a:ext cx="561208" cy="564397"/>
          </a:xfrm>
          <a:custGeom>
            <a:avLst/>
            <a:gdLst/>
            <a:ahLst/>
            <a:cxnLst/>
            <a:rect l="l" t="t" r="r" b="b"/>
            <a:pathLst>
              <a:path w="22350" h="22477" extrusionOk="0">
                <a:moveTo>
                  <a:pt x="1" y="1"/>
                </a:moveTo>
                <a:lnTo>
                  <a:pt x="1" y="22476"/>
                </a:lnTo>
                <a:cubicBezTo>
                  <a:pt x="12353" y="22476"/>
                  <a:pt x="22349" y="12480"/>
                  <a:pt x="22349" y="128"/>
                </a:cubicBezTo>
                <a:lnTo>
                  <a:pt x="223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38"/>
          <p:cNvSpPr/>
          <p:nvPr/>
        </p:nvSpPr>
        <p:spPr>
          <a:xfrm rot="5400000" flipH="1">
            <a:off x="8578099" y="4583158"/>
            <a:ext cx="561208" cy="563594"/>
          </a:xfrm>
          <a:custGeom>
            <a:avLst/>
            <a:gdLst/>
            <a:ahLst/>
            <a:cxnLst/>
            <a:rect l="l" t="t" r="r" b="b"/>
            <a:pathLst>
              <a:path w="22350" h="22445" extrusionOk="0">
                <a:moveTo>
                  <a:pt x="1" y="1"/>
                </a:moveTo>
                <a:lnTo>
                  <a:pt x="22349" y="22444"/>
                </a:lnTo>
                <a:lnTo>
                  <a:pt x="223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38"/>
          <p:cNvSpPr/>
          <p:nvPr/>
        </p:nvSpPr>
        <p:spPr>
          <a:xfrm rot="5400000" flipH="1">
            <a:off x="8847103" y="4583602"/>
            <a:ext cx="292607" cy="294189"/>
          </a:xfrm>
          <a:custGeom>
            <a:avLst/>
            <a:gdLst/>
            <a:ahLst/>
            <a:cxnLst/>
            <a:rect l="l" t="t" r="r" b="b"/>
            <a:pathLst>
              <a:path w="11653" h="11716" extrusionOk="0">
                <a:moveTo>
                  <a:pt x="0" y="1"/>
                </a:moveTo>
                <a:lnTo>
                  <a:pt x="11652" y="11716"/>
                </a:lnTo>
                <a:lnTo>
                  <a:pt x="116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38"/>
          <p:cNvSpPr/>
          <p:nvPr/>
        </p:nvSpPr>
        <p:spPr>
          <a:xfrm rot="-5400000" flipH="1">
            <a:off x="8424813" y="3871812"/>
            <a:ext cx="561183" cy="864161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38"/>
          <p:cNvSpPr/>
          <p:nvPr/>
        </p:nvSpPr>
        <p:spPr>
          <a:xfrm rot="5400000">
            <a:off x="8017341" y="1121393"/>
            <a:ext cx="1682722" cy="563594"/>
          </a:xfrm>
          <a:custGeom>
            <a:avLst/>
            <a:gdLst/>
            <a:ahLst/>
            <a:cxnLst/>
            <a:rect l="l" t="t" r="r" b="b"/>
            <a:pathLst>
              <a:path w="67014" h="22445" extrusionOk="0">
                <a:moveTo>
                  <a:pt x="11238" y="1"/>
                </a:moveTo>
                <a:cubicBezTo>
                  <a:pt x="5031" y="1"/>
                  <a:pt x="1" y="5031"/>
                  <a:pt x="1" y="11238"/>
                </a:cubicBezTo>
                <a:cubicBezTo>
                  <a:pt x="1" y="17414"/>
                  <a:pt x="5031" y="22444"/>
                  <a:pt x="11238" y="22444"/>
                </a:cubicBezTo>
                <a:lnTo>
                  <a:pt x="67013" y="22444"/>
                </a:lnTo>
                <a:lnTo>
                  <a:pt x="6701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38"/>
          <p:cNvSpPr/>
          <p:nvPr/>
        </p:nvSpPr>
        <p:spPr>
          <a:xfrm rot="5400000">
            <a:off x="8154922" y="139054"/>
            <a:ext cx="561183" cy="282990"/>
          </a:xfrm>
          <a:custGeom>
            <a:avLst/>
            <a:gdLst/>
            <a:ahLst/>
            <a:cxnLst/>
            <a:rect l="l" t="t" r="r" b="b"/>
            <a:pathLst>
              <a:path w="22349" h="11270" extrusionOk="0">
                <a:moveTo>
                  <a:pt x="1" y="0"/>
                </a:moveTo>
                <a:lnTo>
                  <a:pt x="1" y="96"/>
                </a:lnTo>
                <a:cubicBezTo>
                  <a:pt x="1" y="6272"/>
                  <a:pt x="4999" y="11270"/>
                  <a:pt x="11175" y="11270"/>
                </a:cubicBezTo>
                <a:cubicBezTo>
                  <a:pt x="17351" y="11270"/>
                  <a:pt x="22349" y="6272"/>
                  <a:pt x="22349" y="96"/>
                </a:cubicBezTo>
                <a:lnTo>
                  <a:pt x="223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p38"/>
          <p:cNvSpPr/>
          <p:nvPr/>
        </p:nvSpPr>
        <p:spPr>
          <a:xfrm rot="5400000">
            <a:off x="7871582" y="139443"/>
            <a:ext cx="561183" cy="282211"/>
          </a:xfrm>
          <a:custGeom>
            <a:avLst/>
            <a:gdLst/>
            <a:ahLst/>
            <a:cxnLst/>
            <a:rect l="l" t="t" r="r" b="b"/>
            <a:pathLst>
              <a:path w="22349" h="11239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238"/>
                </a:lnTo>
                <a:lnTo>
                  <a:pt x="22349" y="11238"/>
                </a:ln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38"/>
          <p:cNvSpPr/>
          <p:nvPr/>
        </p:nvSpPr>
        <p:spPr>
          <a:xfrm rot="5400000">
            <a:off x="8155717" y="1261975"/>
            <a:ext cx="278189" cy="564372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38"/>
          <p:cNvSpPr/>
          <p:nvPr/>
        </p:nvSpPr>
        <p:spPr>
          <a:xfrm rot="5400000">
            <a:off x="8154733" y="983601"/>
            <a:ext cx="278534" cy="566002"/>
          </a:xfrm>
          <a:custGeom>
            <a:avLst/>
            <a:gdLst/>
            <a:ahLst/>
            <a:cxnLst/>
            <a:rect l="l" t="t" r="r" b="b"/>
            <a:pathLst>
              <a:path w="11303" h="22476" extrusionOk="0">
                <a:moveTo>
                  <a:pt x="1" y="0"/>
                </a:moveTo>
                <a:lnTo>
                  <a:pt x="1" y="22476"/>
                </a:lnTo>
                <a:lnTo>
                  <a:pt x="11302" y="22476"/>
                </a:lnTo>
                <a:lnTo>
                  <a:pt x="113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8" name="Google Shape;1418;p38"/>
          <p:cNvGrpSpPr/>
          <p:nvPr/>
        </p:nvGrpSpPr>
        <p:grpSpPr>
          <a:xfrm flipH="1">
            <a:off x="8576990" y="4022766"/>
            <a:ext cx="567001" cy="562730"/>
            <a:chOff x="-7400" y="1285150"/>
            <a:chExt cx="649188" cy="644298"/>
          </a:xfrm>
        </p:grpSpPr>
        <p:sp>
          <p:nvSpPr>
            <p:cNvPr id="1419" name="Google Shape;1419;p38"/>
            <p:cNvSpPr/>
            <p:nvPr/>
          </p:nvSpPr>
          <p:spPr>
            <a:xfrm rot="-5400000" flipH="1">
              <a:off x="-281757" y="1559508"/>
              <a:ext cx="644289" cy="95574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8"/>
            <p:cNvSpPr/>
            <p:nvPr/>
          </p:nvSpPr>
          <p:spPr>
            <a:xfrm rot="-5400000" flipH="1">
              <a:off x="-95379" y="1561074"/>
              <a:ext cx="644289" cy="92460"/>
            </a:xfrm>
            <a:custGeom>
              <a:avLst/>
              <a:gdLst/>
              <a:ahLst/>
              <a:cxnLst/>
              <a:rect l="l" t="t" r="r" b="b"/>
              <a:pathLst>
                <a:path w="22412" h="3216" extrusionOk="0">
                  <a:moveTo>
                    <a:pt x="0" y="1"/>
                  </a:moveTo>
                  <a:lnTo>
                    <a:pt x="0" y="3216"/>
                  </a:lnTo>
                  <a:lnTo>
                    <a:pt x="22412" y="3216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8"/>
            <p:cNvSpPr/>
            <p:nvPr/>
          </p:nvSpPr>
          <p:spPr>
            <a:xfrm rot="-5400000" flipH="1">
              <a:off x="89017" y="1561534"/>
              <a:ext cx="644289" cy="91540"/>
            </a:xfrm>
            <a:custGeom>
              <a:avLst/>
              <a:gdLst/>
              <a:ahLst/>
              <a:cxnLst/>
              <a:rect l="l" t="t" r="r" b="b"/>
              <a:pathLst>
                <a:path w="22412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8"/>
            <p:cNvSpPr/>
            <p:nvPr/>
          </p:nvSpPr>
          <p:spPr>
            <a:xfrm rot="-5400000" flipH="1">
              <a:off x="273859" y="1561519"/>
              <a:ext cx="644289" cy="91569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3" name="Google Shape;1423;p38"/>
          <p:cNvGrpSpPr/>
          <p:nvPr/>
        </p:nvGrpSpPr>
        <p:grpSpPr>
          <a:xfrm flipH="1">
            <a:off x="5757329" y="-5468"/>
            <a:ext cx="563508" cy="570840"/>
            <a:chOff x="3225024" y="-4903"/>
            <a:chExt cx="645189" cy="644289"/>
          </a:xfrm>
        </p:grpSpPr>
        <p:sp>
          <p:nvSpPr>
            <p:cNvPr id="1424" name="Google Shape;1424;p38"/>
            <p:cNvSpPr/>
            <p:nvPr/>
          </p:nvSpPr>
          <p:spPr>
            <a:xfrm rot="-5400000" flipH="1">
              <a:off x="2948664" y="271457"/>
              <a:ext cx="644289" cy="91569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8"/>
            <p:cNvSpPr/>
            <p:nvPr/>
          </p:nvSpPr>
          <p:spPr>
            <a:xfrm rot="-5400000" flipH="1">
              <a:off x="3133046" y="271011"/>
              <a:ext cx="644289" cy="92460"/>
            </a:xfrm>
            <a:custGeom>
              <a:avLst/>
              <a:gdLst/>
              <a:ahLst/>
              <a:cxnLst/>
              <a:rect l="l" t="t" r="r" b="b"/>
              <a:pathLst>
                <a:path w="22412" h="3216" extrusionOk="0">
                  <a:moveTo>
                    <a:pt x="0" y="1"/>
                  </a:moveTo>
                  <a:lnTo>
                    <a:pt x="0" y="3216"/>
                  </a:lnTo>
                  <a:lnTo>
                    <a:pt x="22412" y="3216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8"/>
            <p:cNvSpPr/>
            <p:nvPr/>
          </p:nvSpPr>
          <p:spPr>
            <a:xfrm rot="-5400000" flipH="1">
              <a:off x="3317442" y="271471"/>
              <a:ext cx="644289" cy="91540"/>
            </a:xfrm>
            <a:custGeom>
              <a:avLst/>
              <a:gdLst/>
              <a:ahLst/>
              <a:cxnLst/>
              <a:rect l="l" t="t" r="r" b="b"/>
              <a:pathLst>
                <a:path w="22412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8"/>
            <p:cNvSpPr/>
            <p:nvPr/>
          </p:nvSpPr>
          <p:spPr>
            <a:xfrm rot="-5400000" flipH="1">
              <a:off x="3502284" y="271457"/>
              <a:ext cx="644289" cy="91569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8" name="Google Shape;1428;p38"/>
          <p:cNvSpPr/>
          <p:nvPr/>
        </p:nvSpPr>
        <p:spPr>
          <a:xfrm rot="5400000">
            <a:off x="-7872" y="232173"/>
            <a:ext cx="561183" cy="557713"/>
          </a:xfrm>
          <a:custGeom>
            <a:avLst/>
            <a:gdLst/>
            <a:ahLst/>
            <a:cxnLst/>
            <a:rect l="l" t="t" r="r" b="b"/>
            <a:pathLst>
              <a:path w="22349" h="23272" extrusionOk="0">
                <a:moveTo>
                  <a:pt x="1" y="1"/>
                </a:moveTo>
                <a:lnTo>
                  <a:pt x="1" y="23272"/>
                </a:lnTo>
                <a:lnTo>
                  <a:pt x="22349" y="23272"/>
                </a:lnTo>
                <a:lnTo>
                  <a:pt x="223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38"/>
          <p:cNvSpPr/>
          <p:nvPr/>
        </p:nvSpPr>
        <p:spPr>
          <a:xfrm rot="5400000">
            <a:off x="2458" y="243999"/>
            <a:ext cx="559576" cy="534060"/>
          </a:xfrm>
          <a:custGeom>
            <a:avLst/>
            <a:gdLst/>
            <a:ahLst/>
            <a:cxnLst/>
            <a:rect l="l" t="t" r="r" b="b"/>
            <a:pathLst>
              <a:path w="22285" h="22285" extrusionOk="0">
                <a:moveTo>
                  <a:pt x="11111" y="0"/>
                </a:moveTo>
                <a:lnTo>
                  <a:pt x="1" y="11111"/>
                </a:lnTo>
                <a:lnTo>
                  <a:pt x="11175" y="22285"/>
                </a:lnTo>
                <a:lnTo>
                  <a:pt x="22285" y="11142"/>
                </a:lnTo>
                <a:lnTo>
                  <a:pt x="111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0" name="Google Shape;1430;p38"/>
          <p:cNvGrpSpPr/>
          <p:nvPr/>
        </p:nvGrpSpPr>
        <p:grpSpPr>
          <a:xfrm flipH="1">
            <a:off x="6864005" y="-622"/>
            <a:ext cx="584366" cy="561140"/>
            <a:chOff x="1922802" y="1311"/>
            <a:chExt cx="669070" cy="642478"/>
          </a:xfrm>
        </p:grpSpPr>
        <p:sp>
          <p:nvSpPr>
            <p:cNvPr id="1431" name="Google Shape;1431;p38"/>
            <p:cNvSpPr/>
            <p:nvPr/>
          </p:nvSpPr>
          <p:spPr>
            <a:xfrm rot="-5400000" flipH="1">
              <a:off x="1936098" y="-11985"/>
              <a:ext cx="642478" cy="669070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8"/>
            <p:cNvSpPr/>
            <p:nvPr/>
          </p:nvSpPr>
          <p:spPr>
            <a:xfrm rot="-5400000" flipH="1">
              <a:off x="1925589" y="2203"/>
              <a:ext cx="640638" cy="640694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3" name="Google Shape;1433;p38"/>
          <p:cNvSpPr/>
          <p:nvPr/>
        </p:nvSpPr>
        <p:spPr>
          <a:xfrm rot="-5400000">
            <a:off x="8739" y="801410"/>
            <a:ext cx="551238" cy="581960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38"/>
          <p:cNvSpPr/>
          <p:nvPr/>
        </p:nvSpPr>
        <p:spPr>
          <a:xfrm rot="10800000" flipH="1">
            <a:off x="1151651" y="558561"/>
            <a:ext cx="559619" cy="564429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0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38"/>
          <p:cNvSpPr/>
          <p:nvPr/>
        </p:nvSpPr>
        <p:spPr>
          <a:xfrm rot="5400000" flipH="1">
            <a:off x="1150087" y="-9402"/>
            <a:ext cx="561183" cy="564397"/>
          </a:xfrm>
          <a:custGeom>
            <a:avLst/>
            <a:gdLst/>
            <a:ahLst/>
            <a:cxnLst/>
            <a:rect l="l" t="t" r="r" b="b"/>
            <a:pathLst>
              <a:path w="22349" h="22477" extrusionOk="0">
                <a:moveTo>
                  <a:pt x="22348" y="1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38"/>
          <p:cNvSpPr/>
          <p:nvPr/>
        </p:nvSpPr>
        <p:spPr>
          <a:xfrm rot="-5400000" flipH="1">
            <a:off x="1389438" y="800330"/>
            <a:ext cx="562748" cy="79401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38"/>
          <p:cNvSpPr/>
          <p:nvPr/>
        </p:nvSpPr>
        <p:spPr>
          <a:xfrm rot="-5400000" flipH="1">
            <a:off x="1229098" y="800318"/>
            <a:ext cx="562748" cy="79426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38"/>
          <p:cNvSpPr/>
          <p:nvPr/>
        </p:nvSpPr>
        <p:spPr>
          <a:xfrm rot="-5400000" flipH="1">
            <a:off x="1068746" y="800318"/>
            <a:ext cx="562748" cy="79426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38"/>
          <p:cNvSpPr/>
          <p:nvPr/>
        </p:nvSpPr>
        <p:spPr>
          <a:xfrm rot="-5400000" flipH="1">
            <a:off x="908406" y="800330"/>
            <a:ext cx="562748" cy="79401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38"/>
          <p:cNvSpPr/>
          <p:nvPr/>
        </p:nvSpPr>
        <p:spPr>
          <a:xfrm rot="10800000" flipH="1">
            <a:off x="1150084" y="1120719"/>
            <a:ext cx="561183" cy="864247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38"/>
          <p:cNvSpPr/>
          <p:nvPr/>
        </p:nvSpPr>
        <p:spPr>
          <a:xfrm rot="-5400000">
            <a:off x="1150056" y="1116856"/>
            <a:ext cx="561183" cy="564372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22349" y="22475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38"/>
          <p:cNvSpPr/>
          <p:nvPr/>
        </p:nvSpPr>
        <p:spPr>
          <a:xfrm rot="10800000">
            <a:off x="-7400" y="790764"/>
            <a:ext cx="559619" cy="564429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0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3" name="Google Shape;1443;p38"/>
          <p:cNvSpPr/>
          <p:nvPr/>
        </p:nvSpPr>
        <p:spPr>
          <a:xfrm rot="10800000">
            <a:off x="-5781" y="1352923"/>
            <a:ext cx="561183" cy="864247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38"/>
          <p:cNvSpPr/>
          <p:nvPr/>
        </p:nvSpPr>
        <p:spPr>
          <a:xfrm rot="5400000" flipH="1">
            <a:off x="-5753" y="1349059"/>
            <a:ext cx="561183" cy="564372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22349" y="22475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5" name="Google Shape;1445;p38"/>
          <p:cNvGrpSpPr/>
          <p:nvPr/>
        </p:nvGrpSpPr>
        <p:grpSpPr>
          <a:xfrm flipH="1">
            <a:off x="-6330" y="790827"/>
            <a:ext cx="560450" cy="562751"/>
            <a:chOff x="8502929" y="906818"/>
            <a:chExt cx="641687" cy="644322"/>
          </a:xfrm>
        </p:grpSpPr>
        <p:sp>
          <p:nvSpPr>
            <p:cNvPr id="1446" name="Google Shape;1446;p38"/>
            <p:cNvSpPr/>
            <p:nvPr/>
          </p:nvSpPr>
          <p:spPr>
            <a:xfrm rot="-5400000" flipH="1">
              <a:off x="8777000" y="1183523"/>
              <a:ext cx="644322" cy="90911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8"/>
            <p:cNvSpPr/>
            <p:nvPr/>
          </p:nvSpPr>
          <p:spPr>
            <a:xfrm rot="-5400000" flipH="1">
              <a:off x="8593426" y="1183509"/>
              <a:ext cx="644322" cy="90940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8"/>
            <p:cNvSpPr/>
            <p:nvPr/>
          </p:nvSpPr>
          <p:spPr>
            <a:xfrm rot="-5400000" flipH="1">
              <a:off x="8409838" y="1183509"/>
              <a:ext cx="644322" cy="90940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8"/>
            <p:cNvSpPr/>
            <p:nvPr/>
          </p:nvSpPr>
          <p:spPr>
            <a:xfrm rot="-5400000" flipH="1">
              <a:off x="8226238" y="1183509"/>
              <a:ext cx="644322" cy="90940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0" name="Google Shape;1450;p38"/>
          <p:cNvSpPr/>
          <p:nvPr/>
        </p:nvSpPr>
        <p:spPr>
          <a:xfrm rot="5400000">
            <a:off x="8013829" y="1676341"/>
            <a:ext cx="561987" cy="564397"/>
          </a:xfrm>
          <a:custGeom>
            <a:avLst/>
            <a:gdLst/>
            <a:ahLst/>
            <a:cxnLst/>
            <a:rect l="l" t="t" r="r" b="b"/>
            <a:pathLst>
              <a:path w="22381" h="22477" extrusionOk="0">
                <a:moveTo>
                  <a:pt x="0" y="1"/>
                </a:moveTo>
                <a:lnTo>
                  <a:pt x="0" y="22476"/>
                </a:lnTo>
                <a:cubicBezTo>
                  <a:pt x="12352" y="22476"/>
                  <a:pt x="22380" y="12480"/>
                  <a:pt x="22380" y="128"/>
                </a:cubicBezTo>
                <a:lnTo>
                  <a:pt x="223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38"/>
          <p:cNvSpPr/>
          <p:nvPr/>
        </p:nvSpPr>
        <p:spPr>
          <a:xfrm rot="5400000">
            <a:off x="8577917" y="-4223"/>
            <a:ext cx="561183" cy="569524"/>
          </a:xfrm>
          <a:custGeom>
            <a:avLst/>
            <a:gdLst/>
            <a:ahLst/>
            <a:cxnLst/>
            <a:rect l="l" t="t" r="r" b="b"/>
            <a:pathLst>
              <a:path w="22349" h="23272" extrusionOk="0">
                <a:moveTo>
                  <a:pt x="1" y="1"/>
                </a:moveTo>
                <a:lnTo>
                  <a:pt x="1" y="23272"/>
                </a:lnTo>
                <a:lnTo>
                  <a:pt x="22349" y="23272"/>
                </a:lnTo>
                <a:lnTo>
                  <a:pt x="223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2" name="Google Shape;1452;p38"/>
          <p:cNvGrpSpPr/>
          <p:nvPr/>
        </p:nvGrpSpPr>
        <p:grpSpPr>
          <a:xfrm rot="-5400000" flipH="1">
            <a:off x="8573108" y="1094260"/>
            <a:ext cx="566611" cy="562279"/>
            <a:chOff x="-7400" y="1285150"/>
            <a:chExt cx="649188" cy="644298"/>
          </a:xfrm>
        </p:grpSpPr>
        <p:sp>
          <p:nvSpPr>
            <p:cNvPr id="1453" name="Google Shape;1453;p38"/>
            <p:cNvSpPr/>
            <p:nvPr/>
          </p:nvSpPr>
          <p:spPr>
            <a:xfrm rot="-5400000" flipH="1">
              <a:off x="-281757" y="1559508"/>
              <a:ext cx="644289" cy="95574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8"/>
            <p:cNvSpPr/>
            <p:nvPr/>
          </p:nvSpPr>
          <p:spPr>
            <a:xfrm rot="-5400000" flipH="1">
              <a:off x="-95379" y="1561074"/>
              <a:ext cx="644289" cy="92460"/>
            </a:xfrm>
            <a:custGeom>
              <a:avLst/>
              <a:gdLst/>
              <a:ahLst/>
              <a:cxnLst/>
              <a:rect l="l" t="t" r="r" b="b"/>
              <a:pathLst>
                <a:path w="22412" h="3216" extrusionOk="0">
                  <a:moveTo>
                    <a:pt x="0" y="1"/>
                  </a:moveTo>
                  <a:lnTo>
                    <a:pt x="0" y="3216"/>
                  </a:lnTo>
                  <a:lnTo>
                    <a:pt x="22412" y="3216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8"/>
            <p:cNvSpPr/>
            <p:nvPr/>
          </p:nvSpPr>
          <p:spPr>
            <a:xfrm rot="-5400000" flipH="1">
              <a:off x="89017" y="1561534"/>
              <a:ext cx="644289" cy="91540"/>
            </a:xfrm>
            <a:custGeom>
              <a:avLst/>
              <a:gdLst/>
              <a:ahLst/>
              <a:cxnLst/>
              <a:rect l="l" t="t" r="r" b="b"/>
              <a:pathLst>
                <a:path w="22412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8"/>
            <p:cNvSpPr/>
            <p:nvPr/>
          </p:nvSpPr>
          <p:spPr>
            <a:xfrm rot="-5400000" flipH="1">
              <a:off x="273859" y="1561519"/>
              <a:ext cx="644289" cy="91569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7" name="Google Shape;1457;p38"/>
          <p:cNvSpPr/>
          <p:nvPr/>
        </p:nvSpPr>
        <p:spPr>
          <a:xfrm rot="5400000">
            <a:off x="1725863" y="554454"/>
            <a:ext cx="561209" cy="564397"/>
          </a:xfrm>
          <a:custGeom>
            <a:avLst/>
            <a:gdLst/>
            <a:ahLst/>
            <a:cxnLst/>
            <a:rect l="l" t="t" r="r" b="b"/>
            <a:pathLst>
              <a:path w="22350" h="22477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302"/>
                </a:lnTo>
                <a:cubicBezTo>
                  <a:pt x="1" y="17478"/>
                  <a:pt x="4999" y="22476"/>
                  <a:pt x="11175" y="22476"/>
                </a:cubicBezTo>
                <a:cubicBezTo>
                  <a:pt x="17351" y="22476"/>
                  <a:pt x="22349" y="17478"/>
                  <a:pt x="22349" y="11302"/>
                </a:cubicBez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8" name="Google Shape;1458;p38"/>
          <p:cNvGrpSpPr/>
          <p:nvPr/>
        </p:nvGrpSpPr>
        <p:grpSpPr>
          <a:xfrm flipH="1">
            <a:off x="1710383" y="-1625"/>
            <a:ext cx="562771" cy="563466"/>
            <a:chOff x="1954881" y="-500"/>
            <a:chExt cx="644345" cy="645140"/>
          </a:xfrm>
        </p:grpSpPr>
        <p:sp>
          <p:nvSpPr>
            <p:cNvPr id="1459" name="Google Shape;1459;p38"/>
            <p:cNvSpPr/>
            <p:nvPr/>
          </p:nvSpPr>
          <p:spPr>
            <a:xfrm rot="-5400000" flipH="1">
              <a:off x="2231287" y="-276906"/>
              <a:ext cx="91532" cy="644345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3" y="22412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 rot="-5400000" flipH="1">
              <a:off x="2231273" y="-92069"/>
              <a:ext cx="91561" cy="644345"/>
            </a:xfrm>
            <a:custGeom>
              <a:avLst/>
              <a:gdLst/>
              <a:ahLst/>
              <a:cxnLst/>
              <a:rect l="l" t="t" r="r" b="b"/>
              <a:pathLst>
                <a:path w="3185" h="22412" extrusionOk="0">
                  <a:moveTo>
                    <a:pt x="1" y="0"/>
                  </a:moveTo>
                  <a:lnTo>
                    <a:pt x="1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 rot="-5400000" flipH="1">
              <a:off x="2230827" y="92310"/>
              <a:ext cx="92452" cy="644345"/>
            </a:xfrm>
            <a:custGeom>
              <a:avLst/>
              <a:gdLst/>
              <a:ahLst/>
              <a:cxnLst/>
              <a:rect l="l" t="t" r="r" b="b"/>
              <a:pathLst>
                <a:path w="3216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216" y="22412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 rot="-5400000" flipH="1">
              <a:off x="2231287" y="276702"/>
              <a:ext cx="91532" cy="644345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3" name="Google Shape;1463;p38"/>
          <p:cNvSpPr/>
          <p:nvPr/>
        </p:nvSpPr>
        <p:spPr>
          <a:xfrm rot="5400000">
            <a:off x="8015013" y="4584372"/>
            <a:ext cx="559576" cy="559576"/>
          </a:xfrm>
          <a:custGeom>
            <a:avLst/>
            <a:gdLst/>
            <a:ahLst/>
            <a:cxnLst/>
            <a:rect l="l" t="t" r="r" b="b"/>
            <a:pathLst>
              <a:path w="22285" h="22285" extrusionOk="0">
                <a:moveTo>
                  <a:pt x="11111" y="0"/>
                </a:moveTo>
                <a:lnTo>
                  <a:pt x="1" y="11111"/>
                </a:lnTo>
                <a:lnTo>
                  <a:pt x="11175" y="22285"/>
                </a:lnTo>
                <a:lnTo>
                  <a:pt x="22285" y="11142"/>
                </a:lnTo>
                <a:lnTo>
                  <a:pt x="111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38"/>
          <p:cNvSpPr/>
          <p:nvPr/>
        </p:nvSpPr>
        <p:spPr>
          <a:xfrm rot="10800000" flipH="1">
            <a:off x="6319282" y="565370"/>
            <a:ext cx="548053" cy="566114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22348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5" name="Google Shape;1465;p38"/>
          <p:cNvGrpSpPr/>
          <p:nvPr/>
        </p:nvGrpSpPr>
        <p:grpSpPr>
          <a:xfrm flipH="1">
            <a:off x="6320289" y="-1625"/>
            <a:ext cx="544600" cy="566111"/>
            <a:chOff x="1954881" y="-500"/>
            <a:chExt cx="644345" cy="645140"/>
          </a:xfrm>
        </p:grpSpPr>
        <p:sp>
          <p:nvSpPr>
            <p:cNvPr id="1466" name="Google Shape;1466;p38"/>
            <p:cNvSpPr/>
            <p:nvPr/>
          </p:nvSpPr>
          <p:spPr>
            <a:xfrm rot="-5400000" flipH="1">
              <a:off x="2231287" y="-276906"/>
              <a:ext cx="91532" cy="644345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3" y="22412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 rot="-5400000" flipH="1">
              <a:off x="2231273" y="-92069"/>
              <a:ext cx="91561" cy="644345"/>
            </a:xfrm>
            <a:custGeom>
              <a:avLst/>
              <a:gdLst/>
              <a:ahLst/>
              <a:cxnLst/>
              <a:rect l="l" t="t" r="r" b="b"/>
              <a:pathLst>
                <a:path w="3185" h="22412" extrusionOk="0">
                  <a:moveTo>
                    <a:pt x="1" y="0"/>
                  </a:moveTo>
                  <a:lnTo>
                    <a:pt x="1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 rot="-5400000" flipH="1">
              <a:off x="2230827" y="92310"/>
              <a:ext cx="92452" cy="644345"/>
            </a:xfrm>
            <a:custGeom>
              <a:avLst/>
              <a:gdLst/>
              <a:ahLst/>
              <a:cxnLst/>
              <a:rect l="l" t="t" r="r" b="b"/>
              <a:pathLst>
                <a:path w="3216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216" y="22412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 rot="-5400000" flipH="1">
              <a:off x="2231287" y="276702"/>
              <a:ext cx="91532" cy="644345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0" name="Google Shape;1470;p38"/>
          <p:cNvSpPr/>
          <p:nvPr/>
        </p:nvSpPr>
        <p:spPr>
          <a:xfrm rot="-5400000" flipH="1">
            <a:off x="6873219" y="550011"/>
            <a:ext cx="565958" cy="584571"/>
          </a:xfrm>
          <a:custGeom>
            <a:avLst/>
            <a:gdLst/>
            <a:ahLst/>
            <a:cxnLst/>
            <a:rect l="l" t="t" r="r" b="b"/>
            <a:pathLst>
              <a:path w="22350" h="22477" extrusionOk="0">
                <a:moveTo>
                  <a:pt x="1" y="1"/>
                </a:moveTo>
                <a:lnTo>
                  <a:pt x="1" y="22476"/>
                </a:lnTo>
                <a:cubicBezTo>
                  <a:pt x="12353" y="22476"/>
                  <a:pt x="22349" y="12480"/>
                  <a:pt x="22349" y="128"/>
                </a:cubicBezTo>
                <a:lnTo>
                  <a:pt x="223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1" name="Google Shape;1471;p38"/>
          <p:cNvSpPr/>
          <p:nvPr/>
        </p:nvSpPr>
        <p:spPr>
          <a:xfrm rot="10800000" flipH="1">
            <a:off x="3075559" y="557395"/>
            <a:ext cx="561183" cy="864247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38"/>
          <p:cNvSpPr/>
          <p:nvPr/>
        </p:nvSpPr>
        <p:spPr>
          <a:xfrm>
            <a:off x="3075280" y="-9400"/>
            <a:ext cx="561183" cy="564454"/>
          </a:xfrm>
          <a:custGeom>
            <a:avLst/>
            <a:gdLst/>
            <a:ahLst/>
            <a:cxnLst/>
            <a:rect l="l" t="t" r="r" b="b"/>
            <a:pathLst>
              <a:path w="22349" h="22477" extrusionOk="0">
                <a:moveTo>
                  <a:pt x="0" y="1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38"/>
          <p:cNvSpPr/>
          <p:nvPr/>
        </p:nvSpPr>
        <p:spPr>
          <a:xfrm>
            <a:off x="3075280" y="-9400"/>
            <a:ext cx="561987" cy="564454"/>
          </a:xfrm>
          <a:custGeom>
            <a:avLst/>
            <a:gdLst/>
            <a:ahLst/>
            <a:cxnLst/>
            <a:rect l="l" t="t" r="r" b="b"/>
            <a:pathLst>
              <a:path w="22381" h="22477" extrusionOk="0">
                <a:moveTo>
                  <a:pt x="0" y="1"/>
                </a:moveTo>
                <a:lnTo>
                  <a:pt x="0" y="22476"/>
                </a:lnTo>
                <a:cubicBezTo>
                  <a:pt x="12352" y="22476"/>
                  <a:pt x="22380" y="12480"/>
                  <a:pt x="22380" y="128"/>
                </a:cubicBezTo>
                <a:lnTo>
                  <a:pt x="223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38"/>
          <p:cNvSpPr/>
          <p:nvPr/>
        </p:nvSpPr>
        <p:spPr>
          <a:xfrm>
            <a:off x="3075541" y="555006"/>
            <a:ext cx="561183" cy="564429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22349" y="22475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38"/>
          <p:cNvSpPr/>
          <p:nvPr/>
        </p:nvSpPr>
        <p:spPr>
          <a:xfrm flipH="1">
            <a:off x="8020769" y="565365"/>
            <a:ext cx="548053" cy="566114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22348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38"/>
          <p:cNvSpPr/>
          <p:nvPr/>
        </p:nvSpPr>
        <p:spPr>
          <a:xfrm rot="5400000">
            <a:off x="149135" y="3872926"/>
            <a:ext cx="561183" cy="864161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38"/>
          <p:cNvSpPr/>
          <p:nvPr/>
        </p:nvSpPr>
        <p:spPr>
          <a:xfrm rot="-5400000">
            <a:off x="-5790" y="4582920"/>
            <a:ext cx="561208" cy="564397"/>
          </a:xfrm>
          <a:custGeom>
            <a:avLst/>
            <a:gdLst/>
            <a:ahLst/>
            <a:cxnLst/>
            <a:rect l="l" t="t" r="r" b="b"/>
            <a:pathLst>
              <a:path w="22350" h="22477" extrusionOk="0">
                <a:moveTo>
                  <a:pt x="1" y="1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p38"/>
          <p:cNvSpPr/>
          <p:nvPr/>
        </p:nvSpPr>
        <p:spPr>
          <a:xfrm rot="-5400000">
            <a:off x="558492" y="4582932"/>
            <a:ext cx="561208" cy="564372"/>
          </a:xfrm>
          <a:custGeom>
            <a:avLst/>
            <a:gdLst/>
            <a:ahLst/>
            <a:cxnLst/>
            <a:rect l="l" t="t" r="r" b="b"/>
            <a:pathLst>
              <a:path w="22350" h="22476" extrusionOk="0">
                <a:moveTo>
                  <a:pt x="1" y="0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38"/>
          <p:cNvSpPr/>
          <p:nvPr/>
        </p:nvSpPr>
        <p:spPr>
          <a:xfrm rot="-5400000">
            <a:off x="1122773" y="4582920"/>
            <a:ext cx="561208" cy="564397"/>
          </a:xfrm>
          <a:custGeom>
            <a:avLst/>
            <a:gdLst/>
            <a:ahLst/>
            <a:cxnLst/>
            <a:rect l="l" t="t" r="r" b="b"/>
            <a:pathLst>
              <a:path w="22350" h="22477" extrusionOk="0">
                <a:moveTo>
                  <a:pt x="1" y="1"/>
                </a:moveTo>
                <a:lnTo>
                  <a:pt x="1" y="22476"/>
                </a:lnTo>
                <a:cubicBezTo>
                  <a:pt x="12353" y="22476"/>
                  <a:pt x="22349" y="12480"/>
                  <a:pt x="22349" y="128"/>
                </a:cubicBezTo>
                <a:lnTo>
                  <a:pt x="223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38"/>
          <p:cNvSpPr/>
          <p:nvPr/>
        </p:nvSpPr>
        <p:spPr>
          <a:xfrm rot="-5400000">
            <a:off x="-7434" y="4581284"/>
            <a:ext cx="565287" cy="563594"/>
          </a:xfrm>
          <a:custGeom>
            <a:avLst/>
            <a:gdLst/>
            <a:ahLst/>
            <a:cxnLst/>
            <a:rect l="l" t="t" r="r" b="b"/>
            <a:pathLst>
              <a:path w="22350" h="22445" extrusionOk="0">
                <a:moveTo>
                  <a:pt x="1" y="1"/>
                </a:moveTo>
                <a:lnTo>
                  <a:pt x="22349" y="22444"/>
                </a:lnTo>
                <a:lnTo>
                  <a:pt x="223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1" name="Google Shape;1481;p38"/>
          <p:cNvSpPr/>
          <p:nvPr/>
        </p:nvSpPr>
        <p:spPr>
          <a:xfrm rot="-5400000">
            <a:off x="-5790" y="4583766"/>
            <a:ext cx="292607" cy="294189"/>
          </a:xfrm>
          <a:custGeom>
            <a:avLst/>
            <a:gdLst/>
            <a:ahLst/>
            <a:cxnLst/>
            <a:rect l="l" t="t" r="r" b="b"/>
            <a:pathLst>
              <a:path w="11653" h="11716" extrusionOk="0">
                <a:moveTo>
                  <a:pt x="0" y="1"/>
                </a:moveTo>
                <a:lnTo>
                  <a:pt x="11652" y="11716"/>
                </a:lnTo>
                <a:lnTo>
                  <a:pt x="116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38"/>
          <p:cNvSpPr/>
          <p:nvPr/>
        </p:nvSpPr>
        <p:spPr>
          <a:xfrm rot="-5400000" flipH="1">
            <a:off x="-3232" y="4022802"/>
            <a:ext cx="561183" cy="564372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22349" y="22475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38"/>
          <p:cNvSpPr/>
          <p:nvPr/>
        </p:nvSpPr>
        <p:spPr>
          <a:xfrm rot="-5400000" flipH="1">
            <a:off x="559330" y="4584536"/>
            <a:ext cx="559576" cy="559576"/>
          </a:xfrm>
          <a:custGeom>
            <a:avLst/>
            <a:gdLst/>
            <a:ahLst/>
            <a:cxnLst/>
            <a:rect l="l" t="t" r="r" b="b"/>
            <a:pathLst>
              <a:path w="22285" h="22285" extrusionOk="0">
                <a:moveTo>
                  <a:pt x="11111" y="0"/>
                </a:moveTo>
                <a:lnTo>
                  <a:pt x="1" y="11111"/>
                </a:lnTo>
                <a:lnTo>
                  <a:pt x="11175" y="22285"/>
                </a:lnTo>
                <a:lnTo>
                  <a:pt x="22285" y="11142"/>
                </a:lnTo>
                <a:lnTo>
                  <a:pt x="111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38"/>
          <p:cNvSpPr/>
          <p:nvPr/>
        </p:nvSpPr>
        <p:spPr>
          <a:xfrm rot="5400000">
            <a:off x="567951" y="-9382"/>
            <a:ext cx="561209" cy="564397"/>
          </a:xfrm>
          <a:custGeom>
            <a:avLst/>
            <a:gdLst/>
            <a:ahLst/>
            <a:cxnLst/>
            <a:rect l="l" t="t" r="r" b="b"/>
            <a:pathLst>
              <a:path w="22350" h="22477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302"/>
                </a:lnTo>
                <a:cubicBezTo>
                  <a:pt x="1" y="17478"/>
                  <a:pt x="4999" y="22476"/>
                  <a:pt x="11175" y="22476"/>
                </a:cubicBezTo>
                <a:cubicBezTo>
                  <a:pt x="17351" y="22476"/>
                  <a:pt x="22349" y="17478"/>
                  <a:pt x="22349" y="11302"/>
                </a:cubicBez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TITLE_AND_BODY_1_1"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39"/>
          <p:cNvSpPr txBox="1">
            <a:spLocks noGrp="1"/>
          </p:cNvSpPr>
          <p:nvPr>
            <p:ph type="subTitle" idx="1"/>
          </p:nvPr>
        </p:nvSpPr>
        <p:spPr>
          <a:xfrm>
            <a:off x="2393801" y="1517150"/>
            <a:ext cx="43566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7" name="Google Shape;1487;p39"/>
          <p:cNvSpPr txBox="1">
            <a:spLocks noGrp="1"/>
          </p:cNvSpPr>
          <p:nvPr>
            <p:ph type="title" hasCustomPrompt="1"/>
          </p:nvPr>
        </p:nvSpPr>
        <p:spPr>
          <a:xfrm>
            <a:off x="2059200" y="850275"/>
            <a:ext cx="50256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8" name="Google Shape;1488;p39"/>
          <p:cNvSpPr txBox="1">
            <a:spLocks noGrp="1"/>
          </p:cNvSpPr>
          <p:nvPr>
            <p:ph type="subTitle" idx="2"/>
          </p:nvPr>
        </p:nvSpPr>
        <p:spPr>
          <a:xfrm>
            <a:off x="2393801" y="2744056"/>
            <a:ext cx="43566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9" name="Google Shape;1489;p39"/>
          <p:cNvSpPr txBox="1">
            <a:spLocks noGrp="1"/>
          </p:cNvSpPr>
          <p:nvPr>
            <p:ph type="title" idx="3" hasCustomPrompt="1"/>
          </p:nvPr>
        </p:nvSpPr>
        <p:spPr>
          <a:xfrm>
            <a:off x="2059200" y="2077180"/>
            <a:ext cx="50256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0" name="Google Shape;1490;p39"/>
          <p:cNvSpPr txBox="1">
            <a:spLocks noGrp="1"/>
          </p:cNvSpPr>
          <p:nvPr>
            <p:ph type="subTitle" idx="4"/>
          </p:nvPr>
        </p:nvSpPr>
        <p:spPr>
          <a:xfrm>
            <a:off x="2393801" y="3970973"/>
            <a:ext cx="43566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1" name="Google Shape;1491;p39"/>
          <p:cNvSpPr txBox="1">
            <a:spLocks noGrp="1"/>
          </p:cNvSpPr>
          <p:nvPr>
            <p:ph type="title" idx="5" hasCustomPrompt="1"/>
          </p:nvPr>
        </p:nvSpPr>
        <p:spPr>
          <a:xfrm>
            <a:off x="2059200" y="3304097"/>
            <a:ext cx="50256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492" name="Google Shape;1492;p39"/>
          <p:cNvGrpSpPr/>
          <p:nvPr/>
        </p:nvGrpSpPr>
        <p:grpSpPr>
          <a:xfrm>
            <a:off x="-7031" y="482007"/>
            <a:ext cx="1966328" cy="4671246"/>
            <a:chOff x="-2824" y="477800"/>
            <a:chExt cx="1966328" cy="4671246"/>
          </a:xfrm>
        </p:grpSpPr>
        <p:sp>
          <p:nvSpPr>
            <p:cNvPr id="1493" name="Google Shape;1493;p39"/>
            <p:cNvSpPr/>
            <p:nvPr/>
          </p:nvSpPr>
          <p:spPr>
            <a:xfrm rot="5400000">
              <a:off x="691164" y="2057680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9"/>
            <p:cNvSpPr/>
            <p:nvPr/>
          </p:nvSpPr>
          <p:spPr>
            <a:xfrm rot="5400000">
              <a:off x="813805" y="2179926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9"/>
            <p:cNvSpPr/>
            <p:nvPr/>
          </p:nvSpPr>
          <p:spPr>
            <a:xfrm rot="5400000">
              <a:off x="-1768" y="476744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9"/>
            <p:cNvSpPr/>
            <p:nvPr/>
          </p:nvSpPr>
          <p:spPr>
            <a:xfrm rot="5400000">
              <a:off x="120873" y="598989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9"/>
            <p:cNvSpPr/>
            <p:nvPr/>
          </p:nvSpPr>
          <p:spPr>
            <a:xfrm rot="5400000" flipH="1">
              <a:off x="12408" y="4644784"/>
              <a:ext cx="483688" cy="503722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9"/>
            <p:cNvSpPr/>
            <p:nvPr/>
          </p:nvSpPr>
          <p:spPr>
            <a:xfrm rot="5400000" flipH="1">
              <a:off x="1321" y="4655466"/>
              <a:ext cx="482303" cy="482359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9"/>
            <p:cNvSpPr/>
            <p:nvPr/>
          </p:nvSpPr>
          <p:spPr>
            <a:xfrm flipH="1">
              <a:off x="26315" y="4155393"/>
              <a:ext cx="475140" cy="501608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1000321" y="4170507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998969" y="4656973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9"/>
            <p:cNvSpPr/>
            <p:nvPr/>
          </p:nvSpPr>
          <p:spPr>
            <a:xfrm rot="-5400000">
              <a:off x="1205264" y="4380163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9"/>
            <p:cNvSpPr/>
            <p:nvPr/>
          </p:nvSpPr>
          <p:spPr>
            <a:xfrm rot="-5400000">
              <a:off x="1067061" y="4380152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9"/>
            <p:cNvSpPr/>
            <p:nvPr/>
          </p:nvSpPr>
          <p:spPr>
            <a:xfrm rot="-5400000">
              <a:off x="928847" y="4380152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9"/>
            <p:cNvSpPr/>
            <p:nvPr/>
          </p:nvSpPr>
          <p:spPr>
            <a:xfrm rot="-5400000">
              <a:off x="790644" y="4380163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998969" y="3427539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9"/>
            <p:cNvSpPr/>
            <p:nvPr/>
          </p:nvSpPr>
          <p:spPr>
            <a:xfrm rot="-5400000" flipH="1">
              <a:off x="997535" y="3687918"/>
              <a:ext cx="483688" cy="48930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9"/>
            <p:cNvSpPr/>
            <p:nvPr/>
          </p:nvSpPr>
          <p:spPr>
            <a:xfrm rot="5400000" flipH="1">
              <a:off x="1987" y="3178644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9"/>
            <p:cNvSpPr/>
            <p:nvPr/>
          </p:nvSpPr>
          <p:spPr>
            <a:xfrm rot="5400000" flipH="1">
              <a:off x="3354" y="3664338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9"/>
            <p:cNvSpPr/>
            <p:nvPr/>
          </p:nvSpPr>
          <p:spPr>
            <a:xfrm rot="10800000" flipH="1">
              <a:off x="-13" y="3181359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9"/>
            <p:cNvSpPr/>
            <p:nvPr/>
          </p:nvSpPr>
          <p:spPr>
            <a:xfrm rot="10800000" flipH="1">
              <a:off x="-13" y="3319552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9"/>
            <p:cNvSpPr/>
            <p:nvPr/>
          </p:nvSpPr>
          <p:spPr>
            <a:xfrm rot="10800000" flipH="1">
              <a:off x="-13" y="3457765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9"/>
            <p:cNvSpPr/>
            <p:nvPr/>
          </p:nvSpPr>
          <p:spPr>
            <a:xfrm flipH="1">
              <a:off x="2702" y="2436379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9"/>
            <p:cNvSpPr/>
            <p:nvPr/>
          </p:nvSpPr>
          <p:spPr>
            <a:xfrm rot="5400000">
              <a:off x="2697" y="2698154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9"/>
            <p:cNvSpPr/>
            <p:nvPr/>
          </p:nvSpPr>
          <p:spPr>
            <a:xfrm rot="10800000" flipH="1">
              <a:off x="-13" y="3595988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6" name="Google Shape;1516;p39"/>
            <p:cNvGrpSpPr/>
            <p:nvPr/>
          </p:nvGrpSpPr>
          <p:grpSpPr>
            <a:xfrm flipH="1">
              <a:off x="504450" y="4653954"/>
              <a:ext cx="485063" cy="485004"/>
              <a:chOff x="7831939" y="4498901"/>
              <a:chExt cx="644345" cy="644267"/>
            </a:xfrm>
          </p:grpSpPr>
          <p:sp>
            <p:nvSpPr>
              <p:cNvPr id="1517" name="Google Shape;1517;p39"/>
              <p:cNvSpPr/>
              <p:nvPr/>
            </p:nvSpPr>
            <p:spPr>
              <a:xfrm rot="-5400000">
                <a:off x="8108331" y="4591265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9"/>
              <p:cNvSpPr/>
              <p:nvPr/>
            </p:nvSpPr>
            <p:spPr>
              <a:xfrm rot="-5400000">
                <a:off x="8107885" y="4406887"/>
                <a:ext cx="9245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216" y="22412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9"/>
              <p:cNvSpPr/>
              <p:nvPr/>
            </p:nvSpPr>
            <p:spPr>
              <a:xfrm rot="-5400000">
                <a:off x="8108345" y="4222495"/>
                <a:ext cx="9153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9"/>
              <p:cNvSpPr/>
              <p:nvPr/>
            </p:nvSpPr>
            <p:spPr>
              <a:xfrm rot="-5400000">
                <a:off x="8108331" y="4775215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9"/>
            <p:cNvSpPr/>
            <p:nvPr/>
          </p:nvSpPr>
          <p:spPr>
            <a:xfrm flipH="1">
              <a:off x="1478431" y="4661860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9"/>
            <p:cNvSpPr/>
            <p:nvPr/>
          </p:nvSpPr>
          <p:spPr>
            <a:xfrm flipH="1">
              <a:off x="1478837" y="4661870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3" name="Google Shape;1523;p39"/>
            <p:cNvGrpSpPr/>
            <p:nvPr/>
          </p:nvGrpSpPr>
          <p:grpSpPr>
            <a:xfrm flipH="1">
              <a:off x="1621" y="4154788"/>
              <a:ext cx="499689" cy="501608"/>
              <a:chOff x="8642452" y="4155384"/>
              <a:chExt cx="482931" cy="501608"/>
            </a:xfrm>
          </p:grpSpPr>
          <p:sp>
            <p:nvSpPr>
              <p:cNvPr id="1524" name="Google Shape;1524;p39"/>
              <p:cNvSpPr/>
              <p:nvPr/>
            </p:nvSpPr>
            <p:spPr>
              <a:xfrm>
                <a:off x="8642452" y="4155384"/>
                <a:ext cx="51011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2476" extrusionOk="0">
                    <a:moveTo>
                      <a:pt x="1" y="0"/>
                    </a:moveTo>
                    <a:lnTo>
                      <a:pt x="1" y="22476"/>
                    </a:lnTo>
                    <a:lnTo>
                      <a:pt x="2357" y="22476"/>
                    </a:lnTo>
                    <a:lnTo>
                      <a:pt x="23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9"/>
              <p:cNvSpPr/>
              <p:nvPr/>
            </p:nvSpPr>
            <p:spPr>
              <a:xfrm>
                <a:off x="8749935" y="4155384"/>
                <a:ext cx="51682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88" y="2247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9"/>
              <p:cNvSpPr/>
              <p:nvPr/>
            </p:nvSpPr>
            <p:spPr>
              <a:xfrm>
                <a:off x="8858089" y="4155384"/>
                <a:ext cx="50990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56" y="22476"/>
                    </a:lnTo>
                    <a:lnTo>
                      <a:pt x="235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9"/>
              <p:cNvSpPr/>
              <p:nvPr/>
            </p:nvSpPr>
            <p:spPr>
              <a:xfrm>
                <a:off x="8965551" y="4155384"/>
                <a:ext cx="51682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88" y="2247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9"/>
              <p:cNvSpPr/>
              <p:nvPr/>
            </p:nvSpPr>
            <p:spPr>
              <a:xfrm>
                <a:off x="9073701" y="4155384"/>
                <a:ext cx="51682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88" y="2247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9" name="Google Shape;1529;p39"/>
          <p:cNvGrpSpPr/>
          <p:nvPr/>
        </p:nvGrpSpPr>
        <p:grpSpPr>
          <a:xfrm>
            <a:off x="7179774" y="477800"/>
            <a:ext cx="1966853" cy="4677303"/>
            <a:chOff x="7177136" y="477800"/>
            <a:chExt cx="1966853" cy="4677303"/>
          </a:xfrm>
        </p:grpSpPr>
        <p:sp>
          <p:nvSpPr>
            <p:cNvPr id="1530" name="Google Shape;1530;p39"/>
            <p:cNvSpPr/>
            <p:nvPr/>
          </p:nvSpPr>
          <p:spPr>
            <a:xfrm rot="10800000" flipH="1">
              <a:off x="7177136" y="4661860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9"/>
            <p:cNvSpPr/>
            <p:nvPr/>
          </p:nvSpPr>
          <p:spPr>
            <a:xfrm rot="10800000" flipH="1">
              <a:off x="7178115" y="4905767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9"/>
            <p:cNvSpPr/>
            <p:nvPr/>
          </p:nvSpPr>
          <p:spPr>
            <a:xfrm rot="-5400000">
              <a:off x="8649186" y="4653312"/>
              <a:ext cx="483688" cy="503722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9"/>
            <p:cNvSpPr/>
            <p:nvPr/>
          </p:nvSpPr>
          <p:spPr>
            <a:xfrm rot="-5400000">
              <a:off x="8661658" y="4663994"/>
              <a:ext cx="482303" cy="482359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9"/>
            <p:cNvSpPr/>
            <p:nvPr/>
          </p:nvSpPr>
          <p:spPr>
            <a:xfrm rot="-5400000">
              <a:off x="8364244" y="4871372"/>
              <a:ext cx="68910" cy="485108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3" y="22412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9"/>
            <p:cNvSpPr/>
            <p:nvPr/>
          </p:nvSpPr>
          <p:spPr>
            <a:xfrm rot="-5400000">
              <a:off x="8364233" y="4732217"/>
              <a:ext cx="68931" cy="485108"/>
            </a:xfrm>
            <a:custGeom>
              <a:avLst/>
              <a:gdLst/>
              <a:ahLst/>
              <a:cxnLst/>
              <a:rect l="l" t="t" r="r" b="b"/>
              <a:pathLst>
                <a:path w="3185" h="22412" extrusionOk="0">
                  <a:moveTo>
                    <a:pt x="1" y="0"/>
                  </a:moveTo>
                  <a:lnTo>
                    <a:pt x="1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9"/>
            <p:cNvSpPr/>
            <p:nvPr/>
          </p:nvSpPr>
          <p:spPr>
            <a:xfrm rot="-5400000">
              <a:off x="8363898" y="4593409"/>
              <a:ext cx="69602" cy="485108"/>
            </a:xfrm>
            <a:custGeom>
              <a:avLst/>
              <a:gdLst/>
              <a:ahLst/>
              <a:cxnLst/>
              <a:rect l="l" t="t" r="r" b="b"/>
              <a:pathLst>
                <a:path w="3216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216" y="22412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9"/>
            <p:cNvSpPr/>
            <p:nvPr/>
          </p:nvSpPr>
          <p:spPr>
            <a:xfrm rot="-5400000">
              <a:off x="8364244" y="4454590"/>
              <a:ext cx="68910" cy="485108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9"/>
            <p:cNvSpPr/>
            <p:nvPr/>
          </p:nvSpPr>
          <p:spPr>
            <a:xfrm rot="5400000">
              <a:off x="8654949" y="4153267"/>
              <a:ext cx="475140" cy="501608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9"/>
            <p:cNvSpPr/>
            <p:nvPr/>
          </p:nvSpPr>
          <p:spPr>
            <a:xfrm rot="5400000">
              <a:off x="8867022" y="3941207"/>
              <a:ext cx="51011" cy="501608"/>
            </a:xfrm>
            <a:custGeom>
              <a:avLst/>
              <a:gdLst/>
              <a:ahLst/>
              <a:cxnLst/>
              <a:rect l="l" t="t" r="r" b="b"/>
              <a:pathLst>
                <a:path w="2357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357" y="22476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9"/>
            <p:cNvSpPr/>
            <p:nvPr/>
          </p:nvSpPr>
          <p:spPr>
            <a:xfrm rot="5400000">
              <a:off x="8866687" y="4049025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9"/>
            <p:cNvSpPr/>
            <p:nvPr/>
          </p:nvSpPr>
          <p:spPr>
            <a:xfrm rot="5400000">
              <a:off x="8867033" y="4156833"/>
              <a:ext cx="50990" cy="501608"/>
            </a:xfrm>
            <a:custGeom>
              <a:avLst/>
              <a:gdLst/>
              <a:ahLst/>
              <a:cxnLst/>
              <a:rect l="l" t="t" r="r" b="b"/>
              <a:pathLst>
                <a:path w="2356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56" y="22476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9"/>
            <p:cNvSpPr/>
            <p:nvPr/>
          </p:nvSpPr>
          <p:spPr>
            <a:xfrm rot="5400000">
              <a:off x="8866687" y="4264640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9"/>
            <p:cNvSpPr/>
            <p:nvPr/>
          </p:nvSpPr>
          <p:spPr>
            <a:xfrm rot="5400000">
              <a:off x="8859403" y="4379621"/>
              <a:ext cx="65650" cy="501945"/>
            </a:xfrm>
            <a:custGeom>
              <a:avLst/>
              <a:gdLst/>
              <a:ahLst/>
              <a:cxnLst/>
              <a:rect l="l" t="t" r="r" b="b"/>
              <a:pathLst>
                <a:path w="238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9"/>
            <p:cNvSpPr/>
            <p:nvPr/>
          </p:nvSpPr>
          <p:spPr>
            <a:xfrm flipH="1">
              <a:off x="7662614" y="4179035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9"/>
            <p:cNvSpPr/>
            <p:nvPr/>
          </p:nvSpPr>
          <p:spPr>
            <a:xfrm flipH="1">
              <a:off x="7662625" y="4668588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9"/>
            <p:cNvSpPr/>
            <p:nvPr/>
          </p:nvSpPr>
          <p:spPr>
            <a:xfrm rot="5400000" flipH="1">
              <a:off x="7454933" y="4388691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9"/>
            <p:cNvSpPr/>
            <p:nvPr/>
          </p:nvSpPr>
          <p:spPr>
            <a:xfrm rot="5400000" flipH="1">
              <a:off x="7593136" y="4388680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9"/>
            <p:cNvSpPr/>
            <p:nvPr/>
          </p:nvSpPr>
          <p:spPr>
            <a:xfrm rot="5400000" flipH="1">
              <a:off x="7731350" y="4388680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9"/>
            <p:cNvSpPr/>
            <p:nvPr/>
          </p:nvSpPr>
          <p:spPr>
            <a:xfrm rot="5400000" flipH="1">
              <a:off x="7869554" y="4388691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9"/>
            <p:cNvSpPr/>
            <p:nvPr/>
          </p:nvSpPr>
          <p:spPr>
            <a:xfrm flipH="1">
              <a:off x="7662625" y="3436067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9"/>
            <p:cNvSpPr/>
            <p:nvPr/>
          </p:nvSpPr>
          <p:spPr>
            <a:xfrm rot="5400000">
              <a:off x="7662620" y="3697841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9"/>
            <p:cNvSpPr/>
            <p:nvPr/>
          </p:nvSpPr>
          <p:spPr>
            <a:xfrm>
              <a:off x="8661636" y="3187876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9"/>
            <p:cNvSpPr/>
            <p:nvPr/>
          </p:nvSpPr>
          <p:spPr>
            <a:xfrm rot="-5400000">
              <a:off x="8658240" y="3672866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9"/>
            <p:cNvSpPr/>
            <p:nvPr/>
          </p:nvSpPr>
          <p:spPr>
            <a:xfrm>
              <a:off x="8658892" y="2444908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9"/>
            <p:cNvSpPr/>
            <p:nvPr/>
          </p:nvSpPr>
          <p:spPr>
            <a:xfrm rot="-5400000" flipH="1">
              <a:off x="8658896" y="2706682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9"/>
            <p:cNvSpPr/>
            <p:nvPr/>
          </p:nvSpPr>
          <p:spPr>
            <a:xfrm rot="-5400000" flipH="1">
              <a:off x="8116718" y="1676680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9"/>
            <p:cNvSpPr/>
            <p:nvPr/>
          </p:nvSpPr>
          <p:spPr>
            <a:xfrm rot="-5400000" flipH="1">
              <a:off x="7995462" y="1798926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9"/>
            <p:cNvSpPr/>
            <p:nvPr/>
          </p:nvSpPr>
          <p:spPr>
            <a:xfrm rot="-5400000" flipH="1">
              <a:off x="8652814" y="476744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9"/>
            <p:cNvSpPr/>
            <p:nvPr/>
          </p:nvSpPr>
          <p:spPr>
            <a:xfrm rot="-5400000" flipH="1">
              <a:off x="8531558" y="598989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0" name="Google Shape;1560;p39"/>
            <p:cNvGrpSpPr/>
            <p:nvPr/>
          </p:nvGrpSpPr>
          <p:grpSpPr>
            <a:xfrm flipH="1">
              <a:off x="8660251" y="3189209"/>
              <a:ext cx="483123" cy="485085"/>
              <a:chOff x="529" y="3189209"/>
              <a:chExt cx="483123" cy="485085"/>
            </a:xfrm>
          </p:grpSpPr>
          <p:sp>
            <p:nvSpPr>
              <p:cNvPr id="1561" name="Google Shape;1561;p39"/>
              <p:cNvSpPr/>
              <p:nvPr/>
            </p:nvSpPr>
            <p:spPr>
              <a:xfrm rot="5400000" flipH="1">
                <a:off x="-69558" y="3397521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9"/>
              <p:cNvSpPr/>
              <p:nvPr/>
            </p:nvSpPr>
            <p:spPr>
              <a:xfrm rot="5400000" flipH="1">
                <a:off x="68656" y="3397521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9"/>
              <p:cNvSpPr/>
              <p:nvPr/>
            </p:nvSpPr>
            <p:spPr>
              <a:xfrm rot="5400000" flipH="1">
                <a:off x="206879" y="3397521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9"/>
              <p:cNvSpPr/>
              <p:nvPr/>
            </p:nvSpPr>
            <p:spPr>
              <a:xfrm rot="5400000" flipH="1">
                <a:off x="-207783" y="3397521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BODY_1_1_1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40"/>
          <p:cNvSpPr txBox="1">
            <a:spLocks noGrp="1"/>
          </p:cNvSpPr>
          <p:nvPr>
            <p:ph type="subTitle" idx="1"/>
          </p:nvPr>
        </p:nvSpPr>
        <p:spPr>
          <a:xfrm>
            <a:off x="1258019" y="2006207"/>
            <a:ext cx="29505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7" name="Google Shape;1567;p40"/>
          <p:cNvSpPr txBox="1">
            <a:spLocks noGrp="1"/>
          </p:cNvSpPr>
          <p:nvPr>
            <p:ph type="title" hasCustomPrompt="1"/>
          </p:nvPr>
        </p:nvSpPr>
        <p:spPr>
          <a:xfrm>
            <a:off x="1031428" y="1339338"/>
            <a:ext cx="3403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8" name="Google Shape;1568;p40"/>
          <p:cNvSpPr txBox="1">
            <a:spLocks noGrp="1"/>
          </p:cNvSpPr>
          <p:nvPr>
            <p:ph type="subTitle" idx="2"/>
          </p:nvPr>
        </p:nvSpPr>
        <p:spPr>
          <a:xfrm>
            <a:off x="1258019" y="3614102"/>
            <a:ext cx="29505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9" name="Google Shape;1569;p40"/>
          <p:cNvSpPr txBox="1">
            <a:spLocks noGrp="1"/>
          </p:cNvSpPr>
          <p:nvPr>
            <p:ph type="title" idx="3" hasCustomPrompt="1"/>
          </p:nvPr>
        </p:nvSpPr>
        <p:spPr>
          <a:xfrm>
            <a:off x="1031428" y="2947231"/>
            <a:ext cx="3403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0" name="Google Shape;1570;p40"/>
          <p:cNvSpPr txBox="1">
            <a:spLocks noGrp="1"/>
          </p:cNvSpPr>
          <p:nvPr>
            <p:ph type="subTitle" idx="4"/>
          </p:nvPr>
        </p:nvSpPr>
        <p:spPr>
          <a:xfrm>
            <a:off x="4935662" y="2006195"/>
            <a:ext cx="29505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1" name="Google Shape;1571;p40"/>
          <p:cNvSpPr txBox="1">
            <a:spLocks noGrp="1"/>
          </p:cNvSpPr>
          <p:nvPr>
            <p:ph type="title" idx="5" hasCustomPrompt="1"/>
          </p:nvPr>
        </p:nvSpPr>
        <p:spPr>
          <a:xfrm>
            <a:off x="4709072" y="1339325"/>
            <a:ext cx="3403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2" name="Google Shape;1572;p40"/>
          <p:cNvSpPr txBox="1">
            <a:spLocks noGrp="1"/>
          </p:cNvSpPr>
          <p:nvPr>
            <p:ph type="subTitle" idx="6"/>
          </p:nvPr>
        </p:nvSpPr>
        <p:spPr>
          <a:xfrm>
            <a:off x="4935662" y="3614089"/>
            <a:ext cx="29505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3" name="Google Shape;1573;p40"/>
          <p:cNvSpPr txBox="1">
            <a:spLocks noGrp="1"/>
          </p:cNvSpPr>
          <p:nvPr>
            <p:ph type="title" idx="7" hasCustomPrompt="1"/>
          </p:nvPr>
        </p:nvSpPr>
        <p:spPr>
          <a:xfrm>
            <a:off x="4709072" y="2947219"/>
            <a:ext cx="3403500" cy="5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574" name="Google Shape;1574;p40"/>
          <p:cNvGrpSpPr/>
          <p:nvPr/>
        </p:nvGrpSpPr>
        <p:grpSpPr>
          <a:xfrm rot="10800000" flipH="1">
            <a:off x="-6654" y="-5045"/>
            <a:ext cx="9150646" cy="5152294"/>
            <a:chOff x="-6654" y="-5045"/>
            <a:chExt cx="9150646" cy="5152294"/>
          </a:xfrm>
        </p:grpSpPr>
        <p:grpSp>
          <p:nvGrpSpPr>
            <p:cNvPr id="1575" name="Google Shape;1575;p40"/>
            <p:cNvGrpSpPr/>
            <p:nvPr/>
          </p:nvGrpSpPr>
          <p:grpSpPr>
            <a:xfrm>
              <a:off x="-6654" y="-5045"/>
              <a:ext cx="9150644" cy="511314"/>
              <a:chOff x="-6654" y="-5045"/>
              <a:chExt cx="9150644" cy="511314"/>
            </a:xfrm>
          </p:grpSpPr>
          <p:grpSp>
            <p:nvGrpSpPr>
              <p:cNvPr id="1576" name="Google Shape;1576;p40"/>
              <p:cNvGrpSpPr/>
              <p:nvPr/>
            </p:nvGrpSpPr>
            <p:grpSpPr>
              <a:xfrm rot="10800000">
                <a:off x="-6654" y="-5045"/>
                <a:ext cx="4655096" cy="505395"/>
                <a:chOff x="4494542" y="4638105"/>
                <a:chExt cx="4655096" cy="505395"/>
              </a:xfrm>
            </p:grpSpPr>
            <p:grpSp>
              <p:nvGrpSpPr>
                <p:cNvPr id="1577" name="Google Shape;1577;p40"/>
                <p:cNvGrpSpPr/>
                <p:nvPr/>
              </p:nvGrpSpPr>
              <p:grpSpPr>
                <a:xfrm>
                  <a:off x="4494542" y="4638669"/>
                  <a:ext cx="2799974" cy="503921"/>
                  <a:chOff x="2449957" y="4496710"/>
                  <a:chExt cx="3580071" cy="644318"/>
                </a:xfrm>
              </p:grpSpPr>
              <p:sp>
                <p:nvSpPr>
                  <p:cNvPr id="1578" name="Google Shape;1578;p40"/>
                  <p:cNvSpPr/>
                  <p:nvPr/>
                </p:nvSpPr>
                <p:spPr>
                  <a:xfrm rot="-5400000" flipH="1">
                    <a:off x="5384317" y="4495317"/>
                    <a:ext cx="644318" cy="6471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3" h="22508" extrusionOk="0">
                        <a:moveTo>
                          <a:pt x="11206" y="0"/>
                        </a:moveTo>
                        <a:cubicBezTo>
                          <a:pt x="4998" y="0"/>
                          <a:pt x="0" y="5094"/>
                          <a:pt x="128" y="11302"/>
                        </a:cubicBezTo>
                        <a:lnTo>
                          <a:pt x="128" y="11397"/>
                        </a:lnTo>
                        <a:cubicBezTo>
                          <a:pt x="128" y="17510"/>
                          <a:pt x="5094" y="22476"/>
                          <a:pt x="11206" y="22508"/>
                        </a:cubicBezTo>
                        <a:cubicBezTo>
                          <a:pt x="17350" y="22476"/>
                          <a:pt x="22285" y="17510"/>
                          <a:pt x="22317" y="11397"/>
                        </a:cubicBezTo>
                        <a:lnTo>
                          <a:pt x="22317" y="11302"/>
                        </a:lnTo>
                        <a:cubicBezTo>
                          <a:pt x="22412" y="5094"/>
                          <a:pt x="17414" y="0"/>
                          <a:pt x="1120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9" name="Google Shape;1579;p40"/>
                  <p:cNvSpPr/>
                  <p:nvPr/>
                </p:nvSpPr>
                <p:spPr>
                  <a:xfrm rot="-5400000" flipH="1">
                    <a:off x="4898862" y="4657244"/>
                    <a:ext cx="642478" cy="324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11270" extrusionOk="0">
                        <a:moveTo>
                          <a:pt x="1" y="0"/>
                        </a:moveTo>
                        <a:lnTo>
                          <a:pt x="1" y="96"/>
                        </a:lnTo>
                        <a:cubicBezTo>
                          <a:pt x="1" y="6272"/>
                          <a:pt x="4999" y="11270"/>
                          <a:pt x="11175" y="11270"/>
                        </a:cubicBezTo>
                        <a:cubicBezTo>
                          <a:pt x="17351" y="11270"/>
                          <a:pt x="22349" y="6272"/>
                          <a:pt x="22349" y="96"/>
                        </a:cubicBezTo>
                        <a:lnTo>
                          <a:pt x="2234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0" name="Google Shape;1580;p40"/>
                  <p:cNvSpPr/>
                  <p:nvPr/>
                </p:nvSpPr>
                <p:spPr>
                  <a:xfrm rot="-5400000" flipH="1">
                    <a:off x="5223258" y="4657689"/>
                    <a:ext cx="642478" cy="3231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11239" extrusionOk="0">
                        <a:moveTo>
                          <a:pt x="11175" y="1"/>
                        </a:moveTo>
                        <a:cubicBezTo>
                          <a:pt x="4999" y="1"/>
                          <a:pt x="1" y="4999"/>
                          <a:pt x="1" y="11175"/>
                        </a:cubicBezTo>
                        <a:lnTo>
                          <a:pt x="1" y="11238"/>
                        </a:lnTo>
                        <a:lnTo>
                          <a:pt x="22349" y="11238"/>
                        </a:lnTo>
                        <a:lnTo>
                          <a:pt x="22349" y="11175"/>
                        </a:lnTo>
                        <a:cubicBezTo>
                          <a:pt x="22349" y="4999"/>
                          <a:pt x="17351" y="1"/>
                          <a:pt x="1117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1" name="Google Shape;1581;p40"/>
                  <p:cNvSpPr/>
                  <p:nvPr/>
                </p:nvSpPr>
                <p:spPr>
                  <a:xfrm rot="-5400000" flipH="1">
                    <a:off x="2451810" y="4496157"/>
                    <a:ext cx="642478" cy="6461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22476" extrusionOk="0">
                        <a:moveTo>
                          <a:pt x="22349" y="0"/>
                        </a:moveTo>
                        <a:cubicBezTo>
                          <a:pt x="9997" y="0"/>
                          <a:pt x="1" y="9996"/>
                          <a:pt x="1" y="22348"/>
                        </a:cubicBezTo>
                        <a:lnTo>
                          <a:pt x="1" y="22475"/>
                        </a:lnTo>
                        <a:lnTo>
                          <a:pt x="22349" y="22475"/>
                        </a:lnTo>
                        <a:lnTo>
                          <a:pt x="22349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2" name="Google Shape;1582;p40"/>
                  <p:cNvSpPr/>
                  <p:nvPr/>
                </p:nvSpPr>
                <p:spPr>
                  <a:xfrm rot="-5400000" flipH="1">
                    <a:off x="3097845" y="4496157"/>
                    <a:ext cx="642478" cy="6461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22476" extrusionOk="0">
                        <a:moveTo>
                          <a:pt x="1" y="0"/>
                        </a:moveTo>
                        <a:lnTo>
                          <a:pt x="1" y="22476"/>
                        </a:lnTo>
                        <a:lnTo>
                          <a:pt x="22349" y="2247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3" name="Google Shape;1583;p40"/>
                  <p:cNvSpPr/>
                  <p:nvPr/>
                </p:nvSpPr>
                <p:spPr>
                  <a:xfrm rot="-5400000" flipH="1">
                    <a:off x="3582937" y="4657244"/>
                    <a:ext cx="642478" cy="324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11270" extrusionOk="0">
                        <a:moveTo>
                          <a:pt x="1" y="0"/>
                        </a:moveTo>
                        <a:lnTo>
                          <a:pt x="1" y="96"/>
                        </a:lnTo>
                        <a:cubicBezTo>
                          <a:pt x="1" y="6272"/>
                          <a:pt x="4999" y="11270"/>
                          <a:pt x="11175" y="11270"/>
                        </a:cubicBezTo>
                        <a:cubicBezTo>
                          <a:pt x="17351" y="11270"/>
                          <a:pt x="22349" y="6272"/>
                          <a:pt x="22349" y="96"/>
                        </a:cubicBezTo>
                        <a:lnTo>
                          <a:pt x="2234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4" name="Google Shape;1584;p40"/>
                  <p:cNvSpPr/>
                  <p:nvPr/>
                </p:nvSpPr>
                <p:spPr>
                  <a:xfrm rot="-5400000" flipH="1">
                    <a:off x="3907333" y="4657689"/>
                    <a:ext cx="642478" cy="3231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11239" extrusionOk="0">
                        <a:moveTo>
                          <a:pt x="11175" y="1"/>
                        </a:moveTo>
                        <a:cubicBezTo>
                          <a:pt x="4999" y="1"/>
                          <a:pt x="1" y="4999"/>
                          <a:pt x="1" y="11175"/>
                        </a:cubicBezTo>
                        <a:lnTo>
                          <a:pt x="1" y="11238"/>
                        </a:lnTo>
                        <a:lnTo>
                          <a:pt x="22349" y="11238"/>
                        </a:lnTo>
                        <a:lnTo>
                          <a:pt x="22349" y="11175"/>
                        </a:lnTo>
                        <a:cubicBezTo>
                          <a:pt x="22349" y="4999"/>
                          <a:pt x="17351" y="1"/>
                          <a:pt x="111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5" name="Google Shape;1585;p40"/>
                  <p:cNvSpPr/>
                  <p:nvPr/>
                </p:nvSpPr>
                <p:spPr>
                  <a:xfrm rot="-5400000" flipH="1">
                    <a:off x="4401500" y="4484715"/>
                    <a:ext cx="642478" cy="669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23272" extrusionOk="0">
                        <a:moveTo>
                          <a:pt x="1" y="1"/>
                        </a:moveTo>
                        <a:lnTo>
                          <a:pt x="1" y="23272"/>
                        </a:lnTo>
                        <a:lnTo>
                          <a:pt x="22349" y="23272"/>
                        </a:lnTo>
                        <a:lnTo>
                          <a:pt x="2234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6" name="Google Shape;1586;p40"/>
                  <p:cNvSpPr/>
                  <p:nvPr/>
                </p:nvSpPr>
                <p:spPr>
                  <a:xfrm rot="-5400000" flipH="1">
                    <a:off x="2725404" y="4769768"/>
                    <a:ext cx="368830" cy="3725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0" h="12958" extrusionOk="0">
                        <a:moveTo>
                          <a:pt x="12830" y="1"/>
                        </a:moveTo>
                        <a:cubicBezTo>
                          <a:pt x="5731" y="1"/>
                          <a:pt x="0" y="5731"/>
                          <a:pt x="0" y="12830"/>
                        </a:cubicBezTo>
                        <a:lnTo>
                          <a:pt x="0" y="12957"/>
                        </a:lnTo>
                        <a:lnTo>
                          <a:pt x="12830" y="12957"/>
                        </a:lnTo>
                        <a:lnTo>
                          <a:pt x="1283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7" name="Google Shape;1587;p40"/>
                  <p:cNvSpPr/>
                  <p:nvPr/>
                </p:nvSpPr>
                <p:spPr>
                  <a:xfrm rot="-5400000" flipH="1">
                    <a:off x="4390991" y="4498903"/>
                    <a:ext cx="640638" cy="6406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85" h="22285" extrusionOk="0">
                        <a:moveTo>
                          <a:pt x="11111" y="0"/>
                        </a:moveTo>
                        <a:lnTo>
                          <a:pt x="1" y="11111"/>
                        </a:lnTo>
                        <a:lnTo>
                          <a:pt x="11175" y="22285"/>
                        </a:lnTo>
                        <a:lnTo>
                          <a:pt x="22285" y="11142"/>
                        </a:lnTo>
                        <a:lnTo>
                          <a:pt x="11111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588" name="Google Shape;1588;p40"/>
                <p:cNvSpPr/>
                <p:nvPr/>
              </p:nvSpPr>
              <p:spPr>
                <a:xfrm rot="10800000">
                  <a:off x="8646401" y="4638105"/>
                  <a:ext cx="503237" cy="505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1" h="22477" extrusionOk="0">
                      <a:moveTo>
                        <a:pt x="0" y="1"/>
                      </a:moveTo>
                      <a:lnTo>
                        <a:pt x="0" y="22476"/>
                      </a:lnTo>
                      <a:cubicBezTo>
                        <a:pt x="12352" y="22476"/>
                        <a:pt x="22380" y="12480"/>
                        <a:pt x="22380" y="128"/>
                      </a:cubicBezTo>
                      <a:lnTo>
                        <a:pt x="2238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89" name="Google Shape;1589;p40"/>
              <p:cNvGrpSpPr/>
              <p:nvPr/>
            </p:nvGrpSpPr>
            <p:grpSpPr>
              <a:xfrm rot="5400000">
                <a:off x="7631208" y="-1006513"/>
                <a:ext cx="509850" cy="2515714"/>
                <a:chOff x="-6665" y="1686613"/>
                <a:chExt cx="570110" cy="2813053"/>
              </a:xfrm>
            </p:grpSpPr>
            <p:sp>
              <p:nvSpPr>
                <p:cNvPr id="1590" name="Google Shape;1590;p40"/>
                <p:cNvSpPr/>
                <p:nvPr/>
              </p:nvSpPr>
              <p:spPr>
                <a:xfrm rot="5400000">
                  <a:off x="-5027" y="3372245"/>
                  <a:ext cx="561910" cy="56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7" extrusionOk="0">
                      <a:moveTo>
                        <a:pt x="0" y="1"/>
                      </a:moveTo>
                      <a:lnTo>
                        <a:pt x="0" y="22476"/>
                      </a:lnTo>
                      <a:lnTo>
                        <a:pt x="22348" y="22476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" name="Google Shape;1591;p40"/>
                <p:cNvSpPr/>
                <p:nvPr/>
              </p:nvSpPr>
              <p:spPr>
                <a:xfrm>
                  <a:off x="-5443" y="3934482"/>
                  <a:ext cx="561910" cy="56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7" extrusionOk="0">
                      <a:moveTo>
                        <a:pt x="0" y="1"/>
                      </a:moveTo>
                      <a:lnTo>
                        <a:pt x="0" y="22476"/>
                      </a:lnTo>
                      <a:lnTo>
                        <a:pt x="22348" y="22476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92;p40"/>
                <p:cNvSpPr/>
                <p:nvPr/>
              </p:nvSpPr>
              <p:spPr>
                <a:xfrm rot="5400000">
                  <a:off x="-3833" y="3371855"/>
                  <a:ext cx="563519" cy="565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3" h="22508" extrusionOk="0">
                      <a:moveTo>
                        <a:pt x="11206" y="0"/>
                      </a:moveTo>
                      <a:cubicBezTo>
                        <a:pt x="4998" y="0"/>
                        <a:pt x="0" y="5094"/>
                        <a:pt x="128" y="11302"/>
                      </a:cubicBezTo>
                      <a:lnTo>
                        <a:pt x="128" y="11397"/>
                      </a:lnTo>
                      <a:cubicBezTo>
                        <a:pt x="128" y="17510"/>
                        <a:pt x="5094" y="22476"/>
                        <a:pt x="11206" y="22508"/>
                      </a:cubicBezTo>
                      <a:cubicBezTo>
                        <a:pt x="17350" y="22476"/>
                        <a:pt x="22285" y="17510"/>
                        <a:pt x="22317" y="11397"/>
                      </a:cubicBezTo>
                      <a:lnTo>
                        <a:pt x="22317" y="11302"/>
                      </a:lnTo>
                      <a:cubicBezTo>
                        <a:pt x="22412" y="5094"/>
                        <a:pt x="17414" y="0"/>
                        <a:pt x="11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40"/>
                <p:cNvSpPr/>
                <p:nvPr/>
              </p:nvSpPr>
              <p:spPr>
                <a:xfrm>
                  <a:off x="-5443" y="3934482"/>
                  <a:ext cx="562714" cy="56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1" h="22477" extrusionOk="0">
                      <a:moveTo>
                        <a:pt x="0" y="1"/>
                      </a:moveTo>
                      <a:lnTo>
                        <a:pt x="0" y="22476"/>
                      </a:lnTo>
                      <a:cubicBezTo>
                        <a:pt x="12352" y="22476"/>
                        <a:pt x="22380" y="12480"/>
                        <a:pt x="22380" y="128"/>
                      </a:cubicBezTo>
                      <a:lnTo>
                        <a:pt x="2238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94" name="Google Shape;1594;p40"/>
                <p:cNvGrpSpPr/>
                <p:nvPr/>
              </p:nvGrpSpPr>
              <p:grpSpPr>
                <a:xfrm rot="10800000" flipH="1">
                  <a:off x="-3750" y="2247260"/>
                  <a:ext cx="567195" cy="568400"/>
                  <a:chOff x="116" y="1926514"/>
                  <a:chExt cx="649188" cy="644298"/>
                </a:xfrm>
              </p:grpSpPr>
              <p:sp>
                <p:nvSpPr>
                  <p:cNvPr id="1595" name="Google Shape;1595;p40"/>
                  <p:cNvSpPr/>
                  <p:nvPr/>
                </p:nvSpPr>
                <p:spPr>
                  <a:xfrm rot="5400000" flipH="1">
                    <a:off x="279373" y="2200881"/>
                    <a:ext cx="644289" cy="95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2" h="3185" extrusionOk="0">
                        <a:moveTo>
                          <a:pt x="0" y="1"/>
                        </a:moveTo>
                        <a:lnTo>
                          <a:pt x="0" y="3184"/>
                        </a:lnTo>
                        <a:lnTo>
                          <a:pt x="22412" y="3184"/>
                        </a:lnTo>
                        <a:lnTo>
                          <a:pt x="22412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6" name="Google Shape;1596;p40"/>
                  <p:cNvSpPr/>
                  <p:nvPr/>
                </p:nvSpPr>
                <p:spPr>
                  <a:xfrm rot="5400000" flipH="1">
                    <a:off x="92995" y="2202428"/>
                    <a:ext cx="644289" cy="924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2" h="3216" extrusionOk="0">
                        <a:moveTo>
                          <a:pt x="0" y="1"/>
                        </a:moveTo>
                        <a:lnTo>
                          <a:pt x="0" y="3216"/>
                        </a:lnTo>
                        <a:lnTo>
                          <a:pt x="22412" y="3216"/>
                        </a:lnTo>
                        <a:lnTo>
                          <a:pt x="22412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7" name="Google Shape;1597;p40"/>
                  <p:cNvSpPr/>
                  <p:nvPr/>
                </p:nvSpPr>
                <p:spPr>
                  <a:xfrm rot="5400000" flipH="1">
                    <a:off x="-91402" y="2202888"/>
                    <a:ext cx="644289" cy="915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2" h="3184" extrusionOk="0">
                        <a:moveTo>
                          <a:pt x="0" y="0"/>
                        </a:moveTo>
                        <a:lnTo>
                          <a:pt x="0" y="3184"/>
                        </a:lnTo>
                        <a:lnTo>
                          <a:pt x="22412" y="3184"/>
                        </a:lnTo>
                        <a:lnTo>
                          <a:pt x="22412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8" name="Google Shape;1598;p40"/>
                  <p:cNvSpPr/>
                  <p:nvPr/>
                </p:nvSpPr>
                <p:spPr>
                  <a:xfrm rot="5400000" flipH="1">
                    <a:off x="-276244" y="2202874"/>
                    <a:ext cx="644289" cy="91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2" h="3185" extrusionOk="0">
                        <a:moveTo>
                          <a:pt x="0" y="1"/>
                        </a:moveTo>
                        <a:lnTo>
                          <a:pt x="0" y="3184"/>
                        </a:lnTo>
                        <a:lnTo>
                          <a:pt x="22412" y="3184"/>
                        </a:lnTo>
                        <a:lnTo>
                          <a:pt x="22412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599" name="Google Shape;1599;p40"/>
                <p:cNvSpPr/>
                <p:nvPr/>
              </p:nvSpPr>
              <p:spPr>
                <a:xfrm flipH="1">
                  <a:off x="-2687" y="1686613"/>
                  <a:ext cx="561910" cy="565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6" extrusionOk="0">
                      <a:moveTo>
                        <a:pt x="22349" y="0"/>
                      </a:moveTo>
                      <a:cubicBezTo>
                        <a:pt x="9997" y="0"/>
                        <a:pt x="1" y="9996"/>
                        <a:pt x="1" y="22348"/>
                      </a:cubicBezTo>
                      <a:lnTo>
                        <a:pt x="1" y="22475"/>
                      </a:lnTo>
                      <a:lnTo>
                        <a:pt x="22349" y="22475"/>
                      </a:lnTo>
                      <a:lnTo>
                        <a:pt x="223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600;p40"/>
                <p:cNvSpPr/>
                <p:nvPr/>
              </p:nvSpPr>
              <p:spPr>
                <a:xfrm flipH="1">
                  <a:off x="-2665" y="1925902"/>
                  <a:ext cx="322578" cy="325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30" h="12958" extrusionOk="0">
                      <a:moveTo>
                        <a:pt x="12830" y="1"/>
                      </a:moveTo>
                      <a:cubicBezTo>
                        <a:pt x="5731" y="1"/>
                        <a:pt x="0" y="5731"/>
                        <a:pt x="0" y="12830"/>
                      </a:cubicBezTo>
                      <a:lnTo>
                        <a:pt x="0" y="12957"/>
                      </a:lnTo>
                      <a:lnTo>
                        <a:pt x="12830" y="12957"/>
                      </a:lnTo>
                      <a:lnTo>
                        <a:pt x="128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40"/>
                <p:cNvSpPr/>
                <p:nvPr/>
              </p:nvSpPr>
              <p:spPr>
                <a:xfrm rot="5400000">
                  <a:off x="-5027" y="2810507"/>
                  <a:ext cx="561910" cy="565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7" extrusionOk="0">
                      <a:moveTo>
                        <a:pt x="0" y="1"/>
                      </a:moveTo>
                      <a:lnTo>
                        <a:pt x="0" y="22476"/>
                      </a:lnTo>
                      <a:lnTo>
                        <a:pt x="22348" y="22476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02" name="Google Shape;1602;p40"/>
            <p:cNvGrpSpPr/>
            <p:nvPr/>
          </p:nvGrpSpPr>
          <p:grpSpPr>
            <a:xfrm>
              <a:off x="5" y="4634194"/>
              <a:ext cx="9143987" cy="513055"/>
              <a:chOff x="5" y="4634194"/>
              <a:chExt cx="9143987" cy="513055"/>
            </a:xfrm>
          </p:grpSpPr>
          <p:grpSp>
            <p:nvGrpSpPr>
              <p:cNvPr id="1603" name="Google Shape;1603;p40"/>
              <p:cNvGrpSpPr/>
              <p:nvPr/>
            </p:nvGrpSpPr>
            <p:grpSpPr>
              <a:xfrm>
                <a:off x="6344018" y="4639378"/>
                <a:ext cx="2799974" cy="503921"/>
                <a:chOff x="2449957" y="4496710"/>
                <a:chExt cx="3580071" cy="644318"/>
              </a:xfrm>
            </p:grpSpPr>
            <p:sp>
              <p:nvSpPr>
                <p:cNvPr id="1604" name="Google Shape;1604;p40"/>
                <p:cNvSpPr/>
                <p:nvPr/>
              </p:nvSpPr>
              <p:spPr>
                <a:xfrm rot="-5400000" flipH="1">
                  <a:off x="5384317" y="4495317"/>
                  <a:ext cx="644318" cy="647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3" h="22508" extrusionOk="0">
                      <a:moveTo>
                        <a:pt x="11206" y="0"/>
                      </a:moveTo>
                      <a:cubicBezTo>
                        <a:pt x="4998" y="0"/>
                        <a:pt x="0" y="5094"/>
                        <a:pt x="128" y="11302"/>
                      </a:cubicBezTo>
                      <a:lnTo>
                        <a:pt x="128" y="11397"/>
                      </a:lnTo>
                      <a:cubicBezTo>
                        <a:pt x="128" y="17510"/>
                        <a:pt x="5094" y="22476"/>
                        <a:pt x="11206" y="22508"/>
                      </a:cubicBezTo>
                      <a:cubicBezTo>
                        <a:pt x="17350" y="22476"/>
                        <a:pt x="22285" y="17510"/>
                        <a:pt x="22317" y="11397"/>
                      </a:cubicBezTo>
                      <a:lnTo>
                        <a:pt x="22317" y="11302"/>
                      </a:lnTo>
                      <a:cubicBezTo>
                        <a:pt x="22412" y="5094"/>
                        <a:pt x="17414" y="0"/>
                        <a:pt x="112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" name="Google Shape;1605;p40"/>
                <p:cNvSpPr/>
                <p:nvPr/>
              </p:nvSpPr>
              <p:spPr>
                <a:xfrm rot="-5400000" flipH="1">
                  <a:off x="4898862" y="4657244"/>
                  <a:ext cx="642478" cy="324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11270" extrusionOk="0">
                      <a:moveTo>
                        <a:pt x="1" y="0"/>
                      </a:moveTo>
                      <a:lnTo>
                        <a:pt x="1" y="96"/>
                      </a:lnTo>
                      <a:cubicBezTo>
                        <a:pt x="1" y="6272"/>
                        <a:pt x="4999" y="11270"/>
                        <a:pt x="11175" y="11270"/>
                      </a:cubicBezTo>
                      <a:cubicBezTo>
                        <a:pt x="17351" y="11270"/>
                        <a:pt x="22349" y="6272"/>
                        <a:pt x="22349" y="96"/>
                      </a:cubicBezTo>
                      <a:lnTo>
                        <a:pt x="223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6" name="Google Shape;1606;p40"/>
                <p:cNvSpPr/>
                <p:nvPr/>
              </p:nvSpPr>
              <p:spPr>
                <a:xfrm rot="-5400000" flipH="1">
                  <a:off x="5223258" y="4657689"/>
                  <a:ext cx="642478" cy="323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11239" extrusionOk="0">
                      <a:moveTo>
                        <a:pt x="11175" y="1"/>
                      </a:moveTo>
                      <a:cubicBezTo>
                        <a:pt x="4999" y="1"/>
                        <a:pt x="1" y="4999"/>
                        <a:pt x="1" y="11175"/>
                      </a:cubicBezTo>
                      <a:lnTo>
                        <a:pt x="1" y="11238"/>
                      </a:lnTo>
                      <a:lnTo>
                        <a:pt x="22349" y="11238"/>
                      </a:lnTo>
                      <a:lnTo>
                        <a:pt x="22349" y="11175"/>
                      </a:lnTo>
                      <a:cubicBezTo>
                        <a:pt x="22349" y="4999"/>
                        <a:pt x="17351" y="1"/>
                        <a:pt x="1117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7" name="Google Shape;1607;p40"/>
                <p:cNvSpPr/>
                <p:nvPr/>
              </p:nvSpPr>
              <p:spPr>
                <a:xfrm rot="-5400000" flipH="1">
                  <a:off x="2451810" y="4496157"/>
                  <a:ext cx="642478" cy="646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6" extrusionOk="0">
                      <a:moveTo>
                        <a:pt x="22349" y="0"/>
                      </a:moveTo>
                      <a:cubicBezTo>
                        <a:pt x="9997" y="0"/>
                        <a:pt x="1" y="9996"/>
                        <a:pt x="1" y="22348"/>
                      </a:cubicBezTo>
                      <a:lnTo>
                        <a:pt x="1" y="22475"/>
                      </a:lnTo>
                      <a:lnTo>
                        <a:pt x="22349" y="22475"/>
                      </a:lnTo>
                      <a:lnTo>
                        <a:pt x="2234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8" name="Google Shape;1608;p40"/>
                <p:cNvSpPr/>
                <p:nvPr/>
              </p:nvSpPr>
              <p:spPr>
                <a:xfrm rot="-5400000" flipH="1">
                  <a:off x="3097845" y="4496157"/>
                  <a:ext cx="642478" cy="646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6" extrusionOk="0">
                      <a:moveTo>
                        <a:pt x="1" y="0"/>
                      </a:moveTo>
                      <a:lnTo>
                        <a:pt x="1" y="22476"/>
                      </a:lnTo>
                      <a:lnTo>
                        <a:pt x="22349" y="2247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9" name="Google Shape;1609;p40"/>
                <p:cNvSpPr/>
                <p:nvPr/>
              </p:nvSpPr>
              <p:spPr>
                <a:xfrm rot="-5400000" flipH="1">
                  <a:off x="3582937" y="4657244"/>
                  <a:ext cx="642478" cy="324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11270" extrusionOk="0">
                      <a:moveTo>
                        <a:pt x="1" y="0"/>
                      </a:moveTo>
                      <a:lnTo>
                        <a:pt x="1" y="96"/>
                      </a:lnTo>
                      <a:cubicBezTo>
                        <a:pt x="1" y="6272"/>
                        <a:pt x="4999" y="11270"/>
                        <a:pt x="11175" y="11270"/>
                      </a:cubicBezTo>
                      <a:cubicBezTo>
                        <a:pt x="17351" y="11270"/>
                        <a:pt x="22349" y="6272"/>
                        <a:pt x="22349" y="96"/>
                      </a:cubicBezTo>
                      <a:lnTo>
                        <a:pt x="223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40"/>
                <p:cNvSpPr/>
                <p:nvPr/>
              </p:nvSpPr>
              <p:spPr>
                <a:xfrm rot="-5400000" flipH="1">
                  <a:off x="3907333" y="4657689"/>
                  <a:ext cx="642478" cy="323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11239" extrusionOk="0">
                      <a:moveTo>
                        <a:pt x="11175" y="1"/>
                      </a:moveTo>
                      <a:cubicBezTo>
                        <a:pt x="4999" y="1"/>
                        <a:pt x="1" y="4999"/>
                        <a:pt x="1" y="11175"/>
                      </a:cubicBezTo>
                      <a:lnTo>
                        <a:pt x="1" y="11238"/>
                      </a:lnTo>
                      <a:lnTo>
                        <a:pt x="22349" y="11238"/>
                      </a:lnTo>
                      <a:lnTo>
                        <a:pt x="22349" y="11175"/>
                      </a:lnTo>
                      <a:cubicBezTo>
                        <a:pt x="22349" y="4999"/>
                        <a:pt x="17351" y="1"/>
                        <a:pt x="111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611;p40"/>
                <p:cNvSpPr/>
                <p:nvPr/>
              </p:nvSpPr>
              <p:spPr>
                <a:xfrm rot="-5400000" flipH="1">
                  <a:off x="4401500" y="4484715"/>
                  <a:ext cx="642478" cy="669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3272" extrusionOk="0">
                      <a:moveTo>
                        <a:pt x="1" y="1"/>
                      </a:moveTo>
                      <a:lnTo>
                        <a:pt x="1" y="23272"/>
                      </a:lnTo>
                      <a:lnTo>
                        <a:pt x="22349" y="23272"/>
                      </a:lnTo>
                      <a:lnTo>
                        <a:pt x="223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40"/>
                <p:cNvSpPr/>
                <p:nvPr/>
              </p:nvSpPr>
              <p:spPr>
                <a:xfrm rot="-5400000" flipH="1">
                  <a:off x="2725404" y="4769768"/>
                  <a:ext cx="368830" cy="372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30" h="12958" extrusionOk="0">
                      <a:moveTo>
                        <a:pt x="12830" y="1"/>
                      </a:moveTo>
                      <a:cubicBezTo>
                        <a:pt x="5731" y="1"/>
                        <a:pt x="0" y="5731"/>
                        <a:pt x="0" y="12830"/>
                      </a:cubicBezTo>
                      <a:lnTo>
                        <a:pt x="0" y="12957"/>
                      </a:lnTo>
                      <a:lnTo>
                        <a:pt x="12830" y="12957"/>
                      </a:lnTo>
                      <a:lnTo>
                        <a:pt x="128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613;p40"/>
                <p:cNvSpPr/>
                <p:nvPr/>
              </p:nvSpPr>
              <p:spPr>
                <a:xfrm rot="-5400000" flipH="1">
                  <a:off x="4390991" y="4498903"/>
                  <a:ext cx="640638" cy="640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5" h="22285" extrusionOk="0">
                      <a:moveTo>
                        <a:pt x="11111" y="0"/>
                      </a:moveTo>
                      <a:lnTo>
                        <a:pt x="1" y="11111"/>
                      </a:lnTo>
                      <a:lnTo>
                        <a:pt x="11175" y="22285"/>
                      </a:lnTo>
                      <a:lnTo>
                        <a:pt x="22285" y="11142"/>
                      </a:lnTo>
                      <a:lnTo>
                        <a:pt x="1111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4" name="Google Shape;1614;p40"/>
              <p:cNvGrpSpPr/>
              <p:nvPr/>
            </p:nvGrpSpPr>
            <p:grpSpPr>
              <a:xfrm>
                <a:off x="5" y="4634194"/>
                <a:ext cx="2511672" cy="513055"/>
                <a:chOff x="5" y="4634194"/>
                <a:chExt cx="2511672" cy="513055"/>
              </a:xfrm>
            </p:grpSpPr>
            <p:sp>
              <p:nvSpPr>
                <p:cNvPr id="1615" name="Google Shape;1615;p40"/>
                <p:cNvSpPr/>
                <p:nvPr/>
              </p:nvSpPr>
              <p:spPr>
                <a:xfrm rot="10800000" flipH="1">
                  <a:off x="1004613" y="4638039"/>
                  <a:ext cx="502461" cy="505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6" extrusionOk="0">
                      <a:moveTo>
                        <a:pt x="1" y="0"/>
                      </a:moveTo>
                      <a:lnTo>
                        <a:pt x="1" y="22476"/>
                      </a:lnTo>
                      <a:lnTo>
                        <a:pt x="22349" y="2247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616;p40"/>
                <p:cNvSpPr/>
                <p:nvPr/>
              </p:nvSpPr>
              <p:spPr>
                <a:xfrm rot="10800000">
                  <a:off x="724" y="4639044"/>
                  <a:ext cx="502461" cy="505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7" extrusionOk="0">
                      <a:moveTo>
                        <a:pt x="0" y="1"/>
                      </a:moveTo>
                      <a:lnTo>
                        <a:pt x="0" y="22476"/>
                      </a:lnTo>
                      <a:lnTo>
                        <a:pt x="22348" y="22476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40"/>
                <p:cNvSpPr/>
                <p:nvPr/>
              </p:nvSpPr>
              <p:spPr>
                <a:xfrm rot="10800000">
                  <a:off x="5" y="4639044"/>
                  <a:ext cx="503181" cy="505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1" h="22477" extrusionOk="0">
                      <a:moveTo>
                        <a:pt x="0" y="1"/>
                      </a:moveTo>
                      <a:lnTo>
                        <a:pt x="0" y="22476"/>
                      </a:lnTo>
                      <a:cubicBezTo>
                        <a:pt x="12352" y="22476"/>
                        <a:pt x="22380" y="12480"/>
                        <a:pt x="22380" y="128"/>
                      </a:cubicBezTo>
                      <a:lnTo>
                        <a:pt x="2238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8" name="Google Shape;1618;p40"/>
                <p:cNvSpPr/>
                <p:nvPr/>
              </p:nvSpPr>
              <p:spPr>
                <a:xfrm rot="10800000">
                  <a:off x="1005034" y="4639043"/>
                  <a:ext cx="1506642" cy="504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14" h="22445" extrusionOk="0">
                      <a:moveTo>
                        <a:pt x="11238" y="1"/>
                      </a:moveTo>
                      <a:cubicBezTo>
                        <a:pt x="5031" y="1"/>
                        <a:pt x="1" y="5031"/>
                        <a:pt x="1" y="11238"/>
                      </a:cubicBezTo>
                      <a:cubicBezTo>
                        <a:pt x="1" y="17414"/>
                        <a:pt x="5031" y="22444"/>
                        <a:pt x="11238" y="22444"/>
                      </a:cubicBezTo>
                      <a:lnTo>
                        <a:pt x="67013" y="22444"/>
                      </a:lnTo>
                      <a:lnTo>
                        <a:pt x="6701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619" name="Google Shape;1619;p40"/>
                <p:cNvGrpSpPr/>
                <p:nvPr/>
              </p:nvGrpSpPr>
              <p:grpSpPr>
                <a:xfrm rot="10800000" flipH="1">
                  <a:off x="1505369" y="4634194"/>
                  <a:ext cx="503380" cy="513055"/>
                  <a:chOff x="116" y="1926514"/>
                  <a:chExt cx="649188" cy="644298"/>
                </a:xfrm>
              </p:grpSpPr>
              <p:sp>
                <p:nvSpPr>
                  <p:cNvPr id="1620" name="Google Shape;1620;p40"/>
                  <p:cNvSpPr/>
                  <p:nvPr/>
                </p:nvSpPr>
                <p:spPr>
                  <a:xfrm rot="5400000" flipH="1">
                    <a:off x="279373" y="2200881"/>
                    <a:ext cx="644289" cy="95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2" h="3185" extrusionOk="0">
                        <a:moveTo>
                          <a:pt x="0" y="1"/>
                        </a:moveTo>
                        <a:lnTo>
                          <a:pt x="0" y="3184"/>
                        </a:lnTo>
                        <a:lnTo>
                          <a:pt x="22412" y="3184"/>
                        </a:lnTo>
                        <a:lnTo>
                          <a:pt x="2241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1" name="Google Shape;1621;p40"/>
                  <p:cNvSpPr/>
                  <p:nvPr/>
                </p:nvSpPr>
                <p:spPr>
                  <a:xfrm rot="5400000" flipH="1">
                    <a:off x="92995" y="2202428"/>
                    <a:ext cx="644289" cy="924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2" h="3216" extrusionOk="0">
                        <a:moveTo>
                          <a:pt x="0" y="1"/>
                        </a:moveTo>
                        <a:lnTo>
                          <a:pt x="0" y="3216"/>
                        </a:lnTo>
                        <a:lnTo>
                          <a:pt x="22412" y="3216"/>
                        </a:lnTo>
                        <a:lnTo>
                          <a:pt x="2241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2" name="Google Shape;1622;p40"/>
                  <p:cNvSpPr/>
                  <p:nvPr/>
                </p:nvSpPr>
                <p:spPr>
                  <a:xfrm rot="5400000" flipH="1">
                    <a:off x="-91402" y="2202888"/>
                    <a:ext cx="644289" cy="915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2" h="3184" extrusionOk="0">
                        <a:moveTo>
                          <a:pt x="0" y="0"/>
                        </a:moveTo>
                        <a:lnTo>
                          <a:pt x="0" y="3184"/>
                        </a:lnTo>
                        <a:lnTo>
                          <a:pt x="22412" y="3184"/>
                        </a:lnTo>
                        <a:lnTo>
                          <a:pt x="2241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3" name="Google Shape;1623;p40"/>
                  <p:cNvSpPr/>
                  <p:nvPr/>
                </p:nvSpPr>
                <p:spPr>
                  <a:xfrm rot="5400000" flipH="1">
                    <a:off x="-276244" y="2202874"/>
                    <a:ext cx="644289" cy="91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2" h="3185" extrusionOk="0">
                        <a:moveTo>
                          <a:pt x="0" y="1"/>
                        </a:moveTo>
                        <a:lnTo>
                          <a:pt x="0" y="3184"/>
                        </a:lnTo>
                        <a:lnTo>
                          <a:pt x="22412" y="3184"/>
                        </a:lnTo>
                        <a:lnTo>
                          <a:pt x="2241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624" name="Google Shape;1624;p40"/>
                <p:cNvSpPr/>
                <p:nvPr/>
              </p:nvSpPr>
              <p:spPr>
                <a:xfrm rot="10800000">
                  <a:off x="491633" y="4639035"/>
                  <a:ext cx="513971" cy="505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7" extrusionOk="0">
                      <a:moveTo>
                        <a:pt x="0" y="1"/>
                      </a:moveTo>
                      <a:lnTo>
                        <a:pt x="0" y="22476"/>
                      </a:lnTo>
                      <a:lnTo>
                        <a:pt x="22348" y="22476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5" name="Google Shape;1625;p40"/>
                <p:cNvSpPr/>
                <p:nvPr/>
              </p:nvSpPr>
              <p:spPr>
                <a:xfrm rot="10800000">
                  <a:off x="502424" y="4640483"/>
                  <a:ext cx="503900" cy="506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13" h="22508" extrusionOk="0">
                      <a:moveTo>
                        <a:pt x="11206" y="0"/>
                      </a:moveTo>
                      <a:cubicBezTo>
                        <a:pt x="4998" y="0"/>
                        <a:pt x="0" y="5094"/>
                        <a:pt x="128" y="11302"/>
                      </a:cubicBezTo>
                      <a:lnTo>
                        <a:pt x="128" y="11397"/>
                      </a:lnTo>
                      <a:cubicBezTo>
                        <a:pt x="128" y="17510"/>
                        <a:pt x="5094" y="22476"/>
                        <a:pt x="11206" y="22508"/>
                      </a:cubicBezTo>
                      <a:cubicBezTo>
                        <a:pt x="17350" y="22476"/>
                        <a:pt x="22285" y="17510"/>
                        <a:pt x="22317" y="11397"/>
                      </a:cubicBezTo>
                      <a:lnTo>
                        <a:pt x="22317" y="11302"/>
                      </a:lnTo>
                      <a:cubicBezTo>
                        <a:pt x="22412" y="5094"/>
                        <a:pt x="17414" y="0"/>
                        <a:pt x="1120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40"/>
                <p:cNvSpPr/>
                <p:nvPr/>
              </p:nvSpPr>
              <p:spPr>
                <a:xfrm rot="-5400000" flipH="1">
                  <a:off x="1003712" y="4637459"/>
                  <a:ext cx="504249" cy="505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6" extrusionOk="0">
                      <a:moveTo>
                        <a:pt x="1" y="0"/>
                      </a:moveTo>
                      <a:lnTo>
                        <a:pt x="1" y="22476"/>
                      </a:lnTo>
                      <a:lnTo>
                        <a:pt x="22349" y="2247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ONE_COLUMN_TEXT_1_1_1"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41"/>
          <p:cNvSpPr txBox="1">
            <a:spLocks noGrp="1"/>
          </p:cNvSpPr>
          <p:nvPr>
            <p:ph type="title"/>
          </p:nvPr>
        </p:nvSpPr>
        <p:spPr>
          <a:xfrm>
            <a:off x="1496550" y="946443"/>
            <a:ext cx="61395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9" name="Google Shape;1629;p41"/>
          <p:cNvSpPr txBox="1">
            <a:spLocks noGrp="1"/>
          </p:cNvSpPr>
          <p:nvPr>
            <p:ph type="title" idx="2"/>
          </p:nvPr>
        </p:nvSpPr>
        <p:spPr>
          <a:xfrm>
            <a:off x="1589638" y="2312426"/>
            <a:ext cx="1623300" cy="44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0" name="Google Shape;1630;p41"/>
          <p:cNvSpPr txBox="1">
            <a:spLocks noGrp="1"/>
          </p:cNvSpPr>
          <p:nvPr>
            <p:ph type="subTitle" idx="1"/>
          </p:nvPr>
        </p:nvSpPr>
        <p:spPr>
          <a:xfrm>
            <a:off x="1589650" y="2677340"/>
            <a:ext cx="16233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31" name="Google Shape;1631;p41"/>
          <p:cNvSpPr txBox="1">
            <a:spLocks noGrp="1"/>
          </p:cNvSpPr>
          <p:nvPr>
            <p:ph type="title" idx="3"/>
          </p:nvPr>
        </p:nvSpPr>
        <p:spPr>
          <a:xfrm>
            <a:off x="3760387" y="2312312"/>
            <a:ext cx="1623300" cy="44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2" name="Google Shape;1632;p41"/>
          <p:cNvSpPr txBox="1">
            <a:spLocks noGrp="1"/>
          </p:cNvSpPr>
          <p:nvPr>
            <p:ph type="subTitle" idx="4"/>
          </p:nvPr>
        </p:nvSpPr>
        <p:spPr>
          <a:xfrm>
            <a:off x="3760391" y="2677227"/>
            <a:ext cx="16233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33" name="Google Shape;1633;p41"/>
          <p:cNvSpPr txBox="1">
            <a:spLocks noGrp="1"/>
          </p:cNvSpPr>
          <p:nvPr>
            <p:ph type="title" idx="5"/>
          </p:nvPr>
        </p:nvSpPr>
        <p:spPr>
          <a:xfrm>
            <a:off x="5931136" y="2312312"/>
            <a:ext cx="1623300" cy="44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4" name="Google Shape;1634;p41"/>
          <p:cNvSpPr txBox="1">
            <a:spLocks noGrp="1"/>
          </p:cNvSpPr>
          <p:nvPr>
            <p:ph type="subTitle" idx="6"/>
          </p:nvPr>
        </p:nvSpPr>
        <p:spPr>
          <a:xfrm>
            <a:off x="5931131" y="2677227"/>
            <a:ext cx="16233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35" name="Google Shape;1635;p41"/>
          <p:cNvSpPr txBox="1">
            <a:spLocks noGrp="1"/>
          </p:cNvSpPr>
          <p:nvPr>
            <p:ph type="title" idx="7"/>
          </p:nvPr>
        </p:nvSpPr>
        <p:spPr>
          <a:xfrm>
            <a:off x="1589638" y="3400871"/>
            <a:ext cx="1623300" cy="44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6" name="Google Shape;1636;p41"/>
          <p:cNvSpPr txBox="1">
            <a:spLocks noGrp="1"/>
          </p:cNvSpPr>
          <p:nvPr>
            <p:ph type="subTitle" idx="8"/>
          </p:nvPr>
        </p:nvSpPr>
        <p:spPr>
          <a:xfrm>
            <a:off x="1589650" y="3841955"/>
            <a:ext cx="16233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37" name="Google Shape;1637;p41"/>
          <p:cNvSpPr txBox="1">
            <a:spLocks noGrp="1"/>
          </p:cNvSpPr>
          <p:nvPr>
            <p:ph type="title" idx="9"/>
          </p:nvPr>
        </p:nvSpPr>
        <p:spPr>
          <a:xfrm>
            <a:off x="3760387" y="3400833"/>
            <a:ext cx="1623300" cy="44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8" name="Google Shape;1638;p41"/>
          <p:cNvSpPr txBox="1">
            <a:spLocks noGrp="1"/>
          </p:cNvSpPr>
          <p:nvPr>
            <p:ph type="subTitle" idx="13"/>
          </p:nvPr>
        </p:nvSpPr>
        <p:spPr>
          <a:xfrm>
            <a:off x="3760391" y="3841955"/>
            <a:ext cx="16233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39" name="Google Shape;1639;p41"/>
          <p:cNvSpPr txBox="1">
            <a:spLocks noGrp="1"/>
          </p:cNvSpPr>
          <p:nvPr>
            <p:ph type="title" idx="14"/>
          </p:nvPr>
        </p:nvSpPr>
        <p:spPr>
          <a:xfrm>
            <a:off x="5931136" y="3400833"/>
            <a:ext cx="1623300" cy="44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0" name="Google Shape;1640;p41"/>
          <p:cNvSpPr txBox="1">
            <a:spLocks noGrp="1"/>
          </p:cNvSpPr>
          <p:nvPr>
            <p:ph type="subTitle" idx="15"/>
          </p:nvPr>
        </p:nvSpPr>
        <p:spPr>
          <a:xfrm>
            <a:off x="5931131" y="3841955"/>
            <a:ext cx="16233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641" name="Google Shape;1641;p41"/>
          <p:cNvGrpSpPr/>
          <p:nvPr/>
        </p:nvGrpSpPr>
        <p:grpSpPr>
          <a:xfrm>
            <a:off x="8" y="-9417"/>
            <a:ext cx="1493626" cy="5154755"/>
            <a:chOff x="8" y="-9417"/>
            <a:chExt cx="1493626" cy="5154755"/>
          </a:xfrm>
        </p:grpSpPr>
        <p:sp>
          <p:nvSpPr>
            <p:cNvPr id="1642" name="Google Shape;1642;p41"/>
            <p:cNvSpPr/>
            <p:nvPr/>
          </p:nvSpPr>
          <p:spPr>
            <a:xfrm rot="5400000">
              <a:off x="21977" y="-11349"/>
              <a:ext cx="483688" cy="503722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1"/>
            <p:cNvSpPr/>
            <p:nvPr/>
          </p:nvSpPr>
          <p:spPr>
            <a:xfrm rot="5400000">
              <a:off x="10891" y="-667"/>
              <a:ext cx="482303" cy="482359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1"/>
            <p:cNvSpPr/>
            <p:nvPr/>
          </p:nvSpPr>
          <p:spPr>
            <a:xfrm rot="5400000">
              <a:off x="721698" y="-210794"/>
              <a:ext cx="68910" cy="485108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3" y="22412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1"/>
            <p:cNvSpPr/>
            <p:nvPr/>
          </p:nvSpPr>
          <p:spPr>
            <a:xfrm rot="5400000">
              <a:off x="721687" y="-71640"/>
              <a:ext cx="68931" cy="485108"/>
            </a:xfrm>
            <a:custGeom>
              <a:avLst/>
              <a:gdLst/>
              <a:ahLst/>
              <a:cxnLst/>
              <a:rect l="l" t="t" r="r" b="b"/>
              <a:pathLst>
                <a:path w="3185" h="22412" extrusionOk="0">
                  <a:moveTo>
                    <a:pt x="1" y="0"/>
                  </a:moveTo>
                  <a:lnTo>
                    <a:pt x="1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1"/>
            <p:cNvSpPr/>
            <p:nvPr/>
          </p:nvSpPr>
          <p:spPr>
            <a:xfrm rot="5400000">
              <a:off x="721352" y="67169"/>
              <a:ext cx="69602" cy="485108"/>
            </a:xfrm>
            <a:custGeom>
              <a:avLst/>
              <a:gdLst/>
              <a:ahLst/>
              <a:cxnLst/>
              <a:rect l="l" t="t" r="r" b="b"/>
              <a:pathLst>
                <a:path w="3216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216" y="22412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1"/>
            <p:cNvSpPr/>
            <p:nvPr/>
          </p:nvSpPr>
          <p:spPr>
            <a:xfrm rot="5400000">
              <a:off x="721698" y="205988"/>
              <a:ext cx="68910" cy="485108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1"/>
            <p:cNvSpPr/>
            <p:nvPr/>
          </p:nvSpPr>
          <p:spPr>
            <a:xfrm rot="-5400000">
              <a:off x="24763" y="490810"/>
              <a:ext cx="475140" cy="501608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1"/>
            <p:cNvSpPr/>
            <p:nvPr/>
          </p:nvSpPr>
          <p:spPr>
            <a:xfrm rot="-5400000">
              <a:off x="236818" y="702870"/>
              <a:ext cx="51011" cy="501608"/>
            </a:xfrm>
            <a:custGeom>
              <a:avLst/>
              <a:gdLst/>
              <a:ahLst/>
              <a:cxnLst/>
              <a:rect l="l" t="t" r="r" b="b"/>
              <a:pathLst>
                <a:path w="2357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357" y="22476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1"/>
            <p:cNvSpPr/>
            <p:nvPr/>
          </p:nvSpPr>
          <p:spPr>
            <a:xfrm rot="-5400000">
              <a:off x="236483" y="595052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1"/>
            <p:cNvSpPr/>
            <p:nvPr/>
          </p:nvSpPr>
          <p:spPr>
            <a:xfrm rot="-5400000">
              <a:off x="236829" y="487245"/>
              <a:ext cx="50990" cy="501608"/>
            </a:xfrm>
            <a:custGeom>
              <a:avLst/>
              <a:gdLst/>
              <a:ahLst/>
              <a:cxnLst/>
              <a:rect l="l" t="t" r="r" b="b"/>
              <a:pathLst>
                <a:path w="2356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56" y="22476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1"/>
            <p:cNvSpPr/>
            <p:nvPr/>
          </p:nvSpPr>
          <p:spPr>
            <a:xfrm rot="-5400000">
              <a:off x="236483" y="379437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1"/>
            <p:cNvSpPr/>
            <p:nvPr/>
          </p:nvSpPr>
          <p:spPr>
            <a:xfrm rot="-5400000">
              <a:off x="229799" y="264119"/>
              <a:ext cx="65650" cy="501945"/>
            </a:xfrm>
            <a:custGeom>
              <a:avLst/>
              <a:gdLst/>
              <a:ahLst/>
              <a:cxnLst/>
              <a:rect l="l" t="t" r="r" b="b"/>
              <a:pathLst>
                <a:path w="238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1"/>
            <p:cNvSpPr/>
            <p:nvPr/>
          </p:nvSpPr>
          <p:spPr>
            <a:xfrm rot="10800000" flipH="1">
              <a:off x="1009890" y="480157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1"/>
            <p:cNvSpPr/>
            <p:nvPr/>
          </p:nvSpPr>
          <p:spPr>
            <a:xfrm rot="10800000" flipH="1">
              <a:off x="1008539" y="-9417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1"/>
            <p:cNvSpPr/>
            <p:nvPr/>
          </p:nvSpPr>
          <p:spPr>
            <a:xfrm rot="-5400000" flipH="1">
              <a:off x="1214834" y="688554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 rot="-5400000" flipH="1">
              <a:off x="1076630" y="688543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 rot="-5400000" flipH="1">
              <a:off x="938416" y="688543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 rot="-5400000" flipH="1">
              <a:off x="800213" y="688554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 rot="10800000" flipH="1">
              <a:off x="1008539" y="964706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 rot="-5400000">
              <a:off x="1008544" y="961351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 rot="10800000">
              <a:off x="10869" y="1471317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1"/>
            <p:cNvSpPr/>
            <p:nvPr/>
          </p:nvSpPr>
          <p:spPr>
            <a:xfrm rot="5400000">
              <a:off x="12924" y="986305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1"/>
            <p:cNvSpPr/>
            <p:nvPr/>
          </p:nvSpPr>
          <p:spPr>
            <a:xfrm rot="5400000">
              <a:off x="-58609" y="1679703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1"/>
            <p:cNvSpPr/>
            <p:nvPr/>
          </p:nvSpPr>
          <p:spPr>
            <a:xfrm rot="5400000">
              <a:off x="79605" y="1679703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1"/>
            <p:cNvSpPr/>
            <p:nvPr/>
          </p:nvSpPr>
          <p:spPr>
            <a:xfrm rot="10800000">
              <a:off x="12272" y="1955865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1"/>
            <p:cNvSpPr/>
            <p:nvPr/>
          </p:nvSpPr>
          <p:spPr>
            <a:xfrm rot="5400000" flipH="1">
              <a:off x="12267" y="1952510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1"/>
            <p:cNvSpPr/>
            <p:nvPr/>
          </p:nvSpPr>
          <p:spPr>
            <a:xfrm rot="5400000">
              <a:off x="217828" y="1679703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1"/>
            <p:cNvSpPr/>
            <p:nvPr/>
          </p:nvSpPr>
          <p:spPr>
            <a:xfrm rot="10800000" flipH="1">
              <a:off x="8" y="4661857"/>
              <a:ext cx="481359" cy="483480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0" name="Google Shape;1670;p41"/>
          <p:cNvGrpSpPr/>
          <p:nvPr/>
        </p:nvGrpSpPr>
        <p:grpSpPr>
          <a:xfrm>
            <a:off x="7670821" y="-4525"/>
            <a:ext cx="1484116" cy="5149863"/>
            <a:chOff x="7670821" y="-4525"/>
            <a:chExt cx="1484116" cy="5149863"/>
          </a:xfrm>
        </p:grpSpPr>
        <p:sp>
          <p:nvSpPr>
            <p:cNvPr id="1671" name="Google Shape;1671;p41"/>
            <p:cNvSpPr/>
            <p:nvPr/>
          </p:nvSpPr>
          <p:spPr>
            <a:xfrm rot="-5400000" flipH="1">
              <a:off x="8658756" y="-9543"/>
              <a:ext cx="483688" cy="503722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1"/>
            <p:cNvSpPr/>
            <p:nvPr/>
          </p:nvSpPr>
          <p:spPr>
            <a:xfrm rot="-5400000" flipH="1">
              <a:off x="8671228" y="1138"/>
              <a:ext cx="482303" cy="482359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1"/>
            <p:cNvSpPr/>
            <p:nvPr/>
          </p:nvSpPr>
          <p:spPr>
            <a:xfrm rot="10800000" flipH="1">
              <a:off x="8653397" y="481961"/>
              <a:ext cx="475140" cy="501608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1"/>
            <p:cNvSpPr/>
            <p:nvPr/>
          </p:nvSpPr>
          <p:spPr>
            <a:xfrm rot="10800000" flipH="1">
              <a:off x="8653401" y="481970"/>
              <a:ext cx="51011" cy="501608"/>
            </a:xfrm>
            <a:custGeom>
              <a:avLst/>
              <a:gdLst/>
              <a:ahLst/>
              <a:cxnLst/>
              <a:rect l="l" t="t" r="r" b="b"/>
              <a:pathLst>
                <a:path w="2357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357" y="22476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1"/>
            <p:cNvSpPr/>
            <p:nvPr/>
          </p:nvSpPr>
          <p:spPr>
            <a:xfrm rot="10800000" flipH="1">
              <a:off x="8760884" y="481970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1"/>
            <p:cNvSpPr/>
            <p:nvPr/>
          </p:nvSpPr>
          <p:spPr>
            <a:xfrm rot="10800000" flipH="1">
              <a:off x="8869038" y="481970"/>
              <a:ext cx="50990" cy="501608"/>
            </a:xfrm>
            <a:custGeom>
              <a:avLst/>
              <a:gdLst/>
              <a:ahLst/>
              <a:cxnLst/>
              <a:rect l="l" t="t" r="r" b="b"/>
              <a:pathLst>
                <a:path w="2356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56" y="22476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1"/>
            <p:cNvSpPr/>
            <p:nvPr/>
          </p:nvSpPr>
          <p:spPr>
            <a:xfrm rot="10800000" flipH="1">
              <a:off x="8976500" y="481970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1"/>
            <p:cNvSpPr/>
            <p:nvPr/>
          </p:nvSpPr>
          <p:spPr>
            <a:xfrm rot="10800000">
              <a:off x="7672184" y="481963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1"/>
            <p:cNvSpPr/>
            <p:nvPr/>
          </p:nvSpPr>
          <p:spPr>
            <a:xfrm rot="10800000">
              <a:off x="7672194" y="-4525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1"/>
            <p:cNvSpPr/>
            <p:nvPr/>
          </p:nvSpPr>
          <p:spPr>
            <a:xfrm rot="5400000">
              <a:off x="7464503" y="690360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1"/>
            <p:cNvSpPr/>
            <p:nvPr/>
          </p:nvSpPr>
          <p:spPr>
            <a:xfrm rot="5400000">
              <a:off x="7602706" y="690349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1"/>
            <p:cNvSpPr/>
            <p:nvPr/>
          </p:nvSpPr>
          <p:spPr>
            <a:xfrm rot="5400000">
              <a:off x="7740920" y="690349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1"/>
            <p:cNvSpPr/>
            <p:nvPr/>
          </p:nvSpPr>
          <p:spPr>
            <a:xfrm rot="5400000">
              <a:off x="7879123" y="690360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1"/>
            <p:cNvSpPr/>
            <p:nvPr/>
          </p:nvSpPr>
          <p:spPr>
            <a:xfrm rot="10800000">
              <a:off x="7672194" y="966511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1"/>
            <p:cNvSpPr/>
            <p:nvPr/>
          </p:nvSpPr>
          <p:spPr>
            <a:xfrm rot="5400000" flipH="1">
              <a:off x="7673628" y="961742"/>
              <a:ext cx="483688" cy="48930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1"/>
            <p:cNvSpPr/>
            <p:nvPr/>
          </p:nvSpPr>
          <p:spPr>
            <a:xfrm rot="-5400000" flipH="1">
              <a:off x="8670517" y="1473826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1"/>
            <p:cNvSpPr/>
            <p:nvPr/>
          </p:nvSpPr>
          <p:spPr>
            <a:xfrm rot="-5400000" flipH="1">
              <a:off x="8667810" y="988110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1"/>
            <p:cNvSpPr/>
            <p:nvPr/>
          </p:nvSpPr>
          <p:spPr>
            <a:xfrm flipH="1">
              <a:off x="8669780" y="1889163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1"/>
            <p:cNvSpPr/>
            <p:nvPr/>
          </p:nvSpPr>
          <p:spPr>
            <a:xfrm flipH="1">
              <a:off x="8669780" y="1750950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1"/>
            <p:cNvSpPr/>
            <p:nvPr/>
          </p:nvSpPr>
          <p:spPr>
            <a:xfrm flipH="1">
              <a:off x="8669780" y="1612736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1"/>
            <p:cNvSpPr/>
            <p:nvPr/>
          </p:nvSpPr>
          <p:spPr>
            <a:xfrm rot="10800000" flipH="1">
              <a:off x="8668461" y="1957671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1"/>
            <p:cNvSpPr/>
            <p:nvPr/>
          </p:nvSpPr>
          <p:spPr>
            <a:xfrm rot="-5400000">
              <a:off x="8668466" y="1954316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1"/>
            <p:cNvSpPr/>
            <p:nvPr/>
          </p:nvSpPr>
          <p:spPr>
            <a:xfrm flipH="1">
              <a:off x="8669780" y="1474513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4" name="Google Shape;1694;p41"/>
            <p:cNvGrpSpPr/>
            <p:nvPr/>
          </p:nvGrpSpPr>
          <p:grpSpPr>
            <a:xfrm rot="10800000" flipH="1">
              <a:off x="8165339" y="4"/>
              <a:ext cx="485063" cy="485004"/>
              <a:chOff x="7831939" y="4498901"/>
              <a:chExt cx="644345" cy="644267"/>
            </a:xfrm>
          </p:grpSpPr>
          <p:sp>
            <p:nvSpPr>
              <p:cNvPr id="1695" name="Google Shape;1695;p41"/>
              <p:cNvSpPr/>
              <p:nvPr/>
            </p:nvSpPr>
            <p:spPr>
              <a:xfrm rot="-5400000">
                <a:off x="8108331" y="4591265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1"/>
              <p:cNvSpPr/>
              <p:nvPr/>
            </p:nvSpPr>
            <p:spPr>
              <a:xfrm rot="-5400000">
                <a:off x="8107885" y="4406887"/>
                <a:ext cx="9245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216" y="22412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1"/>
              <p:cNvSpPr/>
              <p:nvPr/>
            </p:nvSpPr>
            <p:spPr>
              <a:xfrm rot="-5400000">
                <a:off x="8108345" y="4222495"/>
                <a:ext cx="9153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1"/>
              <p:cNvSpPr/>
              <p:nvPr/>
            </p:nvSpPr>
            <p:spPr>
              <a:xfrm rot="-5400000">
                <a:off x="8108331" y="4775215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9" name="Google Shape;1699;p41"/>
            <p:cNvSpPr/>
            <p:nvPr/>
          </p:nvSpPr>
          <p:spPr>
            <a:xfrm rot="10800000">
              <a:off x="8666408" y="4661857"/>
              <a:ext cx="481359" cy="483480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ONE_COLUMN_TEXT_1_1_1_1"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42"/>
          <p:cNvSpPr txBox="1">
            <a:spLocks noGrp="1"/>
          </p:cNvSpPr>
          <p:nvPr>
            <p:ph type="title"/>
          </p:nvPr>
        </p:nvSpPr>
        <p:spPr>
          <a:xfrm>
            <a:off x="1496550" y="946443"/>
            <a:ext cx="61395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2" name="Google Shape;1702;p42"/>
          <p:cNvSpPr txBox="1">
            <a:spLocks noGrp="1"/>
          </p:cNvSpPr>
          <p:nvPr>
            <p:ph type="title" idx="2"/>
          </p:nvPr>
        </p:nvSpPr>
        <p:spPr>
          <a:xfrm>
            <a:off x="1589605" y="3225026"/>
            <a:ext cx="1623300" cy="44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3" name="Google Shape;1703;p42"/>
          <p:cNvSpPr txBox="1">
            <a:spLocks noGrp="1"/>
          </p:cNvSpPr>
          <p:nvPr>
            <p:ph type="subTitle" idx="1"/>
          </p:nvPr>
        </p:nvSpPr>
        <p:spPr>
          <a:xfrm>
            <a:off x="1589605" y="3589957"/>
            <a:ext cx="16233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Basic"/>
                <a:ea typeface="Basic"/>
                <a:cs typeface="Basic"/>
                <a:sym typeface="Bas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4" name="Google Shape;1704;p42"/>
          <p:cNvSpPr txBox="1">
            <a:spLocks noGrp="1"/>
          </p:cNvSpPr>
          <p:nvPr>
            <p:ph type="title" idx="3"/>
          </p:nvPr>
        </p:nvSpPr>
        <p:spPr>
          <a:xfrm>
            <a:off x="3760350" y="3224912"/>
            <a:ext cx="1623300" cy="44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5" name="Google Shape;1705;p42"/>
          <p:cNvSpPr txBox="1">
            <a:spLocks noGrp="1"/>
          </p:cNvSpPr>
          <p:nvPr>
            <p:ph type="subTitle" idx="4"/>
          </p:nvPr>
        </p:nvSpPr>
        <p:spPr>
          <a:xfrm>
            <a:off x="3760350" y="3589828"/>
            <a:ext cx="16233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Basic"/>
                <a:ea typeface="Basic"/>
                <a:cs typeface="Basic"/>
                <a:sym typeface="Bas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6" name="Google Shape;1706;p42"/>
          <p:cNvSpPr txBox="1">
            <a:spLocks noGrp="1"/>
          </p:cNvSpPr>
          <p:nvPr>
            <p:ph type="title" idx="5"/>
          </p:nvPr>
        </p:nvSpPr>
        <p:spPr>
          <a:xfrm>
            <a:off x="5931095" y="3224912"/>
            <a:ext cx="1623300" cy="44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7" name="Google Shape;1707;p42"/>
          <p:cNvSpPr txBox="1">
            <a:spLocks noGrp="1"/>
          </p:cNvSpPr>
          <p:nvPr>
            <p:ph type="subTitle" idx="6"/>
          </p:nvPr>
        </p:nvSpPr>
        <p:spPr>
          <a:xfrm>
            <a:off x="5931095" y="3589828"/>
            <a:ext cx="16233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Basic"/>
                <a:ea typeface="Basic"/>
                <a:cs typeface="Basic"/>
                <a:sym typeface="Bas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8" name="Google Shape;1708;p42"/>
          <p:cNvSpPr txBox="1">
            <a:spLocks noGrp="1"/>
          </p:cNvSpPr>
          <p:nvPr>
            <p:ph type="title" idx="7"/>
          </p:nvPr>
        </p:nvSpPr>
        <p:spPr>
          <a:xfrm>
            <a:off x="2674973" y="2118646"/>
            <a:ext cx="1623300" cy="44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9" name="Google Shape;1709;p42"/>
          <p:cNvSpPr txBox="1">
            <a:spLocks noGrp="1"/>
          </p:cNvSpPr>
          <p:nvPr>
            <p:ph type="subTitle" idx="8"/>
          </p:nvPr>
        </p:nvSpPr>
        <p:spPr>
          <a:xfrm>
            <a:off x="2674961" y="2483530"/>
            <a:ext cx="16233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Basic"/>
                <a:ea typeface="Basic"/>
                <a:cs typeface="Basic"/>
                <a:sym typeface="Bas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0" name="Google Shape;1710;p42"/>
          <p:cNvSpPr txBox="1">
            <a:spLocks noGrp="1"/>
          </p:cNvSpPr>
          <p:nvPr>
            <p:ph type="title" idx="9"/>
          </p:nvPr>
        </p:nvSpPr>
        <p:spPr>
          <a:xfrm>
            <a:off x="4845723" y="2118608"/>
            <a:ext cx="1623300" cy="44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1" name="Google Shape;1711;p42"/>
          <p:cNvSpPr txBox="1">
            <a:spLocks noGrp="1"/>
          </p:cNvSpPr>
          <p:nvPr>
            <p:ph type="subTitle" idx="13"/>
          </p:nvPr>
        </p:nvSpPr>
        <p:spPr>
          <a:xfrm>
            <a:off x="4845711" y="2483530"/>
            <a:ext cx="16233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Basic"/>
                <a:ea typeface="Basic"/>
                <a:cs typeface="Basic"/>
                <a:sym typeface="Bas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712" name="Google Shape;1712;p42"/>
          <p:cNvGrpSpPr/>
          <p:nvPr/>
        </p:nvGrpSpPr>
        <p:grpSpPr>
          <a:xfrm rot="5400000" flipH="1">
            <a:off x="7447672" y="-719887"/>
            <a:ext cx="976436" cy="2416204"/>
            <a:chOff x="8167564" y="-387"/>
            <a:chExt cx="976436" cy="2416204"/>
          </a:xfrm>
        </p:grpSpPr>
        <p:sp>
          <p:nvSpPr>
            <p:cNvPr id="1713" name="Google Shape;1713;p42"/>
            <p:cNvSpPr/>
            <p:nvPr/>
          </p:nvSpPr>
          <p:spPr>
            <a:xfrm rot="-5400000">
              <a:off x="8168938" y="-1068"/>
              <a:ext cx="483409" cy="486156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2"/>
            <p:cNvSpPr/>
            <p:nvPr/>
          </p:nvSpPr>
          <p:spPr>
            <a:xfrm rot="-5400000">
              <a:off x="8654325" y="482232"/>
              <a:ext cx="483409" cy="486178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2"/>
            <p:cNvSpPr/>
            <p:nvPr/>
          </p:nvSpPr>
          <p:spPr>
            <a:xfrm rot="-5400000">
              <a:off x="8654325" y="-1079"/>
              <a:ext cx="483409" cy="486178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2"/>
            <p:cNvSpPr/>
            <p:nvPr/>
          </p:nvSpPr>
          <p:spPr>
            <a:xfrm rot="-5400000">
              <a:off x="8651913" y="481897"/>
              <a:ext cx="484793" cy="486848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2"/>
            <p:cNvSpPr/>
            <p:nvPr/>
          </p:nvSpPr>
          <p:spPr>
            <a:xfrm rot="-5400000">
              <a:off x="8170657" y="1344"/>
              <a:ext cx="483409" cy="481332"/>
            </a:xfrm>
            <a:custGeom>
              <a:avLst/>
              <a:gdLst/>
              <a:ahLst/>
              <a:cxnLst/>
              <a:rect l="l" t="t" r="r" b="b"/>
              <a:pathLst>
                <a:path w="22349" h="22253" extrusionOk="0">
                  <a:moveTo>
                    <a:pt x="11174" y="0"/>
                  </a:moveTo>
                  <a:cubicBezTo>
                    <a:pt x="5094" y="0"/>
                    <a:pt x="128" y="4903"/>
                    <a:pt x="0" y="10983"/>
                  </a:cubicBezTo>
                  <a:lnTo>
                    <a:pt x="0" y="11079"/>
                  </a:lnTo>
                  <a:cubicBezTo>
                    <a:pt x="32" y="17255"/>
                    <a:pt x="5030" y="22253"/>
                    <a:pt x="11174" y="22253"/>
                  </a:cubicBezTo>
                  <a:cubicBezTo>
                    <a:pt x="17350" y="22253"/>
                    <a:pt x="22348" y="17255"/>
                    <a:pt x="22348" y="11079"/>
                  </a:cubicBezTo>
                  <a:lnTo>
                    <a:pt x="22348" y="10983"/>
                  </a:lnTo>
                  <a:cubicBezTo>
                    <a:pt x="22253" y="4903"/>
                    <a:pt x="17287" y="0"/>
                    <a:pt x="11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2"/>
            <p:cNvSpPr/>
            <p:nvPr/>
          </p:nvSpPr>
          <p:spPr>
            <a:xfrm rot="-5400000">
              <a:off x="8168938" y="482243"/>
              <a:ext cx="483409" cy="486156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22348" y="0"/>
                  </a:moveTo>
                  <a:cubicBezTo>
                    <a:pt x="9996" y="0"/>
                    <a:pt x="0" y="9997"/>
                    <a:pt x="0" y="22348"/>
                  </a:cubicBez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2"/>
            <p:cNvSpPr/>
            <p:nvPr/>
          </p:nvSpPr>
          <p:spPr>
            <a:xfrm rot="-5400000">
              <a:off x="8653979" y="-1425"/>
              <a:ext cx="484101" cy="486178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2"/>
            <p:cNvSpPr/>
            <p:nvPr/>
          </p:nvSpPr>
          <p:spPr>
            <a:xfrm rot="-5400000">
              <a:off x="8171620" y="1448319"/>
              <a:ext cx="1449513" cy="485485"/>
            </a:xfrm>
            <a:custGeom>
              <a:avLst/>
              <a:gdLst/>
              <a:ahLst/>
              <a:cxnLst/>
              <a:rect l="l" t="t" r="r" b="b"/>
              <a:pathLst>
                <a:path w="67014" h="22445" extrusionOk="0">
                  <a:moveTo>
                    <a:pt x="11238" y="1"/>
                  </a:moveTo>
                  <a:cubicBezTo>
                    <a:pt x="5031" y="1"/>
                    <a:pt x="1" y="5031"/>
                    <a:pt x="1" y="11238"/>
                  </a:cubicBezTo>
                  <a:cubicBezTo>
                    <a:pt x="1" y="17414"/>
                    <a:pt x="5031" y="22444"/>
                    <a:pt x="11238" y="22444"/>
                  </a:cubicBezTo>
                  <a:lnTo>
                    <a:pt x="67013" y="22444"/>
                  </a:lnTo>
                  <a:lnTo>
                    <a:pt x="670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1" name="Google Shape;1721;p42"/>
            <p:cNvGrpSpPr/>
            <p:nvPr/>
          </p:nvGrpSpPr>
          <p:grpSpPr>
            <a:xfrm rot="-5400000" flipH="1">
              <a:off x="8655087" y="1443099"/>
              <a:ext cx="484229" cy="493597"/>
              <a:chOff x="116" y="1926514"/>
              <a:chExt cx="649188" cy="644298"/>
            </a:xfrm>
          </p:grpSpPr>
          <p:sp>
            <p:nvSpPr>
              <p:cNvPr id="1722" name="Google Shape;1722;p42"/>
              <p:cNvSpPr/>
              <p:nvPr/>
            </p:nvSpPr>
            <p:spPr>
              <a:xfrm rot="5400000" flipH="1">
                <a:off x="279373" y="2200881"/>
                <a:ext cx="644289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42"/>
              <p:cNvSpPr/>
              <p:nvPr/>
            </p:nvSpPr>
            <p:spPr>
              <a:xfrm rot="5400000" flipH="1">
                <a:off x="92995" y="2202428"/>
                <a:ext cx="644289" cy="9246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216" extrusionOk="0">
                    <a:moveTo>
                      <a:pt x="0" y="1"/>
                    </a:moveTo>
                    <a:lnTo>
                      <a:pt x="0" y="3216"/>
                    </a:lnTo>
                    <a:lnTo>
                      <a:pt x="22412" y="3216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42"/>
              <p:cNvSpPr/>
              <p:nvPr/>
            </p:nvSpPr>
            <p:spPr>
              <a:xfrm rot="5400000" flipH="1">
                <a:off x="-91402" y="2202888"/>
                <a:ext cx="644289" cy="9154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42"/>
              <p:cNvSpPr/>
              <p:nvPr/>
            </p:nvSpPr>
            <p:spPr>
              <a:xfrm rot="5400000" flipH="1">
                <a:off x="-276244" y="2202874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6" name="Google Shape;1726;p42"/>
          <p:cNvGrpSpPr/>
          <p:nvPr/>
        </p:nvGrpSpPr>
        <p:grpSpPr>
          <a:xfrm flipH="1">
            <a:off x="1473" y="4661031"/>
            <a:ext cx="2206101" cy="483409"/>
            <a:chOff x="6937907" y="4656802"/>
            <a:chExt cx="2206101" cy="483409"/>
          </a:xfrm>
        </p:grpSpPr>
        <p:sp>
          <p:nvSpPr>
            <p:cNvPr id="1727" name="Google Shape;1727;p42"/>
            <p:cNvSpPr/>
            <p:nvPr/>
          </p:nvSpPr>
          <p:spPr>
            <a:xfrm rot="-5400000" flipH="1">
              <a:off x="8780418" y="4776621"/>
              <a:ext cx="483409" cy="243770"/>
            </a:xfrm>
            <a:custGeom>
              <a:avLst/>
              <a:gdLst/>
              <a:ahLst/>
              <a:cxnLst/>
              <a:rect l="l" t="t" r="r" b="b"/>
              <a:pathLst>
                <a:path w="22349" h="11270" extrusionOk="0">
                  <a:moveTo>
                    <a:pt x="1" y="0"/>
                  </a:moveTo>
                  <a:lnTo>
                    <a:pt x="1" y="96"/>
                  </a:lnTo>
                  <a:cubicBezTo>
                    <a:pt x="1" y="6272"/>
                    <a:pt x="4999" y="11270"/>
                    <a:pt x="11175" y="11270"/>
                  </a:cubicBezTo>
                  <a:cubicBezTo>
                    <a:pt x="17351" y="11270"/>
                    <a:pt x="22349" y="6272"/>
                    <a:pt x="22349" y="96"/>
                  </a:cubicBez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2"/>
            <p:cNvSpPr/>
            <p:nvPr/>
          </p:nvSpPr>
          <p:spPr>
            <a:xfrm rot="-5400000" flipH="1">
              <a:off x="6939280" y="4655428"/>
              <a:ext cx="483409" cy="486156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22349" y="0"/>
                  </a:moveTo>
                  <a:cubicBezTo>
                    <a:pt x="9997" y="0"/>
                    <a:pt x="1" y="9996"/>
                    <a:pt x="1" y="22348"/>
                  </a:cubicBezTo>
                  <a:lnTo>
                    <a:pt x="1" y="22475"/>
                  </a:ln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2"/>
            <p:cNvSpPr/>
            <p:nvPr/>
          </p:nvSpPr>
          <p:spPr>
            <a:xfrm rot="-5400000" flipH="1">
              <a:off x="7425348" y="4655428"/>
              <a:ext cx="483409" cy="486156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2"/>
            <p:cNvSpPr/>
            <p:nvPr/>
          </p:nvSpPr>
          <p:spPr>
            <a:xfrm rot="-5400000" flipH="1">
              <a:off x="7790332" y="4776621"/>
              <a:ext cx="483409" cy="243770"/>
            </a:xfrm>
            <a:custGeom>
              <a:avLst/>
              <a:gdLst/>
              <a:ahLst/>
              <a:cxnLst/>
              <a:rect l="l" t="t" r="r" b="b"/>
              <a:pathLst>
                <a:path w="22349" h="11270" extrusionOk="0">
                  <a:moveTo>
                    <a:pt x="1" y="0"/>
                  </a:moveTo>
                  <a:lnTo>
                    <a:pt x="1" y="96"/>
                  </a:lnTo>
                  <a:cubicBezTo>
                    <a:pt x="1" y="6272"/>
                    <a:pt x="4999" y="11270"/>
                    <a:pt x="11175" y="11270"/>
                  </a:cubicBezTo>
                  <a:cubicBezTo>
                    <a:pt x="17351" y="11270"/>
                    <a:pt x="22349" y="6272"/>
                    <a:pt x="22349" y="96"/>
                  </a:cubicBez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2"/>
            <p:cNvSpPr/>
            <p:nvPr/>
          </p:nvSpPr>
          <p:spPr>
            <a:xfrm rot="-5400000" flipH="1">
              <a:off x="8034404" y="4776956"/>
              <a:ext cx="483409" cy="243100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2"/>
            <p:cNvSpPr/>
            <p:nvPr/>
          </p:nvSpPr>
          <p:spPr>
            <a:xfrm rot="-5400000" flipH="1">
              <a:off x="8406202" y="4646819"/>
              <a:ext cx="483409" cy="503373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2"/>
            <p:cNvSpPr/>
            <p:nvPr/>
          </p:nvSpPr>
          <p:spPr>
            <a:xfrm rot="-5400000" flipH="1">
              <a:off x="7145137" y="4861281"/>
              <a:ext cx="277513" cy="280282"/>
            </a:xfrm>
            <a:custGeom>
              <a:avLst/>
              <a:gdLst/>
              <a:ahLst/>
              <a:cxnLst/>
              <a:rect l="l" t="t" r="r" b="b"/>
              <a:pathLst>
                <a:path w="12830" h="12958" extrusionOk="0">
                  <a:moveTo>
                    <a:pt x="12830" y="1"/>
                  </a:moveTo>
                  <a:cubicBezTo>
                    <a:pt x="5731" y="1"/>
                    <a:pt x="0" y="5731"/>
                    <a:pt x="0" y="12830"/>
                  </a:cubicBezTo>
                  <a:lnTo>
                    <a:pt x="0" y="12957"/>
                  </a:lnTo>
                  <a:lnTo>
                    <a:pt x="12830" y="12957"/>
                  </a:lnTo>
                  <a:lnTo>
                    <a:pt x="128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2"/>
            <p:cNvSpPr/>
            <p:nvPr/>
          </p:nvSpPr>
          <p:spPr>
            <a:xfrm rot="-5400000" flipH="1">
              <a:off x="8398296" y="4657494"/>
              <a:ext cx="482025" cy="482025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5" name="Google Shape;1735;p42"/>
          <p:cNvGrpSpPr/>
          <p:nvPr/>
        </p:nvGrpSpPr>
        <p:grpSpPr>
          <a:xfrm rot="10800000" flipH="1">
            <a:off x="-6753" y="-793"/>
            <a:ext cx="488120" cy="2403640"/>
            <a:chOff x="-6753" y="2739855"/>
            <a:chExt cx="488120" cy="2403640"/>
          </a:xfrm>
        </p:grpSpPr>
        <p:sp>
          <p:nvSpPr>
            <p:cNvPr id="1736" name="Google Shape;1736;p42"/>
            <p:cNvSpPr/>
            <p:nvPr/>
          </p:nvSpPr>
          <p:spPr>
            <a:xfrm rot="5400000">
              <a:off x="-5347" y="4179077"/>
              <a:ext cx="480671" cy="483480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2"/>
            <p:cNvSpPr/>
            <p:nvPr/>
          </p:nvSpPr>
          <p:spPr>
            <a:xfrm rot="5400000">
              <a:off x="-4326" y="4178744"/>
              <a:ext cx="482048" cy="484147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-5680" y="4660015"/>
              <a:ext cx="481359" cy="483480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2"/>
            <p:cNvSpPr/>
            <p:nvPr/>
          </p:nvSpPr>
          <p:spPr>
            <a:xfrm rot="5400000">
              <a:off x="-486009" y="3219111"/>
              <a:ext cx="1441304" cy="482792"/>
            </a:xfrm>
            <a:custGeom>
              <a:avLst/>
              <a:gdLst/>
              <a:ahLst/>
              <a:cxnLst/>
              <a:rect l="l" t="t" r="r" b="b"/>
              <a:pathLst>
                <a:path w="67014" h="22445" extrusionOk="0">
                  <a:moveTo>
                    <a:pt x="11238" y="1"/>
                  </a:moveTo>
                  <a:cubicBezTo>
                    <a:pt x="5031" y="1"/>
                    <a:pt x="1" y="5031"/>
                    <a:pt x="1" y="11238"/>
                  </a:cubicBezTo>
                  <a:cubicBezTo>
                    <a:pt x="1" y="17414"/>
                    <a:pt x="5031" y="22444"/>
                    <a:pt x="11238" y="22444"/>
                  </a:cubicBezTo>
                  <a:lnTo>
                    <a:pt x="67013" y="22444"/>
                  </a:lnTo>
                  <a:lnTo>
                    <a:pt x="670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0" name="Google Shape;1740;p42"/>
            <p:cNvGrpSpPr/>
            <p:nvPr/>
          </p:nvGrpSpPr>
          <p:grpSpPr>
            <a:xfrm rot="5400000" flipH="1">
              <a:off x="-4327" y="3216699"/>
              <a:ext cx="485138" cy="486252"/>
              <a:chOff x="116" y="1926514"/>
              <a:chExt cx="649188" cy="644298"/>
            </a:xfrm>
          </p:grpSpPr>
          <p:sp>
            <p:nvSpPr>
              <p:cNvPr id="1741" name="Google Shape;1741;p42"/>
              <p:cNvSpPr/>
              <p:nvPr/>
            </p:nvSpPr>
            <p:spPr>
              <a:xfrm rot="5400000" flipH="1">
                <a:off x="279373" y="2200881"/>
                <a:ext cx="644289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2"/>
              <p:cNvSpPr/>
              <p:nvPr/>
            </p:nvSpPr>
            <p:spPr>
              <a:xfrm rot="5400000" flipH="1">
                <a:off x="92995" y="2202428"/>
                <a:ext cx="644289" cy="9246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216" extrusionOk="0">
                    <a:moveTo>
                      <a:pt x="0" y="1"/>
                    </a:moveTo>
                    <a:lnTo>
                      <a:pt x="0" y="3216"/>
                    </a:lnTo>
                    <a:lnTo>
                      <a:pt x="22412" y="3216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42"/>
              <p:cNvSpPr/>
              <p:nvPr/>
            </p:nvSpPr>
            <p:spPr>
              <a:xfrm rot="5400000" flipH="1">
                <a:off x="-91402" y="2202888"/>
                <a:ext cx="644289" cy="9154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42"/>
              <p:cNvSpPr/>
              <p:nvPr/>
            </p:nvSpPr>
            <p:spPr>
              <a:xfrm rot="5400000" flipH="1">
                <a:off x="-276244" y="2202874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5" name="Google Shape;1745;p42"/>
            <p:cNvSpPr/>
            <p:nvPr/>
          </p:nvSpPr>
          <p:spPr>
            <a:xfrm rot="5400000">
              <a:off x="-4326" y="3700669"/>
              <a:ext cx="482048" cy="484147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"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43"/>
          <p:cNvSpPr txBox="1">
            <a:spLocks noGrp="1"/>
          </p:cNvSpPr>
          <p:nvPr>
            <p:ph type="subTitle" idx="1"/>
          </p:nvPr>
        </p:nvSpPr>
        <p:spPr>
          <a:xfrm>
            <a:off x="826000" y="3055800"/>
            <a:ext cx="2829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0" rIns="18287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sic"/>
              <a:buNone/>
              <a:defRPr sz="1400">
                <a:latin typeface="Basic"/>
                <a:ea typeface="Basic"/>
                <a:cs typeface="Basic"/>
                <a:sym typeface="Basic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1748" name="Google Shape;1748;p43"/>
          <p:cNvSpPr txBox="1">
            <a:spLocks noGrp="1"/>
          </p:cNvSpPr>
          <p:nvPr>
            <p:ph type="title"/>
          </p:nvPr>
        </p:nvSpPr>
        <p:spPr>
          <a:xfrm>
            <a:off x="826000" y="1404125"/>
            <a:ext cx="4109100" cy="14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749" name="Google Shape;1749;p43"/>
          <p:cNvGrpSpPr/>
          <p:nvPr/>
        </p:nvGrpSpPr>
        <p:grpSpPr>
          <a:xfrm rot="10800000">
            <a:off x="-6654" y="-5045"/>
            <a:ext cx="4655096" cy="505395"/>
            <a:chOff x="4494542" y="4638105"/>
            <a:chExt cx="4655096" cy="505395"/>
          </a:xfrm>
        </p:grpSpPr>
        <p:grpSp>
          <p:nvGrpSpPr>
            <p:cNvPr id="1750" name="Google Shape;1750;p43"/>
            <p:cNvGrpSpPr/>
            <p:nvPr/>
          </p:nvGrpSpPr>
          <p:grpSpPr>
            <a:xfrm>
              <a:off x="4494542" y="4638669"/>
              <a:ext cx="2799974" cy="503921"/>
              <a:chOff x="2449957" y="4496710"/>
              <a:chExt cx="3580071" cy="644318"/>
            </a:xfrm>
          </p:grpSpPr>
          <p:sp>
            <p:nvSpPr>
              <p:cNvPr id="1751" name="Google Shape;1751;p43"/>
              <p:cNvSpPr/>
              <p:nvPr/>
            </p:nvSpPr>
            <p:spPr>
              <a:xfrm rot="-5400000" flipH="1">
                <a:off x="5384317" y="4495317"/>
                <a:ext cx="644318" cy="647105"/>
              </a:xfrm>
              <a:custGeom>
                <a:avLst/>
                <a:gdLst/>
                <a:ahLst/>
                <a:cxnLst/>
                <a:rect l="l" t="t" r="r" b="b"/>
                <a:pathLst>
                  <a:path w="22413" h="22508" extrusionOk="0">
                    <a:moveTo>
                      <a:pt x="11206" y="0"/>
                    </a:moveTo>
                    <a:cubicBezTo>
                      <a:pt x="4998" y="0"/>
                      <a:pt x="0" y="5094"/>
                      <a:pt x="128" y="11302"/>
                    </a:cubicBezTo>
                    <a:lnTo>
                      <a:pt x="128" y="11397"/>
                    </a:lnTo>
                    <a:cubicBezTo>
                      <a:pt x="128" y="17510"/>
                      <a:pt x="5094" y="22476"/>
                      <a:pt x="11206" y="22508"/>
                    </a:cubicBezTo>
                    <a:cubicBezTo>
                      <a:pt x="17350" y="22476"/>
                      <a:pt x="22285" y="17510"/>
                      <a:pt x="22317" y="11397"/>
                    </a:cubicBezTo>
                    <a:lnTo>
                      <a:pt x="22317" y="11302"/>
                    </a:lnTo>
                    <a:cubicBezTo>
                      <a:pt x="22412" y="5094"/>
                      <a:pt x="17414" y="0"/>
                      <a:pt x="112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43"/>
              <p:cNvSpPr/>
              <p:nvPr/>
            </p:nvSpPr>
            <p:spPr>
              <a:xfrm rot="-5400000" flipH="1">
                <a:off x="4898862" y="4657244"/>
                <a:ext cx="642478" cy="32401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70" extrusionOk="0">
                    <a:moveTo>
                      <a:pt x="1" y="0"/>
                    </a:moveTo>
                    <a:lnTo>
                      <a:pt x="1" y="96"/>
                    </a:lnTo>
                    <a:cubicBezTo>
                      <a:pt x="1" y="6272"/>
                      <a:pt x="4999" y="11270"/>
                      <a:pt x="11175" y="11270"/>
                    </a:cubicBezTo>
                    <a:cubicBezTo>
                      <a:pt x="17351" y="11270"/>
                      <a:pt x="22349" y="6272"/>
                      <a:pt x="22349" y="96"/>
                    </a:cubicBez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43"/>
              <p:cNvSpPr/>
              <p:nvPr/>
            </p:nvSpPr>
            <p:spPr>
              <a:xfrm rot="-5400000" flipH="1">
                <a:off x="5223258" y="4657689"/>
                <a:ext cx="642478" cy="32312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43"/>
              <p:cNvSpPr/>
              <p:nvPr/>
            </p:nvSpPr>
            <p:spPr>
              <a:xfrm rot="-5400000" flipH="1">
                <a:off x="2451810" y="4496157"/>
                <a:ext cx="642478" cy="646185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22349" y="0"/>
                    </a:moveTo>
                    <a:cubicBezTo>
                      <a:pt x="9997" y="0"/>
                      <a:pt x="1" y="9996"/>
                      <a:pt x="1" y="22348"/>
                    </a:cubicBezTo>
                    <a:lnTo>
                      <a:pt x="1" y="22475"/>
                    </a:lnTo>
                    <a:lnTo>
                      <a:pt x="22349" y="22475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43"/>
              <p:cNvSpPr/>
              <p:nvPr/>
            </p:nvSpPr>
            <p:spPr>
              <a:xfrm rot="-5400000" flipH="1">
                <a:off x="3097845" y="4496157"/>
                <a:ext cx="642478" cy="646185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1" y="22476"/>
                    </a:lnTo>
                    <a:lnTo>
                      <a:pt x="22349" y="2247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3"/>
              <p:cNvSpPr/>
              <p:nvPr/>
            </p:nvSpPr>
            <p:spPr>
              <a:xfrm rot="-5400000" flipH="1">
                <a:off x="3582937" y="4657244"/>
                <a:ext cx="642478" cy="32401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70" extrusionOk="0">
                    <a:moveTo>
                      <a:pt x="1" y="0"/>
                    </a:moveTo>
                    <a:lnTo>
                      <a:pt x="1" y="96"/>
                    </a:lnTo>
                    <a:cubicBezTo>
                      <a:pt x="1" y="6272"/>
                      <a:pt x="4999" y="11270"/>
                      <a:pt x="11175" y="11270"/>
                    </a:cubicBezTo>
                    <a:cubicBezTo>
                      <a:pt x="17351" y="11270"/>
                      <a:pt x="22349" y="6272"/>
                      <a:pt x="22349" y="96"/>
                    </a:cubicBez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3"/>
              <p:cNvSpPr/>
              <p:nvPr/>
            </p:nvSpPr>
            <p:spPr>
              <a:xfrm rot="-5400000" flipH="1">
                <a:off x="3907333" y="4657689"/>
                <a:ext cx="642478" cy="323121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3"/>
              <p:cNvSpPr/>
              <p:nvPr/>
            </p:nvSpPr>
            <p:spPr>
              <a:xfrm rot="-5400000" flipH="1">
                <a:off x="4401500" y="4484715"/>
                <a:ext cx="642478" cy="669070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3272" extrusionOk="0">
                    <a:moveTo>
                      <a:pt x="1" y="1"/>
                    </a:moveTo>
                    <a:lnTo>
                      <a:pt x="1" y="23272"/>
                    </a:lnTo>
                    <a:lnTo>
                      <a:pt x="22349" y="23272"/>
                    </a:lnTo>
                    <a:lnTo>
                      <a:pt x="22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43"/>
              <p:cNvSpPr/>
              <p:nvPr/>
            </p:nvSpPr>
            <p:spPr>
              <a:xfrm rot="-5400000" flipH="1">
                <a:off x="2725404" y="4769768"/>
                <a:ext cx="368830" cy="372542"/>
              </a:xfrm>
              <a:custGeom>
                <a:avLst/>
                <a:gdLst/>
                <a:ahLst/>
                <a:cxnLst/>
                <a:rect l="l" t="t" r="r" b="b"/>
                <a:pathLst>
                  <a:path w="12830" h="12958" extrusionOk="0">
                    <a:moveTo>
                      <a:pt x="12830" y="1"/>
                    </a:moveTo>
                    <a:cubicBezTo>
                      <a:pt x="5731" y="1"/>
                      <a:pt x="0" y="5731"/>
                      <a:pt x="0" y="12830"/>
                    </a:cubicBezTo>
                    <a:lnTo>
                      <a:pt x="0" y="12957"/>
                    </a:lnTo>
                    <a:lnTo>
                      <a:pt x="12830" y="12957"/>
                    </a:lnTo>
                    <a:lnTo>
                      <a:pt x="128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43"/>
              <p:cNvSpPr/>
              <p:nvPr/>
            </p:nvSpPr>
            <p:spPr>
              <a:xfrm rot="-5400000" flipH="1">
                <a:off x="4390991" y="4498903"/>
                <a:ext cx="640638" cy="640694"/>
              </a:xfrm>
              <a:custGeom>
                <a:avLst/>
                <a:gdLst/>
                <a:ahLst/>
                <a:cxnLst/>
                <a:rect l="l" t="t" r="r" b="b"/>
                <a:pathLst>
                  <a:path w="22285" h="22285" extrusionOk="0">
                    <a:moveTo>
                      <a:pt x="11111" y="0"/>
                    </a:moveTo>
                    <a:lnTo>
                      <a:pt x="1" y="11111"/>
                    </a:lnTo>
                    <a:lnTo>
                      <a:pt x="11175" y="22285"/>
                    </a:lnTo>
                    <a:lnTo>
                      <a:pt x="22285" y="11142"/>
                    </a:lnTo>
                    <a:lnTo>
                      <a:pt x="111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1" name="Google Shape;1761;p43"/>
            <p:cNvSpPr/>
            <p:nvPr/>
          </p:nvSpPr>
          <p:spPr>
            <a:xfrm rot="10800000">
              <a:off x="8646401" y="4638105"/>
              <a:ext cx="503237" cy="505395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2" name="Google Shape;1762;p43"/>
          <p:cNvGrpSpPr/>
          <p:nvPr/>
        </p:nvGrpSpPr>
        <p:grpSpPr>
          <a:xfrm>
            <a:off x="5" y="4634194"/>
            <a:ext cx="2511672" cy="513055"/>
            <a:chOff x="5" y="4634194"/>
            <a:chExt cx="2511672" cy="513055"/>
          </a:xfrm>
        </p:grpSpPr>
        <p:sp>
          <p:nvSpPr>
            <p:cNvPr id="1763" name="Google Shape;1763;p43"/>
            <p:cNvSpPr/>
            <p:nvPr/>
          </p:nvSpPr>
          <p:spPr>
            <a:xfrm rot="10800000" flipH="1">
              <a:off x="1004613" y="4638039"/>
              <a:ext cx="502461" cy="50537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3"/>
            <p:cNvSpPr/>
            <p:nvPr/>
          </p:nvSpPr>
          <p:spPr>
            <a:xfrm rot="10800000">
              <a:off x="724" y="4639044"/>
              <a:ext cx="502461" cy="50539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3"/>
            <p:cNvSpPr/>
            <p:nvPr/>
          </p:nvSpPr>
          <p:spPr>
            <a:xfrm rot="10800000">
              <a:off x="5" y="4639044"/>
              <a:ext cx="503181" cy="505395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3"/>
            <p:cNvSpPr/>
            <p:nvPr/>
          </p:nvSpPr>
          <p:spPr>
            <a:xfrm rot="10800000">
              <a:off x="1005034" y="4639043"/>
              <a:ext cx="1506642" cy="504676"/>
            </a:xfrm>
            <a:custGeom>
              <a:avLst/>
              <a:gdLst/>
              <a:ahLst/>
              <a:cxnLst/>
              <a:rect l="l" t="t" r="r" b="b"/>
              <a:pathLst>
                <a:path w="67014" h="22445" extrusionOk="0">
                  <a:moveTo>
                    <a:pt x="11238" y="1"/>
                  </a:moveTo>
                  <a:cubicBezTo>
                    <a:pt x="5031" y="1"/>
                    <a:pt x="1" y="5031"/>
                    <a:pt x="1" y="11238"/>
                  </a:cubicBezTo>
                  <a:cubicBezTo>
                    <a:pt x="1" y="17414"/>
                    <a:pt x="5031" y="22444"/>
                    <a:pt x="11238" y="22444"/>
                  </a:cubicBezTo>
                  <a:lnTo>
                    <a:pt x="67013" y="22444"/>
                  </a:lnTo>
                  <a:lnTo>
                    <a:pt x="670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7" name="Google Shape;1767;p43"/>
            <p:cNvGrpSpPr/>
            <p:nvPr/>
          </p:nvGrpSpPr>
          <p:grpSpPr>
            <a:xfrm rot="10800000" flipH="1">
              <a:off x="1505369" y="4634194"/>
              <a:ext cx="503380" cy="513055"/>
              <a:chOff x="116" y="1926514"/>
              <a:chExt cx="649188" cy="644298"/>
            </a:xfrm>
          </p:grpSpPr>
          <p:sp>
            <p:nvSpPr>
              <p:cNvPr id="1768" name="Google Shape;1768;p43"/>
              <p:cNvSpPr/>
              <p:nvPr/>
            </p:nvSpPr>
            <p:spPr>
              <a:xfrm rot="5400000" flipH="1">
                <a:off x="279373" y="2200881"/>
                <a:ext cx="644289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43"/>
              <p:cNvSpPr/>
              <p:nvPr/>
            </p:nvSpPr>
            <p:spPr>
              <a:xfrm rot="5400000" flipH="1">
                <a:off x="92995" y="2202428"/>
                <a:ext cx="644289" cy="9246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216" extrusionOk="0">
                    <a:moveTo>
                      <a:pt x="0" y="1"/>
                    </a:moveTo>
                    <a:lnTo>
                      <a:pt x="0" y="3216"/>
                    </a:lnTo>
                    <a:lnTo>
                      <a:pt x="22412" y="3216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43"/>
              <p:cNvSpPr/>
              <p:nvPr/>
            </p:nvSpPr>
            <p:spPr>
              <a:xfrm rot="5400000" flipH="1">
                <a:off x="-91402" y="2202888"/>
                <a:ext cx="644289" cy="9154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43"/>
              <p:cNvSpPr/>
              <p:nvPr/>
            </p:nvSpPr>
            <p:spPr>
              <a:xfrm rot="5400000" flipH="1">
                <a:off x="-276244" y="2202874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2" name="Google Shape;1772;p43"/>
            <p:cNvSpPr/>
            <p:nvPr/>
          </p:nvSpPr>
          <p:spPr>
            <a:xfrm rot="10800000">
              <a:off x="491633" y="4639035"/>
              <a:ext cx="513971" cy="50539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3"/>
            <p:cNvSpPr/>
            <p:nvPr/>
          </p:nvSpPr>
          <p:spPr>
            <a:xfrm rot="10800000">
              <a:off x="502424" y="4640483"/>
              <a:ext cx="503900" cy="506092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3"/>
            <p:cNvSpPr/>
            <p:nvPr/>
          </p:nvSpPr>
          <p:spPr>
            <a:xfrm rot="-5400000" flipH="1">
              <a:off x="1003712" y="4637459"/>
              <a:ext cx="504249" cy="50537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_1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44"/>
          <p:cNvSpPr txBox="1">
            <a:spLocks noGrp="1"/>
          </p:cNvSpPr>
          <p:nvPr>
            <p:ph type="subTitle" idx="1"/>
          </p:nvPr>
        </p:nvSpPr>
        <p:spPr>
          <a:xfrm>
            <a:off x="4935575" y="3055800"/>
            <a:ext cx="2829600" cy="10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0" rIns="18287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sic"/>
              <a:buNone/>
              <a:defRPr sz="1400">
                <a:latin typeface="Basic"/>
                <a:ea typeface="Basic"/>
                <a:cs typeface="Basic"/>
                <a:sym typeface="Basic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aleway SemiBold"/>
              <a:buNone/>
              <a:defRPr sz="1700">
                <a:solidFill>
                  <a:schemeClr val="lt1"/>
                </a:solidFill>
                <a:highlight>
                  <a:schemeClr val="lt2"/>
                </a:highlight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1777" name="Google Shape;1777;p44"/>
          <p:cNvSpPr txBox="1">
            <a:spLocks noGrp="1"/>
          </p:cNvSpPr>
          <p:nvPr>
            <p:ph type="title"/>
          </p:nvPr>
        </p:nvSpPr>
        <p:spPr>
          <a:xfrm>
            <a:off x="4935575" y="1404125"/>
            <a:ext cx="3707100" cy="14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45"/>
          <p:cNvSpPr txBox="1">
            <a:spLocks noGrp="1"/>
          </p:cNvSpPr>
          <p:nvPr>
            <p:ph type="subTitle" idx="1"/>
          </p:nvPr>
        </p:nvSpPr>
        <p:spPr>
          <a:xfrm>
            <a:off x="1017425" y="1897275"/>
            <a:ext cx="2137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1780" name="Google Shape;1780;p45"/>
          <p:cNvSpPr txBox="1">
            <a:spLocks noGrp="1"/>
          </p:cNvSpPr>
          <p:nvPr>
            <p:ph type="body" idx="2"/>
          </p:nvPr>
        </p:nvSpPr>
        <p:spPr>
          <a:xfrm>
            <a:off x="549200" y="2511900"/>
            <a:ext cx="2605200" cy="170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1781" name="Google Shape;1781;p45"/>
          <p:cNvSpPr txBox="1">
            <a:spLocks noGrp="1"/>
          </p:cNvSpPr>
          <p:nvPr>
            <p:ph type="title"/>
          </p:nvPr>
        </p:nvSpPr>
        <p:spPr>
          <a:xfrm>
            <a:off x="971550" y="534500"/>
            <a:ext cx="7200900" cy="918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782" name="Google Shape;1782;p45"/>
          <p:cNvGrpSpPr/>
          <p:nvPr/>
        </p:nvGrpSpPr>
        <p:grpSpPr>
          <a:xfrm>
            <a:off x="8421444" y="3362"/>
            <a:ext cx="498965" cy="1439293"/>
            <a:chOff x="4998327" y="482594"/>
            <a:chExt cx="488893" cy="1439293"/>
          </a:xfrm>
        </p:grpSpPr>
        <p:sp>
          <p:nvSpPr>
            <p:cNvPr id="1783" name="Google Shape;1783;p45"/>
            <p:cNvSpPr/>
            <p:nvPr/>
          </p:nvSpPr>
          <p:spPr>
            <a:xfrm rot="-5400000">
              <a:off x="4523124" y="960845"/>
              <a:ext cx="1439293" cy="482792"/>
            </a:xfrm>
            <a:custGeom>
              <a:avLst/>
              <a:gdLst/>
              <a:ahLst/>
              <a:cxnLst/>
              <a:rect l="l" t="t" r="r" b="b"/>
              <a:pathLst>
                <a:path w="67014" h="22445" extrusionOk="0">
                  <a:moveTo>
                    <a:pt x="11238" y="1"/>
                  </a:moveTo>
                  <a:cubicBezTo>
                    <a:pt x="5031" y="1"/>
                    <a:pt x="1" y="5031"/>
                    <a:pt x="1" y="11238"/>
                  </a:cubicBezTo>
                  <a:cubicBezTo>
                    <a:pt x="1" y="17414"/>
                    <a:pt x="5031" y="22444"/>
                    <a:pt x="11238" y="22444"/>
                  </a:cubicBezTo>
                  <a:lnTo>
                    <a:pt x="67013" y="22444"/>
                  </a:lnTo>
                  <a:lnTo>
                    <a:pt x="670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4" name="Google Shape;1784;p45"/>
            <p:cNvGrpSpPr/>
            <p:nvPr/>
          </p:nvGrpSpPr>
          <p:grpSpPr>
            <a:xfrm rot="-5400000" flipH="1">
              <a:off x="5001762" y="955383"/>
              <a:ext cx="482022" cy="488893"/>
              <a:chOff x="116" y="1926514"/>
              <a:chExt cx="649188" cy="644298"/>
            </a:xfrm>
          </p:grpSpPr>
          <p:sp>
            <p:nvSpPr>
              <p:cNvPr id="1785" name="Google Shape;1785;p45"/>
              <p:cNvSpPr/>
              <p:nvPr/>
            </p:nvSpPr>
            <p:spPr>
              <a:xfrm rot="5400000" flipH="1">
                <a:off x="279373" y="2200881"/>
                <a:ext cx="644289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45"/>
              <p:cNvSpPr/>
              <p:nvPr/>
            </p:nvSpPr>
            <p:spPr>
              <a:xfrm rot="5400000" flipH="1">
                <a:off x="92995" y="2202428"/>
                <a:ext cx="644289" cy="9246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216" extrusionOk="0">
                    <a:moveTo>
                      <a:pt x="0" y="1"/>
                    </a:moveTo>
                    <a:lnTo>
                      <a:pt x="0" y="3216"/>
                    </a:lnTo>
                    <a:lnTo>
                      <a:pt x="22412" y="3216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45"/>
              <p:cNvSpPr/>
              <p:nvPr/>
            </p:nvSpPr>
            <p:spPr>
              <a:xfrm rot="5400000" flipH="1">
                <a:off x="-91402" y="2202888"/>
                <a:ext cx="644289" cy="9154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45"/>
              <p:cNvSpPr/>
              <p:nvPr/>
            </p:nvSpPr>
            <p:spPr>
              <a:xfrm rot="5400000" flipH="1">
                <a:off x="-276244" y="2202874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89" name="Google Shape;1789;p45"/>
          <p:cNvSpPr/>
          <p:nvPr/>
        </p:nvSpPr>
        <p:spPr>
          <a:xfrm rot="5400000">
            <a:off x="8800590" y="120064"/>
            <a:ext cx="480671" cy="241751"/>
          </a:xfrm>
          <a:custGeom>
            <a:avLst/>
            <a:gdLst/>
            <a:ahLst/>
            <a:cxnLst/>
            <a:rect l="l" t="t" r="r" b="b"/>
            <a:pathLst>
              <a:path w="22349" h="11239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238"/>
                </a:lnTo>
                <a:lnTo>
                  <a:pt x="22349" y="11238"/>
                </a:ln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45"/>
          <p:cNvSpPr/>
          <p:nvPr/>
        </p:nvSpPr>
        <p:spPr>
          <a:xfrm rot="5400000">
            <a:off x="8430877" y="-9351"/>
            <a:ext cx="480671" cy="500581"/>
          </a:xfrm>
          <a:custGeom>
            <a:avLst/>
            <a:gdLst/>
            <a:ahLst/>
            <a:cxnLst/>
            <a:rect l="l" t="t" r="r" b="b"/>
            <a:pathLst>
              <a:path w="22349" h="23272" extrusionOk="0">
                <a:moveTo>
                  <a:pt x="1" y="1"/>
                </a:moveTo>
                <a:lnTo>
                  <a:pt x="1" y="23272"/>
                </a:lnTo>
                <a:lnTo>
                  <a:pt x="22349" y="23272"/>
                </a:lnTo>
                <a:lnTo>
                  <a:pt x="223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45"/>
          <p:cNvSpPr/>
          <p:nvPr/>
        </p:nvSpPr>
        <p:spPr>
          <a:xfrm rot="5400000">
            <a:off x="8440116" y="1264"/>
            <a:ext cx="479295" cy="479350"/>
          </a:xfrm>
          <a:custGeom>
            <a:avLst/>
            <a:gdLst/>
            <a:ahLst/>
            <a:cxnLst/>
            <a:rect l="l" t="t" r="r" b="b"/>
            <a:pathLst>
              <a:path w="22285" h="22285" extrusionOk="0">
                <a:moveTo>
                  <a:pt x="11111" y="0"/>
                </a:moveTo>
                <a:lnTo>
                  <a:pt x="1" y="11111"/>
                </a:lnTo>
                <a:lnTo>
                  <a:pt x="11175" y="22285"/>
                </a:lnTo>
                <a:lnTo>
                  <a:pt x="22285" y="11142"/>
                </a:lnTo>
                <a:lnTo>
                  <a:pt x="1111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2" name="Google Shape;1792;p45"/>
          <p:cNvGrpSpPr/>
          <p:nvPr/>
        </p:nvGrpSpPr>
        <p:grpSpPr>
          <a:xfrm>
            <a:off x="6223314" y="-1472"/>
            <a:ext cx="2197014" cy="482748"/>
            <a:chOff x="2794864" y="-1472"/>
            <a:chExt cx="2197014" cy="482748"/>
          </a:xfrm>
        </p:grpSpPr>
        <p:sp>
          <p:nvSpPr>
            <p:cNvPr id="1793" name="Google Shape;1793;p45"/>
            <p:cNvSpPr/>
            <p:nvPr/>
          </p:nvSpPr>
          <p:spPr>
            <a:xfrm rot="5400000">
              <a:off x="4265761" y="-2522"/>
              <a:ext cx="482048" cy="484147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5"/>
            <p:cNvSpPr/>
            <p:nvPr/>
          </p:nvSpPr>
          <p:spPr>
            <a:xfrm rot="5400000">
              <a:off x="4630333" y="119731"/>
              <a:ext cx="480671" cy="242418"/>
            </a:xfrm>
            <a:custGeom>
              <a:avLst/>
              <a:gdLst/>
              <a:ahLst/>
              <a:cxnLst/>
              <a:rect l="l" t="t" r="r" b="b"/>
              <a:pathLst>
                <a:path w="22349" h="11270" extrusionOk="0">
                  <a:moveTo>
                    <a:pt x="1" y="0"/>
                  </a:moveTo>
                  <a:lnTo>
                    <a:pt x="1" y="96"/>
                  </a:lnTo>
                  <a:cubicBezTo>
                    <a:pt x="1" y="6272"/>
                    <a:pt x="4999" y="11270"/>
                    <a:pt x="11175" y="11270"/>
                  </a:cubicBezTo>
                  <a:cubicBezTo>
                    <a:pt x="17351" y="11270"/>
                    <a:pt x="22349" y="6272"/>
                    <a:pt x="22349" y="96"/>
                  </a:cubicBez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5"/>
            <p:cNvSpPr/>
            <p:nvPr/>
          </p:nvSpPr>
          <p:spPr>
            <a:xfrm rot="5400000">
              <a:off x="4387637" y="118662"/>
              <a:ext cx="480671" cy="241751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5"/>
            <p:cNvSpPr/>
            <p:nvPr/>
          </p:nvSpPr>
          <p:spPr>
            <a:xfrm rot="-5400000" flipH="1">
              <a:off x="3780406" y="-2522"/>
              <a:ext cx="482048" cy="484147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5"/>
            <p:cNvSpPr/>
            <p:nvPr/>
          </p:nvSpPr>
          <p:spPr>
            <a:xfrm rot="-5400000" flipH="1">
              <a:off x="3417211" y="119731"/>
              <a:ext cx="480671" cy="242418"/>
            </a:xfrm>
            <a:custGeom>
              <a:avLst/>
              <a:gdLst/>
              <a:ahLst/>
              <a:cxnLst/>
              <a:rect l="l" t="t" r="r" b="b"/>
              <a:pathLst>
                <a:path w="22349" h="11270" extrusionOk="0">
                  <a:moveTo>
                    <a:pt x="1" y="0"/>
                  </a:moveTo>
                  <a:lnTo>
                    <a:pt x="1" y="96"/>
                  </a:lnTo>
                  <a:cubicBezTo>
                    <a:pt x="1" y="6272"/>
                    <a:pt x="4999" y="11270"/>
                    <a:pt x="11175" y="11270"/>
                  </a:cubicBezTo>
                  <a:cubicBezTo>
                    <a:pt x="17351" y="11270"/>
                    <a:pt x="22349" y="6272"/>
                    <a:pt x="22349" y="96"/>
                  </a:cubicBezTo>
                  <a:lnTo>
                    <a:pt x="22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5"/>
            <p:cNvSpPr/>
            <p:nvPr/>
          </p:nvSpPr>
          <p:spPr>
            <a:xfrm rot="-5400000" flipH="1">
              <a:off x="2675403" y="120064"/>
              <a:ext cx="480671" cy="241751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 rot="-5400000" flipH="1">
              <a:off x="3045117" y="-9351"/>
              <a:ext cx="480671" cy="500581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5"/>
            <p:cNvSpPr/>
            <p:nvPr/>
          </p:nvSpPr>
          <p:spPr>
            <a:xfrm rot="-5400000" flipH="1">
              <a:off x="3037254" y="1264"/>
              <a:ext cx="479295" cy="479350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5"/>
            <p:cNvSpPr/>
            <p:nvPr/>
          </p:nvSpPr>
          <p:spPr>
            <a:xfrm rot="-5400000" flipH="1">
              <a:off x="3659907" y="118662"/>
              <a:ext cx="480671" cy="241751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2" name="Google Shape;1802;p45"/>
          <p:cNvSpPr txBox="1">
            <a:spLocks noGrp="1"/>
          </p:cNvSpPr>
          <p:nvPr>
            <p:ph type="subTitle" idx="3"/>
          </p:nvPr>
        </p:nvSpPr>
        <p:spPr>
          <a:xfrm>
            <a:off x="6004350" y="1897275"/>
            <a:ext cx="21378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1803" name="Google Shape;1803;p45"/>
          <p:cNvSpPr txBox="1">
            <a:spLocks noGrp="1"/>
          </p:cNvSpPr>
          <p:nvPr>
            <p:ph type="body" idx="4"/>
          </p:nvPr>
        </p:nvSpPr>
        <p:spPr>
          <a:xfrm>
            <a:off x="5536125" y="2511900"/>
            <a:ext cx="2939700" cy="17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grpSp>
        <p:nvGrpSpPr>
          <p:cNvPr id="1804" name="Google Shape;1804;p45"/>
          <p:cNvGrpSpPr/>
          <p:nvPr/>
        </p:nvGrpSpPr>
        <p:grpSpPr>
          <a:xfrm>
            <a:off x="4327941" y="2751687"/>
            <a:ext cx="488120" cy="2403640"/>
            <a:chOff x="-6753" y="2739855"/>
            <a:chExt cx="488120" cy="2403640"/>
          </a:xfrm>
        </p:grpSpPr>
        <p:sp>
          <p:nvSpPr>
            <p:cNvPr id="1805" name="Google Shape;1805;p45"/>
            <p:cNvSpPr/>
            <p:nvPr/>
          </p:nvSpPr>
          <p:spPr>
            <a:xfrm rot="5400000">
              <a:off x="-5347" y="4179077"/>
              <a:ext cx="480671" cy="483480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-5680" y="4660015"/>
              <a:ext cx="480671" cy="483480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 rot="5400000">
              <a:off x="-4326" y="4178744"/>
              <a:ext cx="482048" cy="484147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-5680" y="4660015"/>
              <a:ext cx="481359" cy="483480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5"/>
            <p:cNvSpPr/>
            <p:nvPr/>
          </p:nvSpPr>
          <p:spPr>
            <a:xfrm rot="5400000">
              <a:off x="-486009" y="3219111"/>
              <a:ext cx="1441304" cy="482792"/>
            </a:xfrm>
            <a:custGeom>
              <a:avLst/>
              <a:gdLst/>
              <a:ahLst/>
              <a:cxnLst/>
              <a:rect l="l" t="t" r="r" b="b"/>
              <a:pathLst>
                <a:path w="67014" h="22445" extrusionOk="0">
                  <a:moveTo>
                    <a:pt x="11238" y="1"/>
                  </a:moveTo>
                  <a:cubicBezTo>
                    <a:pt x="5031" y="1"/>
                    <a:pt x="1" y="5031"/>
                    <a:pt x="1" y="11238"/>
                  </a:cubicBezTo>
                  <a:cubicBezTo>
                    <a:pt x="1" y="17414"/>
                    <a:pt x="5031" y="22444"/>
                    <a:pt x="11238" y="22444"/>
                  </a:cubicBezTo>
                  <a:lnTo>
                    <a:pt x="67013" y="22444"/>
                  </a:lnTo>
                  <a:lnTo>
                    <a:pt x="670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0" name="Google Shape;1810;p45"/>
            <p:cNvGrpSpPr/>
            <p:nvPr/>
          </p:nvGrpSpPr>
          <p:grpSpPr>
            <a:xfrm rot="5400000" flipH="1">
              <a:off x="-4327" y="3216699"/>
              <a:ext cx="485138" cy="486252"/>
              <a:chOff x="116" y="1926514"/>
              <a:chExt cx="649188" cy="644298"/>
            </a:xfrm>
          </p:grpSpPr>
          <p:sp>
            <p:nvSpPr>
              <p:cNvPr id="1811" name="Google Shape;1811;p45"/>
              <p:cNvSpPr/>
              <p:nvPr/>
            </p:nvSpPr>
            <p:spPr>
              <a:xfrm rot="5400000" flipH="1">
                <a:off x="279373" y="2200881"/>
                <a:ext cx="644289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45"/>
              <p:cNvSpPr/>
              <p:nvPr/>
            </p:nvSpPr>
            <p:spPr>
              <a:xfrm rot="5400000" flipH="1">
                <a:off x="92995" y="2202428"/>
                <a:ext cx="644289" cy="9246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216" extrusionOk="0">
                    <a:moveTo>
                      <a:pt x="0" y="1"/>
                    </a:moveTo>
                    <a:lnTo>
                      <a:pt x="0" y="3216"/>
                    </a:lnTo>
                    <a:lnTo>
                      <a:pt x="22412" y="3216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45"/>
              <p:cNvSpPr/>
              <p:nvPr/>
            </p:nvSpPr>
            <p:spPr>
              <a:xfrm rot="5400000" flipH="1">
                <a:off x="-91402" y="2202888"/>
                <a:ext cx="644289" cy="9154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45"/>
              <p:cNvSpPr/>
              <p:nvPr/>
            </p:nvSpPr>
            <p:spPr>
              <a:xfrm rot="5400000" flipH="1">
                <a:off x="-276244" y="2202874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5" name="Google Shape;1815;p45"/>
          <p:cNvGrpSpPr/>
          <p:nvPr/>
        </p:nvGrpSpPr>
        <p:grpSpPr>
          <a:xfrm flipH="1">
            <a:off x="241381" y="5775"/>
            <a:ext cx="498965" cy="1439293"/>
            <a:chOff x="4998327" y="482594"/>
            <a:chExt cx="488893" cy="1439293"/>
          </a:xfrm>
        </p:grpSpPr>
        <p:sp>
          <p:nvSpPr>
            <p:cNvPr id="1816" name="Google Shape;1816;p45"/>
            <p:cNvSpPr/>
            <p:nvPr/>
          </p:nvSpPr>
          <p:spPr>
            <a:xfrm rot="-5400000">
              <a:off x="4523124" y="960845"/>
              <a:ext cx="1439293" cy="482792"/>
            </a:xfrm>
            <a:custGeom>
              <a:avLst/>
              <a:gdLst/>
              <a:ahLst/>
              <a:cxnLst/>
              <a:rect l="l" t="t" r="r" b="b"/>
              <a:pathLst>
                <a:path w="67014" h="22445" extrusionOk="0">
                  <a:moveTo>
                    <a:pt x="11238" y="1"/>
                  </a:moveTo>
                  <a:cubicBezTo>
                    <a:pt x="5031" y="1"/>
                    <a:pt x="1" y="5031"/>
                    <a:pt x="1" y="11238"/>
                  </a:cubicBezTo>
                  <a:cubicBezTo>
                    <a:pt x="1" y="17414"/>
                    <a:pt x="5031" y="22444"/>
                    <a:pt x="11238" y="22444"/>
                  </a:cubicBezTo>
                  <a:lnTo>
                    <a:pt x="67013" y="22444"/>
                  </a:lnTo>
                  <a:lnTo>
                    <a:pt x="670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7" name="Google Shape;1817;p45"/>
            <p:cNvGrpSpPr/>
            <p:nvPr/>
          </p:nvGrpSpPr>
          <p:grpSpPr>
            <a:xfrm rot="-5400000" flipH="1">
              <a:off x="5001762" y="955383"/>
              <a:ext cx="482022" cy="488893"/>
              <a:chOff x="116" y="1926514"/>
              <a:chExt cx="649188" cy="644298"/>
            </a:xfrm>
          </p:grpSpPr>
          <p:sp>
            <p:nvSpPr>
              <p:cNvPr id="1818" name="Google Shape;1818;p45"/>
              <p:cNvSpPr/>
              <p:nvPr/>
            </p:nvSpPr>
            <p:spPr>
              <a:xfrm rot="5400000" flipH="1">
                <a:off x="279373" y="2200881"/>
                <a:ext cx="644289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45"/>
              <p:cNvSpPr/>
              <p:nvPr/>
            </p:nvSpPr>
            <p:spPr>
              <a:xfrm rot="5400000" flipH="1">
                <a:off x="92995" y="2202428"/>
                <a:ext cx="644289" cy="9246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216" extrusionOk="0">
                    <a:moveTo>
                      <a:pt x="0" y="1"/>
                    </a:moveTo>
                    <a:lnTo>
                      <a:pt x="0" y="3216"/>
                    </a:lnTo>
                    <a:lnTo>
                      <a:pt x="22412" y="3216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45"/>
              <p:cNvSpPr/>
              <p:nvPr/>
            </p:nvSpPr>
            <p:spPr>
              <a:xfrm rot="5400000" flipH="1">
                <a:off x="-91402" y="2202888"/>
                <a:ext cx="644289" cy="9154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45"/>
              <p:cNvSpPr/>
              <p:nvPr/>
            </p:nvSpPr>
            <p:spPr>
              <a:xfrm rot="5400000" flipH="1">
                <a:off x="-276244" y="2202874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22" name="Google Shape;1822;p45"/>
          <p:cNvSpPr/>
          <p:nvPr/>
        </p:nvSpPr>
        <p:spPr>
          <a:xfrm rot="-5400000" flipH="1">
            <a:off x="-119472" y="122477"/>
            <a:ext cx="480671" cy="241751"/>
          </a:xfrm>
          <a:custGeom>
            <a:avLst/>
            <a:gdLst/>
            <a:ahLst/>
            <a:cxnLst/>
            <a:rect l="l" t="t" r="r" b="b"/>
            <a:pathLst>
              <a:path w="22349" h="11239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238"/>
                </a:lnTo>
                <a:lnTo>
                  <a:pt x="22349" y="11238"/>
                </a:ln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3" name="Google Shape;1823;p45"/>
          <p:cNvSpPr/>
          <p:nvPr/>
        </p:nvSpPr>
        <p:spPr>
          <a:xfrm rot="-5400000" flipH="1">
            <a:off x="250242" y="-6938"/>
            <a:ext cx="480671" cy="500581"/>
          </a:xfrm>
          <a:custGeom>
            <a:avLst/>
            <a:gdLst/>
            <a:ahLst/>
            <a:cxnLst/>
            <a:rect l="l" t="t" r="r" b="b"/>
            <a:pathLst>
              <a:path w="22349" h="23272" extrusionOk="0">
                <a:moveTo>
                  <a:pt x="1" y="1"/>
                </a:moveTo>
                <a:lnTo>
                  <a:pt x="1" y="23272"/>
                </a:lnTo>
                <a:lnTo>
                  <a:pt x="22349" y="23272"/>
                </a:lnTo>
                <a:lnTo>
                  <a:pt x="223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45"/>
          <p:cNvSpPr/>
          <p:nvPr/>
        </p:nvSpPr>
        <p:spPr>
          <a:xfrm rot="-5400000" flipH="1">
            <a:off x="242379" y="3677"/>
            <a:ext cx="479295" cy="479350"/>
          </a:xfrm>
          <a:custGeom>
            <a:avLst/>
            <a:gdLst/>
            <a:ahLst/>
            <a:cxnLst/>
            <a:rect l="l" t="t" r="r" b="b"/>
            <a:pathLst>
              <a:path w="22285" h="22285" extrusionOk="0">
                <a:moveTo>
                  <a:pt x="11111" y="0"/>
                </a:moveTo>
                <a:lnTo>
                  <a:pt x="1" y="11111"/>
                </a:lnTo>
                <a:lnTo>
                  <a:pt x="11175" y="22285"/>
                </a:lnTo>
                <a:lnTo>
                  <a:pt x="22285" y="11142"/>
                </a:lnTo>
                <a:lnTo>
                  <a:pt x="1111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5" name="Google Shape;1825;p45"/>
          <p:cNvGrpSpPr/>
          <p:nvPr/>
        </p:nvGrpSpPr>
        <p:grpSpPr>
          <a:xfrm flipH="1">
            <a:off x="741462" y="940"/>
            <a:ext cx="2197014" cy="482748"/>
            <a:chOff x="2794864" y="-1472"/>
            <a:chExt cx="2197014" cy="482748"/>
          </a:xfrm>
        </p:grpSpPr>
        <p:sp>
          <p:nvSpPr>
            <p:cNvPr id="1826" name="Google Shape;1826;p45"/>
            <p:cNvSpPr/>
            <p:nvPr/>
          </p:nvSpPr>
          <p:spPr>
            <a:xfrm rot="5400000">
              <a:off x="4265761" y="-2522"/>
              <a:ext cx="482048" cy="484147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5"/>
            <p:cNvSpPr/>
            <p:nvPr/>
          </p:nvSpPr>
          <p:spPr>
            <a:xfrm rot="5400000">
              <a:off x="4630333" y="119731"/>
              <a:ext cx="480671" cy="242418"/>
            </a:xfrm>
            <a:custGeom>
              <a:avLst/>
              <a:gdLst/>
              <a:ahLst/>
              <a:cxnLst/>
              <a:rect l="l" t="t" r="r" b="b"/>
              <a:pathLst>
                <a:path w="22349" h="11270" extrusionOk="0">
                  <a:moveTo>
                    <a:pt x="1" y="0"/>
                  </a:moveTo>
                  <a:lnTo>
                    <a:pt x="1" y="96"/>
                  </a:lnTo>
                  <a:cubicBezTo>
                    <a:pt x="1" y="6272"/>
                    <a:pt x="4999" y="11270"/>
                    <a:pt x="11175" y="11270"/>
                  </a:cubicBezTo>
                  <a:cubicBezTo>
                    <a:pt x="17351" y="11270"/>
                    <a:pt x="22349" y="6272"/>
                    <a:pt x="22349" y="96"/>
                  </a:cubicBez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5"/>
            <p:cNvSpPr/>
            <p:nvPr/>
          </p:nvSpPr>
          <p:spPr>
            <a:xfrm rot="5400000">
              <a:off x="4387637" y="118662"/>
              <a:ext cx="480671" cy="241751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5"/>
            <p:cNvSpPr/>
            <p:nvPr/>
          </p:nvSpPr>
          <p:spPr>
            <a:xfrm rot="-5400000" flipH="1">
              <a:off x="3780406" y="-2522"/>
              <a:ext cx="482048" cy="484147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5"/>
            <p:cNvSpPr/>
            <p:nvPr/>
          </p:nvSpPr>
          <p:spPr>
            <a:xfrm rot="-5400000" flipH="1">
              <a:off x="3417211" y="119731"/>
              <a:ext cx="480671" cy="242418"/>
            </a:xfrm>
            <a:custGeom>
              <a:avLst/>
              <a:gdLst/>
              <a:ahLst/>
              <a:cxnLst/>
              <a:rect l="l" t="t" r="r" b="b"/>
              <a:pathLst>
                <a:path w="22349" h="11270" extrusionOk="0">
                  <a:moveTo>
                    <a:pt x="1" y="0"/>
                  </a:moveTo>
                  <a:lnTo>
                    <a:pt x="1" y="96"/>
                  </a:lnTo>
                  <a:cubicBezTo>
                    <a:pt x="1" y="6272"/>
                    <a:pt x="4999" y="11270"/>
                    <a:pt x="11175" y="11270"/>
                  </a:cubicBezTo>
                  <a:cubicBezTo>
                    <a:pt x="17351" y="11270"/>
                    <a:pt x="22349" y="6272"/>
                    <a:pt x="22349" y="96"/>
                  </a:cubicBezTo>
                  <a:lnTo>
                    <a:pt x="22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5"/>
            <p:cNvSpPr/>
            <p:nvPr/>
          </p:nvSpPr>
          <p:spPr>
            <a:xfrm rot="-5400000" flipH="1">
              <a:off x="2675403" y="120064"/>
              <a:ext cx="480671" cy="241751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5"/>
            <p:cNvSpPr/>
            <p:nvPr/>
          </p:nvSpPr>
          <p:spPr>
            <a:xfrm rot="-5400000" flipH="1">
              <a:off x="3045117" y="-9351"/>
              <a:ext cx="480671" cy="500581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5"/>
            <p:cNvSpPr/>
            <p:nvPr/>
          </p:nvSpPr>
          <p:spPr>
            <a:xfrm rot="-5400000" flipH="1">
              <a:off x="3037254" y="1264"/>
              <a:ext cx="479295" cy="479350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5"/>
            <p:cNvSpPr/>
            <p:nvPr/>
          </p:nvSpPr>
          <p:spPr>
            <a:xfrm rot="-5400000" flipH="1">
              <a:off x="3659907" y="118662"/>
              <a:ext cx="480671" cy="241751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ONLY_1_1"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46"/>
          <p:cNvSpPr txBox="1">
            <a:spLocks noGrp="1"/>
          </p:cNvSpPr>
          <p:nvPr>
            <p:ph type="title"/>
          </p:nvPr>
        </p:nvSpPr>
        <p:spPr>
          <a:xfrm>
            <a:off x="1783188" y="2938800"/>
            <a:ext cx="23316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37" name="Google Shape;1837;p46"/>
          <p:cNvSpPr txBox="1">
            <a:spLocks noGrp="1"/>
          </p:cNvSpPr>
          <p:nvPr>
            <p:ph type="subTitle" idx="1"/>
          </p:nvPr>
        </p:nvSpPr>
        <p:spPr>
          <a:xfrm>
            <a:off x="1852625" y="3413100"/>
            <a:ext cx="2192700" cy="9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38" name="Google Shape;1838;p46"/>
          <p:cNvSpPr txBox="1">
            <a:spLocks noGrp="1"/>
          </p:cNvSpPr>
          <p:nvPr>
            <p:ph type="title" idx="2"/>
          </p:nvPr>
        </p:nvSpPr>
        <p:spPr>
          <a:xfrm>
            <a:off x="5029188" y="2938800"/>
            <a:ext cx="23316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39" name="Google Shape;1839;p46"/>
          <p:cNvSpPr txBox="1">
            <a:spLocks noGrp="1"/>
          </p:cNvSpPr>
          <p:nvPr>
            <p:ph type="subTitle" idx="3"/>
          </p:nvPr>
        </p:nvSpPr>
        <p:spPr>
          <a:xfrm>
            <a:off x="5098650" y="3413113"/>
            <a:ext cx="2192700" cy="9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40" name="Google Shape;1840;p46"/>
          <p:cNvSpPr/>
          <p:nvPr/>
        </p:nvSpPr>
        <p:spPr>
          <a:xfrm rot="-5400000">
            <a:off x="8154391" y="2762637"/>
            <a:ext cx="485073" cy="487186"/>
          </a:xfrm>
          <a:custGeom>
            <a:avLst/>
            <a:gdLst/>
            <a:ahLst/>
            <a:cxnLst/>
            <a:rect l="l" t="t" r="r" b="b"/>
            <a:pathLst>
              <a:path w="22413" h="22508" extrusionOk="0">
                <a:moveTo>
                  <a:pt x="11206" y="0"/>
                </a:moveTo>
                <a:cubicBezTo>
                  <a:pt x="4998" y="0"/>
                  <a:pt x="0" y="5094"/>
                  <a:pt x="128" y="11302"/>
                </a:cubicBezTo>
                <a:lnTo>
                  <a:pt x="128" y="11397"/>
                </a:lnTo>
                <a:cubicBezTo>
                  <a:pt x="128" y="17510"/>
                  <a:pt x="5094" y="22476"/>
                  <a:pt x="11206" y="22508"/>
                </a:cubicBezTo>
                <a:cubicBezTo>
                  <a:pt x="17350" y="22476"/>
                  <a:pt x="22285" y="17510"/>
                  <a:pt x="22317" y="11397"/>
                </a:cubicBezTo>
                <a:lnTo>
                  <a:pt x="22317" y="11302"/>
                </a:lnTo>
                <a:cubicBezTo>
                  <a:pt x="22412" y="5094"/>
                  <a:pt x="17414" y="0"/>
                  <a:pt x="112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46"/>
          <p:cNvSpPr/>
          <p:nvPr/>
        </p:nvSpPr>
        <p:spPr>
          <a:xfrm rot="-5400000">
            <a:off x="8033135" y="2884309"/>
            <a:ext cx="483688" cy="243268"/>
          </a:xfrm>
          <a:custGeom>
            <a:avLst/>
            <a:gdLst/>
            <a:ahLst/>
            <a:cxnLst/>
            <a:rect l="l" t="t" r="r" b="b"/>
            <a:pathLst>
              <a:path w="22349" h="11239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238"/>
                </a:lnTo>
                <a:lnTo>
                  <a:pt x="22349" y="11238"/>
                </a:ln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46"/>
          <p:cNvSpPr/>
          <p:nvPr/>
        </p:nvSpPr>
        <p:spPr>
          <a:xfrm rot="-5400000">
            <a:off x="8656162" y="4191173"/>
            <a:ext cx="485073" cy="487186"/>
          </a:xfrm>
          <a:custGeom>
            <a:avLst/>
            <a:gdLst/>
            <a:ahLst/>
            <a:cxnLst/>
            <a:rect l="l" t="t" r="r" b="b"/>
            <a:pathLst>
              <a:path w="22413" h="22508" extrusionOk="0">
                <a:moveTo>
                  <a:pt x="11206" y="0"/>
                </a:moveTo>
                <a:cubicBezTo>
                  <a:pt x="4998" y="0"/>
                  <a:pt x="0" y="5094"/>
                  <a:pt x="128" y="11302"/>
                </a:cubicBezTo>
                <a:lnTo>
                  <a:pt x="128" y="11397"/>
                </a:lnTo>
                <a:cubicBezTo>
                  <a:pt x="128" y="17510"/>
                  <a:pt x="5094" y="22476"/>
                  <a:pt x="11206" y="22508"/>
                </a:cubicBezTo>
                <a:cubicBezTo>
                  <a:pt x="17350" y="22476"/>
                  <a:pt x="22285" y="17510"/>
                  <a:pt x="22317" y="11397"/>
                </a:cubicBezTo>
                <a:lnTo>
                  <a:pt x="22317" y="11302"/>
                </a:lnTo>
                <a:cubicBezTo>
                  <a:pt x="22412" y="5094"/>
                  <a:pt x="17414" y="0"/>
                  <a:pt x="112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46"/>
          <p:cNvSpPr/>
          <p:nvPr/>
        </p:nvSpPr>
        <p:spPr>
          <a:xfrm rot="-5400000">
            <a:off x="8534906" y="4312845"/>
            <a:ext cx="483688" cy="243268"/>
          </a:xfrm>
          <a:custGeom>
            <a:avLst/>
            <a:gdLst/>
            <a:ahLst/>
            <a:cxnLst/>
            <a:rect l="l" t="t" r="r" b="b"/>
            <a:pathLst>
              <a:path w="22349" h="11239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238"/>
                </a:lnTo>
                <a:lnTo>
                  <a:pt x="22349" y="11238"/>
                </a:ln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46"/>
          <p:cNvSpPr/>
          <p:nvPr/>
        </p:nvSpPr>
        <p:spPr>
          <a:xfrm rot="5400000">
            <a:off x="710749" y="-201377"/>
            <a:ext cx="68910" cy="485108"/>
          </a:xfrm>
          <a:custGeom>
            <a:avLst/>
            <a:gdLst/>
            <a:ahLst/>
            <a:cxnLst/>
            <a:rect l="l" t="t" r="r" b="b"/>
            <a:pathLst>
              <a:path w="3184" h="22412" extrusionOk="0">
                <a:moveTo>
                  <a:pt x="0" y="0"/>
                </a:moveTo>
                <a:lnTo>
                  <a:pt x="0" y="22412"/>
                </a:lnTo>
                <a:lnTo>
                  <a:pt x="3183" y="22412"/>
                </a:lnTo>
                <a:lnTo>
                  <a:pt x="318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p46"/>
          <p:cNvSpPr/>
          <p:nvPr/>
        </p:nvSpPr>
        <p:spPr>
          <a:xfrm rot="-5400000" flipH="1">
            <a:off x="8647807" y="6596"/>
            <a:ext cx="483688" cy="503722"/>
          </a:xfrm>
          <a:custGeom>
            <a:avLst/>
            <a:gdLst/>
            <a:ahLst/>
            <a:cxnLst/>
            <a:rect l="l" t="t" r="r" b="b"/>
            <a:pathLst>
              <a:path w="22349" h="23272" extrusionOk="0">
                <a:moveTo>
                  <a:pt x="1" y="1"/>
                </a:moveTo>
                <a:lnTo>
                  <a:pt x="1" y="23272"/>
                </a:lnTo>
                <a:lnTo>
                  <a:pt x="22349" y="23272"/>
                </a:lnTo>
                <a:lnTo>
                  <a:pt x="223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46"/>
          <p:cNvSpPr/>
          <p:nvPr/>
        </p:nvSpPr>
        <p:spPr>
          <a:xfrm rot="-5400000" flipH="1">
            <a:off x="8660279" y="17278"/>
            <a:ext cx="482303" cy="482359"/>
          </a:xfrm>
          <a:custGeom>
            <a:avLst/>
            <a:gdLst/>
            <a:ahLst/>
            <a:cxnLst/>
            <a:rect l="l" t="t" r="r" b="b"/>
            <a:pathLst>
              <a:path w="22285" h="22285" extrusionOk="0">
                <a:moveTo>
                  <a:pt x="11111" y="0"/>
                </a:moveTo>
                <a:lnTo>
                  <a:pt x="1" y="11111"/>
                </a:lnTo>
                <a:lnTo>
                  <a:pt x="11175" y="22285"/>
                </a:lnTo>
                <a:lnTo>
                  <a:pt x="22285" y="11142"/>
                </a:lnTo>
                <a:lnTo>
                  <a:pt x="111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7" name="Google Shape;1847;p46"/>
          <p:cNvSpPr/>
          <p:nvPr/>
        </p:nvSpPr>
        <p:spPr>
          <a:xfrm rot="10800000" flipH="1">
            <a:off x="8642448" y="498101"/>
            <a:ext cx="475140" cy="501608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46"/>
          <p:cNvSpPr/>
          <p:nvPr/>
        </p:nvSpPr>
        <p:spPr>
          <a:xfrm rot="10800000" flipH="1">
            <a:off x="8642452" y="498110"/>
            <a:ext cx="51011" cy="501608"/>
          </a:xfrm>
          <a:custGeom>
            <a:avLst/>
            <a:gdLst/>
            <a:ahLst/>
            <a:cxnLst/>
            <a:rect l="l" t="t" r="r" b="b"/>
            <a:pathLst>
              <a:path w="2357" h="22476" extrusionOk="0">
                <a:moveTo>
                  <a:pt x="1" y="0"/>
                </a:moveTo>
                <a:lnTo>
                  <a:pt x="1" y="22476"/>
                </a:lnTo>
                <a:lnTo>
                  <a:pt x="2357" y="22476"/>
                </a:lnTo>
                <a:lnTo>
                  <a:pt x="23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9" name="Google Shape;1849;p46"/>
          <p:cNvSpPr/>
          <p:nvPr/>
        </p:nvSpPr>
        <p:spPr>
          <a:xfrm rot="10800000" flipH="1">
            <a:off x="8749935" y="498110"/>
            <a:ext cx="51682" cy="501608"/>
          </a:xfrm>
          <a:custGeom>
            <a:avLst/>
            <a:gdLst/>
            <a:ahLst/>
            <a:cxnLst/>
            <a:rect l="l" t="t" r="r" b="b"/>
            <a:pathLst>
              <a:path w="2388" h="22476" extrusionOk="0">
                <a:moveTo>
                  <a:pt x="0" y="0"/>
                </a:moveTo>
                <a:lnTo>
                  <a:pt x="0" y="22476"/>
                </a:lnTo>
                <a:lnTo>
                  <a:pt x="2388" y="22476"/>
                </a:lnTo>
                <a:lnTo>
                  <a:pt x="23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0" name="Google Shape;1850;p46"/>
          <p:cNvSpPr/>
          <p:nvPr/>
        </p:nvSpPr>
        <p:spPr>
          <a:xfrm rot="10800000" flipH="1">
            <a:off x="8858089" y="498110"/>
            <a:ext cx="50990" cy="501608"/>
          </a:xfrm>
          <a:custGeom>
            <a:avLst/>
            <a:gdLst/>
            <a:ahLst/>
            <a:cxnLst/>
            <a:rect l="l" t="t" r="r" b="b"/>
            <a:pathLst>
              <a:path w="2356" h="22476" extrusionOk="0">
                <a:moveTo>
                  <a:pt x="0" y="0"/>
                </a:moveTo>
                <a:lnTo>
                  <a:pt x="0" y="22476"/>
                </a:lnTo>
                <a:lnTo>
                  <a:pt x="2356" y="22476"/>
                </a:lnTo>
                <a:lnTo>
                  <a:pt x="23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1" name="Google Shape;1851;p46"/>
          <p:cNvSpPr/>
          <p:nvPr/>
        </p:nvSpPr>
        <p:spPr>
          <a:xfrm rot="10800000" flipH="1">
            <a:off x="8965551" y="498110"/>
            <a:ext cx="51682" cy="501608"/>
          </a:xfrm>
          <a:custGeom>
            <a:avLst/>
            <a:gdLst/>
            <a:ahLst/>
            <a:cxnLst/>
            <a:rect l="l" t="t" r="r" b="b"/>
            <a:pathLst>
              <a:path w="2388" h="22476" extrusionOk="0">
                <a:moveTo>
                  <a:pt x="0" y="0"/>
                </a:moveTo>
                <a:lnTo>
                  <a:pt x="0" y="22476"/>
                </a:lnTo>
                <a:lnTo>
                  <a:pt x="2388" y="22476"/>
                </a:lnTo>
                <a:lnTo>
                  <a:pt x="23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2" name="Google Shape;1852;p46"/>
          <p:cNvSpPr/>
          <p:nvPr/>
        </p:nvSpPr>
        <p:spPr>
          <a:xfrm rot="10800000" flipH="1">
            <a:off x="9073717" y="497641"/>
            <a:ext cx="65650" cy="501945"/>
          </a:xfrm>
          <a:custGeom>
            <a:avLst/>
            <a:gdLst/>
            <a:ahLst/>
            <a:cxnLst/>
            <a:rect l="l" t="t" r="r" b="b"/>
            <a:pathLst>
              <a:path w="2389" h="22476" extrusionOk="0">
                <a:moveTo>
                  <a:pt x="0" y="0"/>
                </a:moveTo>
                <a:lnTo>
                  <a:pt x="0" y="22476"/>
                </a:lnTo>
                <a:lnTo>
                  <a:pt x="2388" y="22476"/>
                </a:lnTo>
                <a:lnTo>
                  <a:pt x="23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46"/>
          <p:cNvSpPr/>
          <p:nvPr/>
        </p:nvSpPr>
        <p:spPr>
          <a:xfrm rot="10800000">
            <a:off x="7661235" y="498103"/>
            <a:ext cx="482347" cy="486493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0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46"/>
          <p:cNvSpPr/>
          <p:nvPr/>
        </p:nvSpPr>
        <p:spPr>
          <a:xfrm rot="10800000">
            <a:off x="7661245" y="11615"/>
            <a:ext cx="483688" cy="486515"/>
          </a:xfrm>
          <a:custGeom>
            <a:avLst/>
            <a:gdLst/>
            <a:ahLst/>
            <a:cxnLst/>
            <a:rect l="l" t="t" r="r" b="b"/>
            <a:pathLst>
              <a:path w="22349" h="22477" extrusionOk="0">
                <a:moveTo>
                  <a:pt x="22348" y="1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46"/>
          <p:cNvSpPr/>
          <p:nvPr/>
        </p:nvSpPr>
        <p:spPr>
          <a:xfrm rot="5400000">
            <a:off x="7453554" y="706499"/>
            <a:ext cx="485085" cy="68440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46"/>
          <p:cNvSpPr/>
          <p:nvPr/>
        </p:nvSpPr>
        <p:spPr>
          <a:xfrm rot="5400000">
            <a:off x="7591757" y="706489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46"/>
          <p:cNvSpPr/>
          <p:nvPr/>
        </p:nvSpPr>
        <p:spPr>
          <a:xfrm rot="5400000">
            <a:off x="7729971" y="706489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46"/>
          <p:cNvSpPr/>
          <p:nvPr/>
        </p:nvSpPr>
        <p:spPr>
          <a:xfrm rot="5400000">
            <a:off x="7868174" y="706499"/>
            <a:ext cx="485085" cy="68440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46"/>
          <p:cNvSpPr/>
          <p:nvPr/>
        </p:nvSpPr>
        <p:spPr>
          <a:xfrm rot="10800000">
            <a:off x="7661245" y="982651"/>
            <a:ext cx="483688" cy="744913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46"/>
          <p:cNvSpPr/>
          <p:nvPr/>
        </p:nvSpPr>
        <p:spPr>
          <a:xfrm rot="5400000" flipH="1">
            <a:off x="7662680" y="977882"/>
            <a:ext cx="483688" cy="489303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22349" y="22475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46"/>
          <p:cNvSpPr/>
          <p:nvPr/>
        </p:nvSpPr>
        <p:spPr>
          <a:xfrm rot="-5400000" flipH="1">
            <a:off x="8659569" y="1489966"/>
            <a:ext cx="482347" cy="486493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0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2" name="Google Shape;1862;p46"/>
          <p:cNvSpPr/>
          <p:nvPr/>
        </p:nvSpPr>
        <p:spPr>
          <a:xfrm rot="-5400000" flipH="1">
            <a:off x="8656861" y="1004250"/>
            <a:ext cx="483688" cy="486515"/>
          </a:xfrm>
          <a:custGeom>
            <a:avLst/>
            <a:gdLst/>
            <a:ahLst/>
            <a:cxnLst/>
            <a:rect l="l" t="t" r="r" b="b"/>
            <a:pathLst>
              <a:path w="22349" h="22477" extrusionOk="0">
                <a:moveTo>
                  <a:pt x="22348" y="1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3" name="Google Shape;1863;p46"/>
          <p:cNvSpPr/>
          <p:nvPr/>
        </p:nvSpPr>
        <p:spPr>
          <a:xfrm flipH="1">
            <a:off x="8658831" y="1905303"/>
            <a:ext cx="485085" cy="68440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4" name="Google Shape;1864;p46"/>
          <p:cNvSpPr/>
          <p:nvPr/>
        </p:nvSpPr>
        <p:spPr>
          <a:xfrm flipH="1">
            <a:off x="8658831" y="1767089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5" name="Google Shape;1865;p46"/>
          <p:cNvSpPr/>
          <p:nvPr/>
        </p:nvSpPr>
        <p:spPr>
          <a:xfrm flipH="1">
            <a:off x="8658831" y="1628876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46"/>
          <p:cNvSpPr/>
          <p:nvPr/>
        </p:nvSpPr>
        <p:spPr>
          <a:xfrm rot="10800000" flipH="1">
            <a:off x="8657513" y="1973811"/>
            <a:ext cx="483688" cy="744913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46"/>
          <p:cNvSpPr/>
          <p:nvPr/>
        </p:nvSpPr>
        <p:spPr>
          <a:xfrm rot="-5400000">
            <a:off x="8657517" y="1970456"/>
            <a:ext cx="483688" cy="486493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22349" y="22475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8" name="Google Shape;1868;p46"/>
          <p:cNvSpPr/>
          <p:nvPr/>
        </p:nvSpPr>
        <p:spPr>
          <a:xfrm flipH="1">
            <a:off x="8658831" y="1490653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9" name="Google Shape;1869;p46"/>
          <p:cNvGrpSpPr/>
          <p:nvPr/>
        </p:nvGrpSpPr>
        <p:grpSpPr>
          <a:xfrm rot="10800000" flipH="1">
            <a:off x="8154390" y="16144"/>
            <a:ext cx="485063" cy="485004"/>
            <a:chOff x="7831939" y="4498901"/>
            <a:chExt cx="644345" cy="644267"/>
          </a:xfrm>
        </p:grpSpPr>
        <p:sp>
          <p:nvSpPr>
            <p:cNvPr id="1870" name="Google Shape;1870;p46"/>
            <p:cNvSpPr/>
            <p:nvPr/>
          </p:nvSpPr>
          <p:spPr>
            <a:xfrm rot="-5400000">
              <a:off x="8108331" y="4591265"/>
              <a:ext cx="91561" cy="644345"/>
            </a:xfrm>
            <a:custGeom>
              <a:avLst/>
              <a:gdLst/>
              <a:ahLst/>
              <a:cxnLst/>
              <a:rect l="l" t="t" r="r" b="b"/>
              <a:pathLst>
                <a:path w="3185" h="22412" extrusionOk="0">
                  <a:moveTo>
                    <a:pt x="1" y="0"/>
                  </a:moveTo>
                  <a:lnTo>
                    <a:pt x="1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6"/>
            <p:cNvSpPr/>
            <p:nvPr/>
          </p:nvSpPr>
          <p:spPr>
            <a:xfrm rot="-5400000">
              <a:off x="8107885" y="4406887"/>
              <a:ext cx="92452" cy="644345"/>
            </a:xfrm>
            <a:custGeom>
              <a:avLst/>
              <a:gdLst/>
              <a:ahLst/>
              <a:cxnLst/>
              <a:rect l="l" t="t" r="r" b="b"/>
              <a:pathLst>
                <a:path w="3216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216" y="22412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6"/>
            <p:cNvSpPr/>
            <p:nvPr/>
          </p:nvSpPr>
          <p:spPr>
            <a:xfrm rot="-5400000">
              <a:off x="8108345" y="4222495"/>
              <a:ext cx="91532" cy="644345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6"/>
            <p:cNvSpPr/>
            <p:nvPr/>
          </p:nvSpPr>
          <p:spPr>
            <a:xfrm rot="-5400000">
              <a:off x="8108331" y="4775215"/>
              <a:ext cx="91561" cy="644345"/>
            </a:xfrm>
            <a:custGeom>
              <a:avLst/>
              <a:gdLst/>
              <a:ahLst/>
              <a:cxnLst/>
              <a:rect l="l" t="t" r="r" b="b"/>
              <a:pathLst>
                <a:path w="3185" h="22412" extrusionOk="0">
                  <a:moveTo>
                    <a:pt x="1" y="0"/>
                  </a:moveTo>
                  <a:lnTo>
                    <a:pt x="1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46"/>
          <p:cNvGrpSpPr/>
          <p:nvPr/>
        </p:nvGrpSpPr>
        <p:grpSpPr>
          <a:xfrm>
            <a:off x="-86" y="0"/>
            <a:ext cx="1966853" cy="4677303"/>
            <a:chOff x="-86" y="0"/>
            <a:chExt cx="1966853" cy="4677303"/>
          </a:xfrm>
        </p:grpSpPr>
        <p:sp>
          <p:nvSpPr>
            <p:cNvPr id="1875" name="Google Shape;1875;p46"/>
            <p:cNvSpPr/>
            <p:nvPr/>
          </p:nvSpPr>
          <p:spPr>
            <a:xfrm flipH="1">
              <a:off x="1481694" y="6057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6"/>
            <p:cNvSpPr/>
            <p:nvPr/>
          </p:nvSpPr>
          <p:spPr>
            <a:xfrm flipH="1">
              <a:off x="1482100" y="6067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6"/>
            <p:cNvSpPr/>
            <p:nvPr/>
          </p:nvSpPr>
          <p:spPr>
            <a:xfrm rot="5400000">
              <a:off x="11029" y="-1932"/>
              <a:ext cx="483688" cy="503722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6"/>
            <p:cNvSpPr/>
            <p:nvPr/>
          </p:nvSpPr>
          <p:spPr>
            <a:xfrm rot="5400000">
              <a:off x="-58" y="8750"/>
              <a:ext cx="482303" cy="482359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6"/>
            <p:cNvSpPr/>
            <p:nvPr/>
          </p:nvSpPr>
          <p:spPr>
            <a:xfrm rot="5400000">
              <a:off x="710738" y="-62223"/>
              <a:ext cx="68931" cy="485108"/>
            </a:xfrm>
            <a:custGeom>
              <a:avLst/>
              <a:gdLst/>
              <a:ahLst/>
              <a:cxnLst/>
              <a:rect l="l" t="t" r="r" b="b"/>
              <a:pathLst>
                <a:path w="3185" h="22412" extrusionOk="0">
                  <a:moveTo>
                    <a:pt x="1" y="0"/>
                  </a:moveTo>
                  <a:lnTo>
                    <a:pt x="1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6"/>
            <p:cNvSpPr/>
            <p:nvPr/>
          </p:nvSpPr>
          <p:spPr>
            <a:xfrm rot="5400000">
              <a:off x="710403" y="76586"/>
              <a:ext cx="69602" cy="485108"/>
            </a:xfrm>
            <a:custGeom>
              <a:avLst/>
              <a:gdLst/>
              <a:ahLst/>
              <a:cxnLst/>
              <a:rect l="l" t="t" r="r" b="b"/>
              <a:pathLst>
                <a:path w="3216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216" y="22412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6"/>
            <p:cNvSpPr/>
            <p:nvPr/>
          </p:nvSpPr>
          <p:spPr>
            <a:xfrm rot="5400000">
              <a:off x="710749" y="215405"/>
              <a:ext cx="68910" cy="485108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6"/>
            <p:cNvSpPr/>
            <p:nvPr/>
          </p:nvSpPr>
          <p:spPr>
            <a:xfrm rot="-5400000">
              <a:off x="13814" y="500227"/>
              <a:ext cx="475140" cy="501608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6"/>
            <p:cNvSpPr/>
            <p:nvPr/>
          </p:nvSpPr>
          <p:spPr>
            <a:xfrm rot="-5400000">
              <a:off x="225870" y="712288"/>
              <a:ext cx="51011" cy="501608"/>
            </a:xfrm>
            <a:custGeom>
              <a:avLst/>
              <a:gdLst/>
              <a:ahLst/>
              <a:cxnLst/>
              <a:rect l="l" t="t" r="r" b="b"/>
              <a:pathLst>
                <a:path w="2357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357" y="22476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6"/>
            <p:cNvSpPr/>
            <p:nvPr/>
          </p:nvSpPr>
          <p:spPr>
            <a:xfrm rot="-5400000">
              <a:off x="225534" y="604469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6"/>
            <p:cNvSpPr/>
            <p:nvPr/>
          </p:nvSpPr>
          <p:spPr>
            <a:xfrm rot="-5400000">
              <a:off x="225880" y="496662"/>
              <a:ext cx="50990" cy="501608"/>
            </a:xfrm>
            <a:custGeom>
              <a:avLst/>
              <a:gdLst/>
              <a:ahLst/>
              <a:cxnLst/>
              <a:rect l="l" t="t" r="r" b="b"/>
              <a:pathLst>
                <a:path w="2356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56" y="22476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6"/>
            <p:cNvSpPr/>
            <p:nvPr/>
          </p:nvSpPr>
          <p:spPr>
            <a:xfrm rot="-5400000">
              <a:off x="225534" y="388854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6"/>
            <p:cNvSpPr/>
            <p:nvPr/>
          </p:nvSpPr>
          <p:spPr>
            <a:xfrm rot="-5400000">
              <a:off x="218851" y="273536"/>
              <a:ext cx="65650" cy="501945"/>
            </a:xfrm>
            <a:custGeom>
              <a:avLst/>
              <a:gdLst/>
              <a:ahLst/>
              <a:cxnLst/>
              <a:rect l="l" t="t" r="r" b="b"/>
              <a:pathLst>
                <a:path w="238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6"/>
            <p:cNvSpPr/>
            <p:nvPr/>
          </p:nvSpPr>
          <p:spPr>
            <a:xfrm rot="10800000" flipH="1">
              <a:off x="998942" y="489575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6"/>
            <p:cNvSpPr/>
            <p:nvPr/>
          </p:nvSpPr>
          <p:spPr>
            <a:xfrm rot="10800000" flipH="1">
              <a:off x="997590" y="0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6"/>
            <p:cNvSpPr/>
            <p:nvPr/>
          </p:nvSpPr>
          <p:spPr>
            <a:xfrm rot="-5400000" flipH="1">
              <a:off x="1203885" y="697971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6"/>
            <p:cNvSpPr/>
            <p:nvPr/>
          </p:nvSpPr>
          <p:spPr>
            <a:xfrm rot="-5400000" flipH="1">
              <a:off x="1065682" y="697961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6"/>
            <p:cNvSpPr/>
            <p:nvPr/>
          </p:nvSpPr>
          <p:spPr>
            <a:xfrm rot="-5400000" flipH="1">
              <a:off x="927468" y="697961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6"/>
            <p:cNvSpPr/>
            <p:nvPr/>
          </p:nvSpPr>
          <p:spPr>
            <a:xfrm rot="-5400000" flipH="1">
              <a:off x="789265" y="697971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6"/>
            <p:cNvSpPr/>
            <p:nvPr/>
          </p:nvSpPr>
          <p:spPr>
            <a:xfrm rot="10800000" flipH="1">
              <a:off x="997590" y="974123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6"/>
            <p:cNvSpPr/>
            <p:nvPr/>
          </p:nvSpPr>
          <p:spPr>
            <a:xfrm rot="-5400000">
              <a:off x="997595" y="970768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6"/>
            <p:cNvSpPr/>
            <p:nvPr/>
          </p:nvSpPr>
          <p:spPr>
            <a:xfrm rot="10800000">
              <a:off x="-80" y="1480734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6"/>
            <p:cNvSpPr/>
            <p:nvPr/>
          </p:nvSpPr>
          <p:spPr>
            <a:xfrm rot="5400000">
              <a:off x="1975" y="995722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6"/>
            <p:cNvSpPr/>
            <p:nvPr/>
          </p:nvSpPr>
          <p:spPr>
            <a:xfrm rot="5400000">
              <a:off x="-69558" y="1689120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6"/>
            <p:cNvSpPr/>
            <p:nvPr/>
          </p:nvSpPr>
          <p:spPr>
            <a:xfrm rot="5400000">
              <a:off x="68656" y="1689120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6"/>
            <p:cNvSpPr/>
            <p:nvPr/>
          </p:nvSpPr>
          <p:spPr>
            <a:xfrm rot="10800000">
              <a:off x="1323" y="1965282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6"/>
            <p:cNvSpPr/>
            <p:nvPr/>
          </p:nvSpPr>
          <p:spPr>
            <a:xfrm rot="5400000" flipH="1">
              <a:off x="1318" y="1961927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6"/>
            <p:cNvSpPr/>
            <p:nvPr/>
          </p:nvSpPr>
          <p:spPr>
            <a:xfrm rot="5400000">
              <a:off x="206879" y="1689120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6"/>
            <p:cNvSpPr/>
            <p:nvPr/>
          </p:nvSpPr>
          <p:spPr>
            <a:xfrm rot="5400000" flipH="1">
              <a:off x="542112" y="2991237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6"/>
            <p:cNvSpPr/>
            <p:nvPr/>
          </p:nvSpPr>
          <p:spPr>
            <a:xfrm rot="5400000" flipH="1">
              <a:off x="664753" y="3112909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6"/>
            <p:cNvSpPr/>
            <p:nvPr/>
          </p:nvSpPr>
          <p:spPr>
            <a:xfrm rot="5400000" flipH="1">
              <a:off x="6016" y="4191173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6"/>
            <p:cNvSpPr/>
            <p:nvPr/>
          </p:nvSpPr>
          <p:spPr>
            <a:xfrm rot="5400000" flipH="1">
              <a:off x="128657" y="4312845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7" name="Google Shape;1907;p46"/>
          <p:cNvSpPr/>
          <p:nvPr/>
        </p:nvSpPr>
        <p:spPr>
          <a:xfrm rot="10800000" flipH="1">
            <a:off x="7180399" y="6057"/>
            <a:ext cx="485073" cy="487186"/>
          </a:xfrm>
          <a:custGeom>
            <a:avLst/>
            <a:gdLst/>
            <a:ahLst/>
            <a:cxnLst/>
            <a:rect l="l" t="t" r="r" b="b"/>
            <a:pathLst>
              <a:path w="22413" h="22508" extrusionOk="0">
                <a:moveTo>
                  <a:pt x="11206" y="0"/>
                </a:moveTo>
                <a:cubicBezTo>
                  <a:pt x="4998" y="0"/>
                  <a:pt x="0" y="5094"/>
                  <a:pt x="128" y="11302"/>
                </a:cubicBezTo>
                <a:lnTo>
                  <a:pt x="128" y="11397"/>
                </a:lnTo>
                <a:cubicBezTo>
                  <a:pt x="128" y="17510"/>
                  <a:pt x="5094" y="22476"/>
                  <a:pt x="11206" y="22508"/>
                </a:cubicBezTo>
                <a:cubicBezTo>
                  <a:pt x="17350" y="22476"/>
                  <a:pt x="22285" y="17510"/>
                  <a:pt x="22317" y="11397"/>
                </a:cubicBezTo>
                <a:lnTo>
                  <a:pt x="22317" y="11302"/>
                </a:lnTo>
                <a:cubicBezTo>
                  <a:pt x="22412" y="5094"/>
                  <a:pt x="17414" y="0"/>
                  <a:pt x="112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46"/>
          <p:cNvSpPr/>
          <p:nvPr/>
        </p:nvSpPr>
        <p:spPr>
          <a:xfrm rot="10800000" flipH="1">
            <a:off x="7181378" y="249964"/>
            <a:ext cx="483688" cy="243268"/>
          </a:xfrm>
          <a:custGeom>
            <a:avLst/>
            <a:gdLst/>
            <a:ahLst/>
            <a:cxnLst/>
            <a:rect l="l" t="t" r="r" b="b"/>
            <a:pathLst>
              <a:path w="22349" h="11239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238"/>
                </a:lnTo>
                <a:lnTo>
                  <a:pt x="22349" y="11238"/>
                </a:ln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46"/>
          <p:cNvSpPr txBox="1">
            <a:spLocks noGrp="1"/>
          </p:cNvSpPr>
          <p:nvPr>
            <p:ph type="title" idx="4"/>
          </p:nvPr>
        </p:nvSpPr>
        <p:spPr>
          <a:xfrm>
            <a:off x="2872450" y="963253"/>
            <a:ext cx="33876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ONLY_1_1_1"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7"/>
          <p:cNvSpPr txBox="1">
            <a:spLocks noGrp="1"/>
          </p:cNvSpPr>
          <p:nvPr>
            <p:ph type="title"/>
          </p:nvPr>
        </p:nvSpPr>
        <p:spPr>
          <a:xfrm>
            <a:off x="1592700" y="1948200"/>
            <a:ext cx="23316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12" name="Google Shape;1912;p47"/>
          <p:cNvSpPr txBox="1">
            <a:spLocks noGrp="1"/>
          </p:cNvSpPr>
          <p:nvPr>
            <p:ph type="subTitle" idx="1"/>
          </p:nvPr>
        </p:nvSpPr>
        <p:spPr>
          <a:xfrm>
            <a:off x="1534039" y="2422500"/>
            <a:ext cx="2448900" cy="9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Basic"/>
                <a:ea typeface="Basic"/>
                <a:cs typeface="Basic"/>
                <a:sym typeface="Bas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13" name="Google Shape;1913;p47"/>
          <p:cNvSpPr txBox="1">
            <a:spLocks noGrp="1"/>
          </p:cNvSpPr>
          <p:nvPr>
            <p:ph type="title" idx="2"/>
          </p:nvPr>
        </p:nvSpPr>
        <p:spPr>
          <a:xfrm>
            <a:off x="5219700" y="1948200"/>
            <a:ext cx="2331600" cy="5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14" name="Google Shape;1914;p47"/>
          <p:cNvSpPr txBox="1">
            <a:spLocks noGrp="1"/>
          </p:cNvSpPr>
          <p:nvPr>
            <p:ph type="subTitle" idx="3"/>
          </p:nvPr>
        </p:nvSpPr>
        <p:spPr>
          <a:xfrm>
            <a:off x="5161045" y="2422513"/>
            <a:ext cx="2448900" cy="9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Basic"/>
                <a:ea typeface="Basic"/>
                <a:cs typeface="Basic"/>
                <a:sym typeface="Bas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15" name="Google Shape;1915;p47"/>
          <p:cNvSpPr/>
          <p:nvPr/>
        </p:nvSpPr>
        <p:spPr>
          <a:xfrm flipH="1">
            <a:off x="6899404" y="2760"/>
            <a:ext cx="1682722" cy="563594"/>
          </a:xfrm>
          <a:custGeom>
            <a:avLst/>
            <a:gdLst/>
            <a:ahLst/>
            <a:cxnLst/>
            <a:rect l="l" t="t" r="r" b="b"/>
            <a:pathLst>
              <a:path w="67014" h="22445" extrusionOk="0">
                <a:moveTo>
                  <a:pt x="11238" y="1"/>
                </a:moveTo>
                <a:cubicBezTo>
                  <a:pt x="5031" y="1"/>
                  <a:pt x="1" y="5031"/>
                  <a:pt x="1" y="11238"/>
                </a:cubicBezTo>
                <a:cubicBezTo>
                  <a:pt x="1" y="17414"/>
                  <a:pt x="5031" y="22444"/>
                  <a:pt x="11238" y="22444"/>
                </a:cubicBezTo>
                <a:lnTo>
                  <a:pt x="67013" y="22444"/>
                </a:lnTo>
                <a:lnTo>
                  <a:pt x="6701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47"/>
          <p:cNvSpPr/>
          <p:nvPr/>
        </p:nvSpPr>
        <p:spPr>
          <a:xfrm flipH="1">
            <a:off x="8582815" y="566251"/>
            <a:ext cx="561183" cy="282990"/>
          </a:xfrm>
          <a:custGeom>
            <a:avLst/>
            <a:gdLst/>
            <a:ahLst/>
            <a:cxnLst/>
            <a:rect l="l" t="t" r="r" b="b"/>
            <a:pathLst>
              <a:path w="22349" h="11270" extrusionOk="0">
                <a:moveTo>
                  <a:pt x="1" y="0"/>
                </a:moveTo>
                <a:lnTo>
                  <a:pt x="1" y="96"/>
                </a:lnTo>
                <a:cubicBezTo>
                  <a:pt x="1" y="6272"/>
                  <a:pt x="4999" y="11270"/>
                  <a:pt x="11175" y="11270"/>
                </a:cubicBezTo>
                <a:cubicBezTo>
                  <a:pt x="17351" y="11270"/>
                  <a:pt x="22349" y="6272"/>
                  <a:pt x="22349" y="96"/>
                </a:cubicBezTo>
                <a:lnTo>
                  <a:pt x="223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47"/>
          <p:cNvSpPr/>
          <p:nvPr/>
        </p:nvSpPr>
        <p:spPr>
          <a:xfrm flipH="1">
            <a:off x="8582815" y="849980"/>
            <a:ext cx="561183" cy="282211"/>
          </a:xfrm>
          <a:custGeom>
            <a:avLst/>
            <a:gdLst/>
            <a:ahLst/>
            <a:cxnLst/>
            <a:rect l="l" t="t" r="r" b="b"/>
            <a:pathLst>
              <a:path w="22349" h="11239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238"/>
                </a:lnTo>
                <a:lnTo>
                  <a:pt x="22349" y="11238"/>
                </a:ln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47"/>
          <p:cNvSpPr/>
          <p:nvPr/>
        </p:nvSpPr>
        <p:spPr>
          <a:xfrm flipH="1">
            <a:off x="7460699" y="566261"/>
            <a:ext cx="278189" cy="564372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47"/>
          <p:cNvSpPr/>
          <p:nvPr/>
        </p:nvSpPr>
        <p:spPr>
          <a:xfrm flipH="1">
            <a:off x="7738086" y="566258"/>
            <a:ext cx="278534" cy="566002"/>
          </a:xfrm>
          <a:custGeom>
            <a:avLst/>
            <a:gdLst/>
            <a:ahLst/>
            <a:cxnLst/>
            <a:rect l="l" t="t" r="r" b="b"/>
            <a:pathLst>
              <a:path w="11303" h="22476" extrusionOk="0">
                <a:moveTo>
                  <a:pt x="1" y="0"/>
                </a:moveTo>
                <a:lnTo>
                  <a:pt x="1" y="22476"/>
                </a:lnTo>
                <a:lnTo>
                  <a:pt x="11302" y="22476"/>
                </a:lnTo>
                <a:lnTo>
                  <a:pt x="113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47"/>
          <p:cNvSpPr/>
          <p:nvPr/>
        </p:nvSpPr>
        <p:spPr>
          <a:xfrm flipH="1">
            <a:off x="6904421" y="566238"/>
            <a:ext cx="561987" cy="564397"/>
          </a:xfrm>
          <a:custGeom>
            <a:avLst/>
            <a:gdLst/>
            <a:ahLst/>
            <a:cxnLst/>
            <a:rect l="l" t="t" r="r" b="b"/>
            <a:pathLst>
              <a:path w="22381" h="22477" extrusionOk="0">
                <a:moveTo>
                  <a:pt x="0" y="1"/>
                </a:moveTo>
                <a:lnTo>
                  <a:pt x="0" y="22476"/>
                </a:lnTo>
                <a:cubicBezTo>
                  <a:pt x="12352" y="22476"/>
                  <a:pt x="22380" y="12480"/>
                  <a:pt x="22380" y="128"/>
                </a:cubicBezTo>
                <a:lnTo>
                  <a:pt x="223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47"/>
          <p:cNvSpPr/>
          <p:nvPr/>
        </p:nvSpPr>
        <p:spPr>
          <a:xfrm flipH="1">
            <a:off x="8582824" y="-12"/>
            <a:ext cx="561183" cy="569524"/>
          </a:xfrm>
          <a:custGeom>
            <a:avLst/>
            <a:gdLst/>
            <a:ahLst/>
            <a:cxnLst/>
            <a:rect l="l" t="t" r="r" b="b"/>
            <a:pathLst>
              <a:path w="22349" h="23272" extrusionOk="0">
                <a:moveTo>
                  <a:pt x="1" y="1"/>
                </a:moveTo>
                <a:lnTo>
                  <a:pt x="1" y="23272"/>
                </a:lnTo>
                <a:lnTo>
                  <a:pt x="22349" y="23272"/>
                </a:lnTo>
                <a:lnTo>
                  <a:pt x="223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2" name="Google Shape;1922;p47"/>
          <p:cNvGrpSpPr/>
          <p:nvPr/>
        </p:nvGrpSpPr>
        <p:grpSpPr>
          <a:xfrm rot="10800000">
            <a:off x="7485250" y="5706"/>
            <a:ext cx="566611" cy="562279"/>
            <a:chOff x="-7400" y="1285150"/>
            <a:chExt cx="649188" cy="644298"/>
          </a:xfrm>
        </p:grpSpPr>
        <p:sp>
          <p:nvSpPr>
            <p:cNvPr id="1923" name="Google Shape;1923;p47"/>
            <p:cNvSpPr/>
            <p:nvPr/>
          </p:nvSpPr>
          <p:spPr>
            <a:xfrm rot="-5400000" flipH="1">
              <a:off x="-281757" y="1559508"/>
              <a:ext cx="644289" cy="95574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7"/>
            <p:cNvSpPr/>
            <p:nvPr/>
          </p:nvSpPr>
          <p:spPr>
            <a:xfrm rot="-5400000" flipH="1">
              <a:off x="-95379" y="1561074"/>
              <a:ext cx="644289" cy="92460"/>
            </a:xfrm>
            <a:custGeom>
              <a:avLst/>
              <a:gdLst/>
              <a:ahLst/>
              <a:cxnLst/>
              <a:rect l="l" t="t" r="r" b="b"/>
              <a:pathLst>
                <a:path w="22412" h="3216" extrusionOk="0">
                  <a:moveTo>
                    <a:pt x="0" y="1"/>
                  </a:moveTo>
                  <a:lnTo>
                    <a:pt x="0" y="3216"/>
                  </a:lnTo>
                  <a:lnTo>
                    <a:pt x="22412" y="3216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7"/>
            <p:cNvSpPr/>
            <p:nvPr/>
          </p:nvSpPr>
          <p:spPr>
            <a:xfrm rot="-5400000" flipH="1">
              <a:off x="89017" y="1561534"/>
              <a:ext cx="644289" cy="91540"/>
            </a:xfrm>
            <a:custGeom>
              <a:avLst/>
              <a:gdLst/>
              <a:ahLst/>
              <a:cxnLst/>
              <a:rect l="l" t="t" r="r" b="b"/>
              <a:pathLst>
                <a:path w="22412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7"/>
            <p:cNvSpPr/>
            <p:nvPr/>
          </p:nvSpPr>
          <p:spPr>
            <a:xfrm rot="-5400000" flipH="1">
              <a:off x="273859" y="1561519"/>
              <a:ext cx="644289" cy="91569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7" name="Google Shape;1927;p47"/>
          <p:cNvSpPr/>
          <p:nvPr/>
        </p:nvSpPr>
        <p:spPr>
          <a:xfrm rot="5400000">
            <a:off x="8021506" y="565406"/>
            <a:ext cx="548053" cy="566114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22348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8" name="Google Shape;1928;p47"/>
          <p:cNvSpPr/>
          <p:nvPr/>
        </p:nvSpPr>
        <p:spPr>
          <a:xfrm rot="10800000" flipH="1">
            <a:off x="2815149" y="-6071"/>
            <a:ext cx="561183" cy="864247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9" name="Google Shape;1929;p47"/>
          <p:cNvSpPr/>
          <p:nvPr/>
        </p:nvSpPr>
        <p:spPr>
          <a:xfrm rot="-5400000" flipH="1">
            <a:off x="-563471" y="1121393"/>
            <a:ext cx="1682722" cy="563594"/>
          </a:xfrm>
          <a:custGeom>
            <a:avLst/>
            <a:gdLst/>
            <a:ahLst/>
            <a:cxnLst/>
            <a:rect l="l" t="t" r="r" b="b"/>
            <a:pathLst>
              <a:path w="67014" h="22445" extrusionOk="0">
                <a:moveTo>
                  <a:pt x="11238" y="1"/>
                </a:moveTo>
                <a:cubicBezTo>
                  <a:pt x="5031" y="1"/>
                  <a:pt x="1" y="5031"/>
                  <a:pt x="1" y="11238"/>
                </a:cubicBezTo>
                <a:cubicBezTo>
                  <a:pt x="1" y="17414"/>
                  <a:pt x="5031" y="22444"/>
                  <a:pt x="11238" y="22444"/>
                </a:cubicBezTo>
                <a:lnTo>
                  <a:pt x="67013" y="22444"/>
                </a:lnTo>
                <a:lnTo>
                  <a:pt x="6701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47"/>
          <p:cNvSpPr/>
          <p:nvPr/>
        </p:nvSpPr>
        <p:spPr>
          <a:xfrm rot="-5400000" flipH="1">
            <a:off x="420486" y="139054"/>
            <a:ext cx="561183" cy="282990"/>
          </a:xfrm>
          <a:custGeom>
            <a:avLst/>
            <a:gdLst/>
            <a:ahLst/>
            <a:cxnLst/>
            <a:rect l="l" t="t" r="r" b="b"/>
            <a:pathLst>
              <a:path w="22349" h="11270" extrusionOk="0">
                <a:moveTo>
                  <a:pt x="1" y="0"/>
                </a:moveTo>
                <a:lnTo>
                  <a:pt x="1" y="96"/>
                </a:lnTo>
                <a:cubicBezTo>
                  <a:pt x="1" y="6272"/>
                  <a:pt x="4999" y="11270"/>
                  <a:pt x="11175" y="11270"/>
                </a:cubicBezTo>
                <a:cubicBezTo>
                  <a:pt x="17351" y="11270"/>
                  <a:pt x="22349" y="6272"/>
                  <a:pt x="22349" y="96"/>
                </a:cubicBezTo>
                <a:lnTo>
                  <a:pt x="223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47"/>
          <p:cNvSpPr/>
          <p:nvPr/>
        </p:nvSpPr>
        <p:spPr>
          <a:xfrm rot="-5400000" flipH="1">
            <a:off x="703826" y="139443"/>
            <a:ext cx="561183" cy="282211"/>
          </a:xfrm>
          <a:custGeom>
            <a:avLst/>
            <a:gdLst/>
            <a:ahLst/>
            <a:cxnLst/>
            <a:rect l="l" t="t" r="r" b="b"/>
            <a:pathLst>
              <a:path w="22349" h="11239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238"/>
                </a:lnTo>
                <a:lnTo>
                  <a:pt x="22349" y="11238"/>
                </a:ln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47"/>
          <p:cNvSpPr/>
          <p:nvPr/>
        </p:nvSpPr>
        <p:spPr>
          <a:xfrm rot="-5400000" flipH="1">
            <a:off x="702684" y="1261975"/>
            <a:ext cx="278189" cy="564372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47"/>
          <p:cNvSpPr/>
          <p:nvPr/>
        </p:nvSpPr>
        <p:spPr>
          <a:xfrm rot="-5400000" flipH="1">
            <a:off x="703324" y="983601"/>
            <a:ext cx="278534" cy="566002"/>
          </a:xfrm>
          <a:custGeom>
            <a:avLst/>
            <a:gdLst/>
            <a:ahLst/>
            <a:cxnLst/>
            <a:rect l="l" t="t" r="r" b="b"/>
            <a:pathLst>
              <a:path w="11303" h="22476" extrusionOk="0">
                <a:moveTo>
                  <a:pt x="1" y="0"/>
                </a:moveTo>
                <a:lnTo>
                  <a:pt x="1" y="22476"/>
                </a:lnTo>
                <a:lnTo>
                  <a:pt x="11302" y="22476"/>
                </a:lnTo>
                <a:lnTo>
                  <a:pt x="113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4" name="Google Shape;1934;p47"/>
          <p:cNvGrpSpPr/>
          <p:nvPr/>
        </p:nvGrpSpPr>
        <p:grpSpPr>
          <a:xfrm>
            <a:off x="2815754" y="-5468"/>
            <a:ext cx="563508" cy="570840"/>
            <a:chOff x="3225024" y="-4903"/>
            <a:chExt cx="645189" cy="644289"/>
          </a:xfrm>
        </p:grpSpPr>
        <p:sp>
          <p:nvSpPr>
            <p:cNvPr id="1935" name="Google Shape;1935;p47"/>
            <p:cNvSpPr/>
            <p:nvPr/>
          </p:nvSpPr>
          <p:spPr>
            <a:xfrm rot="-5400000" flipH="1">
              <a:off x="2948664" y="271457"/>
              <a:ext cx="644289" cy="91569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7"/>
            <p:cNvSpPr/>
            <p:nvPr/>
          </p:nvSpPr>
          <p:spPr>
            <a:xfrm rot="-5400000" flipH="1">
              <a:off x="3133046" y="271011"/>
              <a:ext cx="644289" cy="92460"/>
            </a:xfrm>
            <a:custGeom>
              <a:avLst/>
              <a:gdLst/>
              <a:ahLst/>
              <a:cxnLst/>
              <a:rect l="l" t="t" r="r" b="b"/>
              <a:pathLst>
                <a:path w="22412" h="3216" extrusionOk="0">
                  <a:moveTo>
                    <a:pt x="0" y="1"/>
                  </a:moveTo>
                  <a:lnTo>
                    <a:pt x="0" y="3216"/>
                  </a:lnTo>
                  <a:lnTo>
                    <a:pt x="22412" y="3216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7"/>
            <p:cNvSpPr/>
            <p:nvPr/>
          </p:nvSpPr>
          <p:spPr>
            <a:xfrm rot="-5400000" flipH="1">
              <a:off x="3317442" y="271471"/>
              <a:ext cx="644289" cy="91540"/>
            </a:xfrm>
            <a:custGeom>
              <a:avLst/>
              <a:gdLst/>
              <a:ahLst/>
              <a:cxnLst/>
              <a:rect l="l" t="t" r="r" b="b"/>
              <a:pathLst>
                <a:path w="22412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7"/>
            <p:cNvSpPr/>
            <p:nvPr/>
          </p:nvSpPr>
          <p:spPr>
            <a:xfrm rot="-5400000" flipH="1">
              <a:off x="3502284" y="271457"/>
              <a:ext cx="644289" cy="91569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9" name="Google Shape;1939;p47"/>
          <p:cNvGrpSpPr/>
          <p:nvPr/>
        </p:nvGrpSpPr>
        <p:grpSpPr>
          <a:xfrm>
            <a:off x="1688221" y="-622"/>
            <a:ext cx="584366" cy="561140"/>
            <a:chOff x="1922802" y="1311"/>
            <a:chExt cx="669070" cy="642478"/>
          </a:xfrm>
        </p:grpSpPr>
        <p:sp>
          <p:nvSpPr>
            <p:cNvPr id="1940" name="Google Shape;1940;p47"/>
            <p:cNvSpPr/>
            <p:nvPr/>
          </p:nvSpPr>
          <p:spPr>
            <a:xfrm rot="-5400000" flipH="1">
              <a:off x="1936098" y="-11985"/>
              <a:ext cx="642478" cy="669070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7"/>
            <p:cNvSpPr/>
            <p:nvPr/>
          </p:nvSpPr>
          <p:spPr>
            <a:xfrm rot="-5400000" flipH="1">
              <a:off x="1925589" y="2203"/>
              <a:ext cx="640638" cy="640694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2" name="Google Shape;1942;p47"/>
          <p:cNvSpPr/>
          <p:nvPr/>
        </p:nvSpPr>
        <p:spPr>
          <a:xfrm rot="-5400000" flipH="1">
            <a:off x="560775" y="1676341"/>
            <a:ext cx="561987" cy="564397"/>
          </a:xfrm>
          <a:custGeom>
            <a:avLst/>
            <a:gdLst/>
            <a:ahLst/>
            <a:cxnLst/>
            <a:rect l="l" t="t" r="r" b="b"/>
            <a:pathLst>
              <a:path w="22381" h="22477" extrusionOk="0">
                <a:moveTo>
                  <a:pt x="0" y="1"/>
                </a:moveTo>
                <a:lnTo>
                  <a:pt x="0" y="22476"/>
                </a:lnTo>
                <a:cubicBezTo>
                  <a:pt x="12352" y="22476"/>
                  <a:pt x="22380" y="12480"/>
                  <a:pt x="22380" y="128"/>
                </a:cubicBezTo>
                <a:lnTo>
                  <a:pt x="223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Google Shape;1943;p47"/>
          <p:cNvSpPr/>
          <p:nvPr/>
        </p:nvSpPr>
        <p:spPr>
          <a:xfrm rot="-5400000" flipH="1">
            <a:off x="-2509" y="-4223"/>
            <a:ext cx="561183" cy="569524"/>
          </a:xfrm>
          <a:custGeom>
            <a:avLst/>
            <a:gdLst/>
            <a:ahLst/>
            <a:cxnLst/>
            <a:rect l="l" t="t" r="r" b="b"/>
            <a:pathLst>
              <a:path w="22349" h="23272" extrusionOk="0">
                <a:moveTo>
                  <a:pt x="1" y="1"/>
                </a:moveTo>
                <a:lnTo>
                  <a:pt x="1" y="23272"/>
                </a:lnTo>
                <a:lnTo>
                  <a:pt x="22349" y="23272"/>
                </a:lnTo>
                <a:lnTo>
                  <a:pt x="223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4" name="Google Shape;1944;p47"/>
          <p:cNvGrpSpPr/>
          <p:nvPr/>
        </p:nvGrpSpPr>
        <p:grpSpPr>
          <a:xfrm rot="5400000">
            <a:off x="-3128" y="1094260"/>
            <a:ext cx="566611" cy="562279"/>
            <a:chOff x="-7400" y="1285150"/>
            <a:chExt cx="649188" cy="644298"/>
          </a:xfrm>
        </p:grpSpPr>
        <p:sp>
          <p:nvSpPr>
            <p:cNvPr id="1945" name="Google Shape;1945;p47"/>
            <p:cNvSpPr/>
            <p:nvPr/>
          </p:nvSpPr>
          <p:spPr>
            <a:xfrm rot="-5400000" flipH="1">
              <a:off x="-281757" y="1559508"/>
              <a:ext cx="644289" cy="95574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7"/>
            <p:cNvSpPr/>
            <p:nvPr/>
          </p:nvSpPr>
          <p:spPr>
            <a:xfrm rot="-5400000" flipH="1">
              <a:off x="-95379" y="1561074"/>
              <a:ext cx="644289" cy="92460"/>
            </a:xfrm>
            <a:custGeom>
              <a:avLst/>
              <a:gdLst/>
              <a:ahLst/>
              <a:cxnLst/>
              <a:rect l="l" t="t" r="r" b="b"/>
              <a:pathLst>
                <a:path w="22412" h="3216" extrusionOk="0">
                  <a:moveTo>
                    <a:pt x="0" y="1"/>
                  </a:moveTo>
                  <a:lnTo>
                    <a:pt x="0" y="3216"/>
                  </a:lnTo>
                  <a:lnTo>
                    <a:pt x="22412" y="3216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7"/>
            <p:cNvSpPr/>
            <p:nvPr/>
          </p:nvSpPr>
          <p:spPr>
            <a:xfrm rot="-5400000" flipH="1">
              <a:off x="89017" y="1561534"/>
              <a:ext cx="644289" cy="91540"/>
            </a:xfrm>
            <a:custGeom>
              <a:avLst/>
              <a:gdLst/>
              <a:ahLst/>
              <a:cxnLst/>
              <a:rect l="l" t="t" r="r" b="b"/>
              <a:pathLst>
                <a:path w="22412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7"/>
            <p:cNvSpPr/>
            <p:nvPr/>
          </p:nvSpPr>
          <p:spPr>
            <a:xfrm rot="-5400000" flipH="1">
              <a:off x="273859" y="1561519"/>
              <a:ext cx="644289" cy="91569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9" name="Google Shape;1949;p47"/>
          <p:cNvSpPr/>
          <p:nvPr/>
        </p:nvSpPr>
        <p:spPr>
          <a:xfrm rot="10800000">
            <a:off x="2269255" y="565370"/>
            <a:ext cx="548053" cy="566114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22348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0" name="Google Shape;1950;p47"/>
          <p:cNvGrpSpPr/>
          <p:nvPr/>
        </p:nvGrpSpPr>
        <p:grpSpPr>
          <a:xfrm>
            <a:off x="2271702" y="-1625"/>
            <a:ext cx="544600" cy="566111"/>
            <a:chOff x="1954881" y="-500"/>
            <a:chExt cx="644345" cy="645140"/>
          </a:xfrm>
        </p:grpSpPr>
        <p:sp>
          <p:nvSpPr>
            <p:cNvPr id="1951" name="Google Shape;1951;p47"/>
            <p:cNvSpPr/>
            <p:nvPr/>
          </p:nvSpPr>
          <p:spPr>
            <a:xfrm rot="-5400000" flipH="1">
              <a:off x="2231287" y="-276906"/>
              <a:ext cx="91532" cy="644345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3" y="22412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7"/>
            <p:cNvSpPr/>
            <p:nvPr/>
          </p:nvSpPr>
          <p:spPr>
            <a:xfrm rot="-5400000" flipH="1">
              <a:off x="2231273" y="-92069"/>
              <a:ext cx="91561" cy="644345"/>
            </a:xfrm>
            <a:custGeom>
              <a:avLst/>
              <a:gdLst/>
              <a:ahLst/>
              <a:cxnLst/>
              <a:rect l="l" t="t" r="r" b="b"/>
              <a:pathLst>
                <a:path w="3185" h="22412" extrusionOk="0">
                  <a:moveTo>
                    <a:pt x="1" y="0"/>
                  </a:moveTo>
                  <a:lnTo>
                    <a:pt x="1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7"/>
            <p:cNvSpPr/>
            <p:nvPr/>
          </p:nvSpPr>
          <p:spPr>
            <a:xfrm rot="-5400000" flipH="1">
              <a:off x="2230827" y="92310"/>
              <a:ext cx="92452" cy="644345"/>
            </a:xfrm>
            <a:custGeom>
              <a:avLst/>
              <a:gdLst/>
              <a:ahLst/>
              <a:cxnLst/>
              <a:rect l="l" t="t" r="r" b="b"/>
              <a:pathLst>
                <a:path w="3216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216" y="22412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7"/>
            <p:cNvSpPr/>
            <p:nvPr/>
          </p:nvSpPr>
          <p:spPr>
            <a:xfrm rot="-5400000" flipH="1">
              <a:off x="2231287" y="276702"/>
              <a:ext cx="91532" cy="644345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5" name="Google Shape;1955;p47"/>
          <p:cNvSpPr/>
          <p:nvPr/>
        </p:nvSpPr>
        <p:spPr>
          <a:xfrm rot="5400000">
            <a:off x="1697414" y="550011"/>
            <a:ext cx="565958" cy="584571"/>
          </a:xfrm>
          <a:custGeom>
            <a:avLst/>
            <a:gdLst/>
            <a:ahLst/>
            <a:cxnLst/>
            <a:rect l="l" t="t" r="r" b="b"/>
            <a:pathLst>
              <a:path w="22350" h="22477" extrusionOk="0">
                <a:moveTo>
                  <a:pt x="1" y="1"/>
                </a:moveTo>
                <a:lnTo>
                  <a:pt x="1" y="22476"/>
                </a:lnTo>
                <a:cubicBezTo>
                  <a:pt x="12353" y="22476"/>
                  <a:pt x="22349" y="12480"/>
                  <a:pt x="22349" y="128"/>
                </a:cubicBezTo>
                <a:lnTo>
                  <a:pt x="223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47"/>
          <p:cNvSpPr/>
          <p:nvPr/>
        </p:nvSpPr>
        <p:spPr>
          <a:xfrm>
            <a:off x="567769" y="565365"/>
            <a:ext cx="548053" cy="566114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22348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7" name="Google Shape;1957;p47"/>
          <p:cNvGrpSpPr/>
          <p:nvPr/>
        </p:nvGrpSpPr>
        <p:grpSpPr>
          <a:xfrm>
            <a:off x="7179774" y="1677736"/>
            <a:ext cx="1966853" cy="3477367"/>
            <a:chOff x="7177136" y="1677736"/>
            <a:chExt cx="1966853" cy="3477367"/>
          </a:xfrm>
        </p:grpSpPr>
        <p:sp>
          <p:nvSpPr>
            <p:cNvPr id="1958" name="Google Shape;1958;p47"/>
            <p:cNvSpPr/>
            <p:nvPr/>
          </p:nvSpPr>
          <p:spPr>
            <a:xfrm rot="10800000" flipH="1">
              <a:off x="7177136" y="4661860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7"/>
            <p:cNvSpPr/>
            <p:nvPr/>
          </p:nvSpPr>
          <p:spPr>
            <a:xfrm rot="10800000" flipH="1">
              <a:off x="7178115" y="4905767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7"/>
            <p:cNvSpPr/>
            <p:nvPr/>
          </p:nvSpPr>
          <p:spPr>
            <a:xfrm rot="-5400000">
              <a:off x="8649186" y="4653312"/>
              <a:ext cx="483688" cy="503722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7"/>
            <p:cNvSpPr/>
            <p:nvPr/>
          </p:nvSpPr>
          <p:spPr>
            <a:xfrm rot="-5400000">
              <a:off x="8661658" y="4663994"/>
              <a:ext cx="482303" cy="482359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7"/>
            <p:cNvSpPr/>
            <p:nvPr/>
          </p:nvSpPr>
          <p:spPr>
            <a:xfrm rot="-5400000">
              <a:off x="8364244" y="4871372"/>
              <a:ext cx="68910" cy="485108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3" y="22412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7"/>
            <p:cNvSpPr/>
            <p:nvPr/>
          </p:nvSpPr>
          <p:spPr>
            <a:xfrm rot="-5400000">
              <a:off x="8364233" y="4732217"/>
              <a:ext cx="68931" cy="485108"/>
            </a:xfrm>
            <a:custGeom>
              <a:avLst/>
              <a:gdLst/>
              <a:ahLst/>
              <a:cxnLst/>
              <a:rect l="l" t="t" r="r" b="b"/>
              <a:pathLst>
                <a:path w="3185" h="22412" extrusionOk="0">
                  <a:moveTo>
                    <a:pt x="1" y="0"/>
                  </a:moveTo>
                  <a:lnTo>
                    <a:pt x="1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7"/>
            <p:cNvSpPr/>
            <p:nvPr/>
          </p:nvSpPr>
          <p:spPr>
            <a:xfrm rot="-5400000">
              <a:off x="8363898" y="4593409"/>
              <a:ext cx="69602" cy="485108"/>
            </a:xfrm>
            <a:custGeom>
              <a:avLst/>
              <a:gdLst/>
              <a:ahLst/>
              <a:cxnLst/>
              <a:rect l="l" t="t" r="r" b="b"/>
              <a:pathLst>
                <a:path w="3216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216" y="22412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7"/>
            <p:cNvSpPr/>
            <p:nvPr/>
          </p:nvSpPr>
          <p:spPr>
            <a:xfrm rot="-5400000">
              <a:off x="8364244" y="4454590"/>
              <a:ext cx="68910" cy="485108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7"/>
            <p:cNvSpPr/>
            <p:nvPr/>
          </p:nvSpPr>
          <p:spPr>
            <a:xfrm rot="5400000">
              <a:off x="8654949" y="4153267"/>
              <a:ext cx="475140" cy="501608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7"/>
            <p:cNvSpPr/>
            <p:nvPr/>
          </p:nvSpPr>
          <p:spPr>
            <a:xfrm rot="5400000">
              <a:off x="8867022" y="3941207"/>
              <a:ext cx="51011" cy="501608"/>
            </a:xfrm>
            <a:custGeom>
              <a:avLst/>
              <a:gdLst/>
              <a:ahLst/>
              <a:cxnLst/>
              <a:rect l="l" t="t" r="r" b="b"/>
              <a:pathLst>
                <a:path w="2357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357" y="22476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7"/>
            <p:cNvSpPr/>
            <p:nvPr/>
          </p:nvSpPr>
          <p:spPr>
            <a:xfrm rot="5400000">
              <a:off x="8866687" y="4049025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7"/>
            <p:cNvSpPr/>
            <p:nvPr/>
          </p:nvSpPr>
          <p:spPr>
            <a:xfrm rot="5400000">
              <a:off x="8867033" y="4156833"/>
              <a:ext cx="50990" cy="501608"/>
            </a:xfrm>
            <a:custGeom>
              <a:avLst/>
              <a:gdLst/>
              <a:ahLst/>
              <a:cxnLst/>
              <a:rect l="l" t="t" r="r" b="b"/>
              <a:pathLst>
                <a:path w="2356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56" y="22476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7"/>
            <p:cNvSpPr/>
            <p:nvPr/>
          </p:nvSpPr>
          <p:spPr>
            <a:xfrm rot="5400000">
              <a:off x="8866687" y="4264640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7"/>
            <p:cNvSpPr/>
            <p:nvPr/>
          </p:nvSpPr>
          <p:spPr>
            <a:xfrm rot="5400000">
              <a:off x="8859403" y="4379621"/>
              <a:ext cx="65650" cy="501945"/>
            </a:xfrm>
            <a:custGeom>
              <a:avLst/>
              <a:gdLst/>
              <a:ahLst/>
              <a:cxnLst/>
              <a:rect l="l" t="t" r="r" b="b"/>
              <a:pathLst>
                <a:path w="238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7"/>
            <p:cNvSpPr/>
            <p:nvPr/>
          </p:nvSpPr>
          <p:spPr>
            <a:xfrm flipH="1">
              <a:off x="7662614" y="4179035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7"/>
            <p:cNvSpPr/>
            <p:nvPr/>
          </p:nvSpPr>
          <p:spPr>
            <a:xfrm flipH="1">
              <a:off x="7662625" y="4668588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7"/>
            <p:cNvSpPr/>
            <p:nvPr/>
          </p:nvSpPr>
          <p:spPr>
            <a:xfrm rot="5400000" flipH="1">
              <a:off x="7454933" y="4388691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7"/>
            <p:cNvSpPr/>
            <p:nvPr/>
          </p:nvSpPr>
          <p:spPr>
            <a:xfrm rot="5400000" flipH="1">
              <a:off x="7593136" y="4388680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7"/>
            <p:cNvSpPr/>
            <p:nvPr/>
          </p:nvSpPr>
          <p:spPr>
            <a:xfrm rot="5400000" flipH="1">
              <a:off x="7731350" y="4388680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7"/>
            <p:cNvSpPr/>
            <p:nvPr/>
          </p:nvSpPr>
          <p:spPr>
            <a:xfrm rot="5400000" flipH="1">
              <a:off x="7869554" y="4388691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7"/>
            <p:cNvSpPr/>
            <p:nvPr/>
          </p:nvSpPr>
          <p:spPr>
            <a:xfrm flipH="1">
              <a:off x="7662625" y="3436067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7"/>
            <p:cNvSpPr/>
            <p:nvPr/>
          </p:nvSpPr>
          <p:spPr>
            <a:xfrm rot="5400000">
              <a:off x="7662620" y="3697841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7"/>
            <p:cNvSpPr/>
            <p:nvPr/>
          </p:nvSpPr>
          <p:spPr>
            <a:xfrm>
              <a:off x="8661636" y="3187876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7"/>
            <p:cNvSpPr/>
            <p:nvPr/>
          </p:nvSpPr>
          <p:spPr>
            <a:xfrm rot="-5400000">
              <a:off x="8658240" y="3672866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7"/>
            <p:cNvSpPr/>
            <p:nvPr/>
          </p:nvSpPr>
          <p:spPr>
            <a:xfrm>
              <a:off x="8658892" y="2444908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7"/>
            <p:cNvSpPr/>
            <p:nvPr/>
          </p:nvSpPr>
          <p:spPr>
            <a:xfrm rot="-5400000" flipH="1">
              <a:off x="8658896" y="2706682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7"/>
            <p:cNvSpPr/>
            <p:nvPr/>
          </p:nvSpPr>
          <p:spPr>
            <a:xfrm rot="-5400000" flipH="1">
              <a:off x="8116718" y="1676680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7"/>
            <p:cNvSpPr/>
            <p:nvPr/>
          </p:nvSpPr>
          <p:spPr>
            <a:xfrm rot="-5400000" flipH="1">
              <a:off x="7995462" y="1798926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6" name="Google Shape;1986;p47"/>
            <p:cNvGrpSpPr/>
            <p:nvPr/>
          </p:nvGrpSpPr>
          <p:grpSpPr>
            <a:xfrm flipH="1">
              <a:off x="8660251" y="3189209"/>
              <a:ext cx="483123" cy="485085"/>
              <a:chOff x="529" y="3189209"/>
              <a:chExt cx="483123" cy="485085"/>
            </a:xfrm>
          </p:grpSpPr>
          <p:sp>
            <p:nvSpPr>
              <p:cNvPr id="1987" name="Google Shape;1987;p47"/>
              <p:cNvSpPr/>
              <p:nvPr/>
            </p:nvSpPr>
            <p:spPr>
              <a:xfrm rot="5400000" flipH="1">
                <a:off x="-69558" y="3397521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47"/>
              <p:cNvSpPr/>
              <p:nvPr/>
            </p:nvSpPr>
            <p:spPr>
              <a:xfrm rot="5400000" flipH="1">
                <a:off x="68656" y="3397521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47"/>
              <p:cNvSpPr/>
              <p:nvPr/>
            </p:nvSpPr>
            <p:spPr>
              <a:xfrm rot="5400000" flipH="1">
                <a:off x="206879" y="3397521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47"/>
              <p:cNvSpPr/>
              <p:nvPr/>
            </p:nvSpPr>
            <p:spPr>
              <a:xfrm rot="5400000" flipH="1">
                <a:off x="-207783" y="3397521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91" name="Google Shape;1991;p47"/>
          <p:cNvSpPr/>
          <p:nvPr/>
        </p:nvSpPr>
        <p:spPr>
          <a:xfrm rot="10800000" flipH="1">
            <a:off x="555211" y="4588744"/>
            <a:ext cx="1682722" cy="563594"/>
          </a:xfrm>
          <a:custGeom>
            <a:avLst/>
            <a:gdLst/>
            <a:ahLst/>
            <a:cxnLst/>
            <a:rect l="l" t="t" r="r" b="b"/>
            <a:pathLst>
              <a:path w="67014" h="22445" extrusionOk="0">
                <a:moveTo>
                  <a:pt x="11238" y="1"/>
                </a:moveTo>
                <a:cubicBezTo>
                  <a:pt x="5031" y="1"/>
                  <a:pt x="1" y="5031"/>
                  <a:pt x="1" y="11238"/>
                </a:cubicBezTo>
                <a:cubicBezTo>
                  <a:pt x="1" y="17414"/>
                  <a:pt x="5031" y="22444"/>
                  <a:pt x="11238" y="22444"/>
                </a:cubicBezTo>
                <a:lnTo>
                  <a:pt x="67013" y="22444"/>
                </a:lnTo>
                <a:lnTo>
                  <a:pt x="6701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47"/>
          <p:cNvSpPr/>
          <p:nvPr/>
        </p:nvSpPr>
        <p:spPr>
          <a:xfrm rot="10800000" flipH="1">
            <a:off x="-6661" y="4305857"/>
            <a:ext cx="561183" cy="282990"/>
          </a:xfrm>
          <a:custGeom>
            <a:avLst/>
            <a:gdLst/>
            <a:ahLst/>
            <a:cxnLst/>
            <a:rect l="l" t="t" r="r" b="b"/>
            <a:pathLst>
              <a:path w="22349" h="11270" extrusionOk="0">
                <a:moveTo>
                  <a:pt x="1" y="0"/>
                </a:moveTo>
                <a:lnTo>
                  <a:pt x="1" y="96"/>
                </a:lnTo>
                <a:cubicBezTo>
                  <a:pt x="1" y="6272"/>
                  <a:pt x="4999" y="11270"/>
                  <a:pt x="11175" y="11270"/>
                </a:cubicBezTo>
                <a:cubicBezTo>
                  <a:pt x="17351" y="11270"/>
                  <a:pt x="22349" y="6272"/>
                  <a:pt x="22349" y="96"/>
                </a:cubicBezTo>
                <a:lnTo>
                  <a:pt x="223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47"/>
          <p:cNvSpPr/>
          <p:nvPr/>
        </p:nvSpPr>
        <p:spPr>
          <a:xfrm rot="10800000" flipH="1">
            <a:off x="-6661" y="4022907"/>
            <a:ext cx="561183" cy="282211"/>
          </a:xfrm>
          <a:custGeom>
            <a:avLst/>
            <a:gdLst/>
            <a:ahLst/>
            <a:cxnLst/>
            <a:rect l="l" t="t" r="r" b="b"/>
            <a:pathLst>
              <a:path w="22349" h="11239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238"/>
                </a:lnTo>
                <a:lnTo>
                  <a:pt x="22349" y="11238"/>
                </a:ln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47"/>
          <p:cNvSpPr/>
          <p:nvPr/>
        </p:nvSpPr>
        <p:spPr>
          <a:xfrm rot="10800000" flipH="1">
            <a:off x="1398448" y="4024465"/>
            <a:ext cx="278189" cy="564372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1" y="22476"/>
                </a:lnTo>
                <a:lnTo>
                  <a:pt x="22349" y="22476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47"/>
          <p:cNvSpPr/>
          <p:nvPr/>
        </p:nvSpPr>
        <p:spPr>
          <a:xfrm rot="10800000" flipH="1">
            <a:off x="1120717" y="4022838"/>
            <a:ext cx="278534" cy="566002"/>
          </a:xfrm>
          <a:custGeom>
            <a:avLst/>
            <a:gdLst/>
            <a:ahLst/>
            <a:cxnLst/>
            <a:rect l="l" t="t" r="r" b="b"/>
            <a:pathLst>
              <a:path w="11303" h="22476" extrusionOk="0">
                <a:moveTo>
                  <a:pt x="1" y="0"/>
                </a:moveTo>
                <a:lnTo>
                  <a:pt x="1" y="22476"/>
                </a:lnTo>
                <a:lnTo>
                  <a:pt x="11302" y="22476"/>
                </a:lnTo>
                <a:lnTo>
                  <a:pt x="113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47"/>
          <p:cNvSpPr/>
          <p:nvPr/>
        </p:nvSpPr>
        <p:spPr>
          <a:xfrm rot="10800000" flipH="1">
            <a:off x="1670929" y="4024463"/>
            <a:ext cx="561987" cy="564397"/>
          </a:xfrm>
          <a:custGeom>
            <a:avLst/>
            <a:gdLst/>
            <a:ahLst/>
            <a:cxnLst/>
            <a:rect l="l" t="t" r="r" b="b"/>
            <a:pathLst>
              <a:path w="22381" h="22477" extrusionOk="0">
                <a:moveTo>
                  <a:pt x="0" y="1"/>
                </a:moveTo>
                <a:lnTo>
                  <a:pt x="0" y="22476"/>
                </a:lnTo>
                <a:cubicBezTo>
                  <a:pt x="12352" y="22476"/>
                  <a:pt x="22380" y="12480"/>
                  <a:pt x="22380" y="128"/>
                </a:cubicBezTo>
                <a:lnTo>
                  <a:pt x="2238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47"/>
          <p:cNvSpPr/>
          <p:nvPr/>
        </p:nvSpPr>
        <p:spPr>
          <a:xfrm rot="10800000" flipH="1">
            <a:off x="-6671" y="4585586"/>
            <a:ext cx="561183" cy="569524"/>
          </a:xfrm>
          <a:custGeom>
            <a:avLst/>
            <a:gdLst/>
            <a:ahLst/>
            <a:cxnLst/>
            <a:rect l="l" t="t" r="r" b="b"/>
            <a:pathLst>
              <a:path w="22349" h="23272" extrusionOk="0">
                <a:moveTo>
                  <a:pt x="1" y="1"/>
                </a:moveTo>
                <a:lnTo>
                  <a:pt x="1" y="23272"/>
                </a:lnTo>
                <a:lnTo>
                  <a:pt x="22349" y="23272"/>
                </a:lnTo>
                <a:lnTo>
                  <a:pt x="223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8" name="Google Shape;1998;p47"/>
          <p:cNvGrpSpPr/>
          <p:nvPr/>
        </p:nvGrpSpPr>
        <p:grpSpPr>
          <a:xfrm>
            <a:off x="1085476" y="4587113"/>
            <a:ext cx="566611" cy="562279"/>
            <a:chOff x="-7400" y="1285150"/>
            <a:chExt cx="649188" cy="644298"/>
          </a:xfrm>
        </p:grpSpPr>
        <p:sp>
          <p:nvSpPr>
            <p:cNvPr id="1999" name="Google Shape;1999;p47"/>
            <p:cNvSpPr/>
            <p:nvPr/>
          </p:nvSpPr>
          <p:spPr>
            <a:xfrm rot="-5400000" flipH="1">
              <a:off x="-281757" y="1559508"/>
              <a:ext cx="644289" cy="95574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7"/>
            <p:cNvSpPr/>
            <p:nvPr/>
          </p:nvSpPr>
          <p:spPr>
            <a:xfrm rot="-5400000" flipH="1">
              <a:off x="-95379" y="1561074"/>
              <a:ext cx="644289" cy="92460"/>
            </a:xfrm>
            <a:custGeom>
              <a:avLst/>
              <a:gdLst/>
              <a:ahLst/>
              <a:cxnLst/>
              <a:rect l="l" t="t" r="r" b="b"/>
              <a:pathLst>
                <a:path w="22412" h="3216" extrusionOk="0">
                  <a:moveTo>
                    <a:pt x="0" y="1"/>
                  </a:moveTo>
                  <a:lnTo>
                    <a:pt x="0" y="3216"/>
                  </a:lnTo>
                  <a:lnTo>
                    <a:pt x="22412" y="3216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7"/>
            <p:cNvSpPr/>
            <p:nvPr/>
          </p:nvSpPr>
          <p:spPr>
            <a:xfrm rot="-5400000" flipH="1">
              <a:off x="89017" y="1561534"/>
              <a:ext cx="644289" cy="91540"/>
            </a:xfrm>
            <a:custGeom>
              <a:avLst/>
              <a:gdLst/>
              <a:ahLst/>
              <a:cxnLst/>
              <a:rect l="l" t="t" r="r" b="b"/>
              <a:pathLst>
                <a:path w="22412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7"/>
            <p:cNvSpPr/>
            <p:nvPr/>
          </p:nvSpPr>
          <p:spPr>
            <a:xfrm rot="-5400000" flipH="1">
              <a:off x="273859" y="1561519"/>
              <a:ext cx="644289" cy="91569"/>
            </a:xfrm>
            <a:custGeom>
              <a:avLst/>
              <a:gdLst/>
              <a:ahLst/>
              <a:cxnLst/>
              <a:rect l="l" t="t" r="r" b="b"/>
              <a:pathLst>
                <a:path w="22412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412" y="3184"/>
                  </a:lnTo>
                  <a:lnTo>
                    <a:pt x="224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3" name="Google Shape;2003;p47"/>
          <p:cNvSpPr/>
          <p:nvPr/>
        </p:nvSpPr>
        <p:spPr>
          <a:xfrm rot="-5400000">
            <a:off x="567777" y="4023577"/>
            <a:ext cx="548053" cy="566114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22348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5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48"/>
          <p:cNvSpPr txBox="1">
            <a:spLocks noGrp="1"/>
          </p:cNvSpPr>
          <p:nvPr>
            <p:ph type="title"/>
          </p:nvPr>
        </p:nvSpPr>
        <p:spPr>
          <a:xfrm>
            <a:off x="771275" y="768100"/>
            <a:ext cx="2816400" cy="248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USTOM_5_1"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49"/>
          <p:cNvSpPr txBox="1">
            <a:spLocks noGrp="1"/>
          </p:cNvSpPr>
          <p:nvPr>
            <p:ph type="title"/>
          </p:nvPr>
        </p:nvSpPr>
        <p:spPr>
          <a:xfrm>
            <a:off x="999600" y="3758625"/>
            <a:ext cx="7144800" cy="71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3">
  <p:cSld name="CUSTOM_5_1_1"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50"/>
          <p:cNvSpPr txBox="1">
            <a:spLocks noGrp="1"/>
          </p:cNvSpPr>
          <p:nvPr>
            <p:ph type="title"/>
          </p:nvPr>
        </p:nvSpPr>
        <p:spPr>
          <a:xfrm>
            <a:off x="4075075" y="1015050"/>
            <a:ext cx="3872400" cy="238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idea 1">
  <p:cSld name="TITLE_AND_BODY_2_2">
    <p:bg>
      <p:bgPr>
        <a:solidFill>
          <a:schemeClr val="lt2"/>
        </a:solidFill>
        <a:effectLst/>
      </p:bgPr>
    </p:bg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51"/>
          <p:cNvSpPr txBox="1">
            <a:spLocks noGrp="1"/>
          </p:cNvSpPr>
          <p:nvPr>
            <p:ph type="title"/>
          </p:nvPr>
        </p:nvSpPr>
        <p:spPr>
          <a:xfrm>
            <a:off x="2427050" y="539500"/>
            <a:ext cx="4290000" cy="40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012" name="Google Shape;2012;p51"/>
          <p:cNvGrpSpPr/>
          <p:nvPr/>
        </p:nvGrpSpPr>
        <p:grpSpPr>
          <a:xfrm flipH="1">
            <a:off x="-86" y="477800"/>
            <a:ext cx="9144075" cy="4677303"/>
            <a:chOff x="-86" y="477800"/>
            <a:chExt cx="9144075" cy="4677303"/>
          </a:xfrm>
        </p:grpSpPr>
        <p:sp>
          <p:nvSpPr>
            <p:cNvPr id="2013" name="Google Shape;2013;p51"/>
            <p:cNvSpPr/>
            <p:nvPr/>
          </p:nvSpPr>
          <p:spPr>
            <a:xfrm rot="-5400000" flipH="1">
              <a:off x="7967666" y="2057680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1"/>
            <p:cNvSpPr/>
            <p:nvPr/>
          </p:nvSpPr>
          <p:spPr>
            <a:xfrm rot="-5400000" flipH="1">
              <a:off x="7846410" y="2179926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1"/>
            <p:cNvSpPr/>
            <p:nvPr/>
          </p:nvSpPr>
          <p:spPr>
            <a:xfrm rot="-5400000" flipH="1">
              <a:off x="8656162" y="476744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1"/>
            <p:cNvSpPr/>
            <p:nvPr/>
          </p:nvSpPr>
          <p:spPr>
            <a:xfrm rot="-5400000" flipH="1">
              <a:off x="8534906" y="598989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1"/>
            <p:cNvSpPr/>
            <p:nvPr/>
          </p:nvSpPr>
          <p:spPr>
            <a:xfrm rot="10800000">
              <a:off x="1481694" y="4661860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1"/>
            <p:cNvSpPr/>
            <p:nvPr/>
          </p:nvSpPr>
          <p:spPr>
            <a:xfrm rot="10800000">
              <a:off x="1482100" y="4905767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1"/>
            <p:cNvSpPr/>
            <p:nvPr/>
          </p:nvSpPr>
          <p:spPr>
            <a:xfrm rot="5400000" flipH="1">
              <a:off x="11029" y="4653312"/>
              <a:ext cx="483688" cy="503722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1"/>
            <p:cNvSpPr/>
            <p:nvPr/>
          </p:nvSpPr>
          <p:spPr>
            <a:xfrm rot="5400000" flipH="1">
              <a:off x="-58" y="4663994"/>
              <a:ext cx="482303" cy="482359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1"/>
            <p:cNvSpPr/>
            <p:nvPr/>
          </p:nvSpPr>
          <p:spPr>
            <a:xfrm rot="5400000" flipH="1">
              <a:off x="710749" y="4871372"/>
              <a:ext cx="68910" cy="485108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3" y="22412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1"/>
            <p:cNvSpPr/>
            <p:nvPr/>
          </p:nvSpPr>
          <p:spPr>
            <a:xfrm rot="5400000" flipH="1">
              <a:off x="710738" y="4732217"/>
              <a:ext cx="68931" cy="485108"/>
            </a:xfrm>
            <a:custGeom>
              <a:avLst/>
              <a:gdLst/>
              <a:ahLst/>
              <a:cxnLst/>
              <a:rect l="l" t="t" r="r" b="b"/>
              <a:pathLst>
                <a:path w="3185" h="22412" extrusionOk="0">
                  <a:moveTo>
                    <a:pt x="1" y="0"/>
                  </a:moveTo>
                  <a:lnTo>
                    <a:pt x="1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1"/>
            <p:cNvSpPr/>
            <p:nvPr/>
          </p:nvSpPr>
          <p:spPr>
            <a:xfrm rot="5400000" flipH="1">
              <a:off x="710403" y="4593409"/>
              <a:ext cx="69602" cy="485108"/>
            </a:xfrm>
            <a:custGeom>
              <a:avLst/>
              <a:gdLst/>
              <a:ahLst/>
              <a:cxnLst/>
              <a:rect l="l" t="t" r="r" b="b"/>
              <a:pathLst>
                <a:path w="3216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216" y="22412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1"/>
            <p:cNvSpPr/>
            <p:nvPr/>
          </p:nvSpPr>
          <p:spPr>
            <a:xfrm rot="5400000" flipH="1">
              <a:off x="710749" y="4454590"/>
              <a:ext cx="68910" cy="485108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1"/>
            <p:cNvSpPr/>
            <p:nvPr/>
          </p:nvSpPr>
          <p:spPr>
            <a:xfrm rot="-5400000" flipH="1">
              <a:off x="13814" y="4153267"/>
              <a:ext cx="475140" cy="501608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1"/>
            <p:cNvSpPr/>
            <p:nvPr/>
          </p:nvSpPr>
          <p:spPr>
            <a:xfrm rot="-5400000" flipH="1">
              <a:off x="225870" y="3941207"/>
              <a:ext cx="51011" cy="501608"/>
            </a:xfrm>
            <a:custGeom>
              <a:avLst/>
              <a:gdLst/>
              <a:ahLst/>
              <a:cxnLst/>
              <a:rect l="l" t="t" r="r" b="b"/>
              <a:pathLst>
                <a:path w="2357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357" y="22476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1"/>
            <p:cNvSpPr/>
            <p:nvPr/>
          </p:nvSpPr>
          <p:spPr>
            <a:xfrm rot="-5400000" flipH="1">
              <a:off x="225534" y="4049025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1"/>
            <p:cNvSpPr/>
            <p:nvPr/>
          </p:nvSpPr>
          <p:spPr>
            <a:xfrm rot="-5400000" flipH="1">
              <a:off x="225880" y="4156833"/>
              <a:ext cx="50990" cy="501608"/>
            </a:xfrm>
            <a:custGeom>
              <a:avLst/>
              <a:gdLst/>
              <a:ahLst/>
              <a:cxnLst/>
              <a:rect l="l" t="t" r="r" b="b"/>
              <a:pathLst>
                <a:path w="2356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56" y="22476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1"/>
            <p:cNvSpPr/>
            <p:nvPr/>
          </p:nvSpPr>
          <p:spPr>
            <a:xfrm rot="-5400000" flipH="1">
              <a:off x="225534" y="4264640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1"/>
            <p:cNvSpPr/>
            <p:nvPr/>
          </p:nvSpPr>
          <p:spPr>
            <a:xfrm rot="-5400000" flipH="1">
              <a:off x="218851" y="4379621"/>
              <a:ext cx="65650" cy="501945"/>
            </a:xfrm>
            <a:custGeom>
              <a:avLst/>
              <a:gdLst/>
              <a:ahLst/>
              <a:cxnLst/>
              <a:rect l="l" t="t" r="r" b="b"/>
              <a:pathLst>
                <a:path w="238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1"/>
            <p:cNvSpPr/>
            <p:nvPr/>
          </p:nvSpPr>
          <p:spPr>
            <a:xfrm>
              <a:off x="998942" y="4179035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1"/>
            <p:cNvSpPr/>
            <p:nvPr/>
          </p:nvSpPr>
          <p:spPr>
            <a:xfrm>
              <a:off x="997590" y="4668588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1"/>
            <p:cNvSpPr/>
            <p:nvPr/>
          </p:nvSpPr>
          <p:spPr>
            <a:xfrm rot="-5400000">
              <a:off x="1203885" y="4388691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1"/>
            <p:cNvSpPr/>
            <p:nvPr/>
          </p:nvSpPr>
          <p:spPr>
            <a:xfrm rot="-5400000">
              <a:off x="1065682" y="4388680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1"/>
            <p:cNvSpPr/>
            <p:nvPr/>
          </p:nvSpPr>
          <p:spPr>
            <a:xfrm rot="-5400000">
              <a:off x="927468" y="4388680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1"/>
            <p:cNvSpPr/>
            <p:nvPr/>
          </p:nvSpPr>
          <p:spPr>
            <a:xfrm rot="-5400000">
              <a:off x="789265" y="4388691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1"/>
            <p:cNvSpPr/>
            <p:nvPr/>
          </p:nvSpPr>
          <p:spPr>
            <a:xfrm>
              <a:off x="997590" y="3436067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1"/>
            <p:cNvSpPr/>
            <p:nvPr/>
          </p:nvSpPr>
          <p:spPr>
            <a:xfrm rot="-5400000" flipH="1">
              <a:off x="997595" y="3697841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1"/>
            <p:cNvSpPr/>
            <p:nvPr/>
          </p:nvSpPr>
          <p:spPr>
            <a:xfrm flipH="1">
              <a:off x="-80" y="3187876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1"/>
            <p:cNvSpPr/>
            <p:nvPr/>
          </p:nvSpPr>
          <p:spPr>
            <a:xfrm rot="5400000" flipH="1">
              <a:off x="1975" y="3672866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1"/>
            <p:cNvSpPr/>
            <p:nvPr/>
          </p:nvSpPr>
          <p:spPr>
            <a:xfrm flipH="1">
              <a:off x="1323" y="2444908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1"/>
            <p:cNvSpPr/>
            <p:nvPr/>
          </p:nvSpPr>
          <p:spPr>
            <a:xfrm rot="5400000">
              <a:off x="1318" y="2706682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1"/>
            <p:cNvSpPr/>
            <p:nvPr/>
          </p:nvSpPr>
          <p:spPr>
            <a:xfrm rot="-5400000">
              <a:off x="8647807" y="4644784"/>
              <a:ext cx="483688" cy="503722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1"/>
            <p:cNvSpPr/>
            <p:nvPr/>
          </p:nvSpPr>
          <p:spPr>
            <a:xfrm rot="-5400000">
              <a:off x="8660279" y="4655466"/>
              <a:ext cx="482303" cy="482359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1"/>
            <p:cNvSpPr/>
            <p:nvPr/>
          </p:nvSpPr>
          <p:spPr>
            <a:xfrm>
              <a:off x="8642448" y="4155393"/>
              <a:ext cx="475140" cy="501608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1"/>
            <p:cNvSpPr/>
            <p:nvPr/>
          </p:nvSpPr>
          <p:spPr>
            <a:xfrm flipH="1">
              <a:off x="7661235" y="4170507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1"/>
            <p:cNvSpPr/>
            <p:nvPr/>
          </p:nvSpPr>
          <p:spPr>
            <a:xfrm flipH="1">
              <a:off x="7661245" y="4656973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1"/>
            <p:cNvSpPr/>
            <p:nvPr/>
          </p:nvSpPr>
          <p:spPr>
            <a:xfrm rot="5400000" flipH="1">
              <a:off x="7453554" y="4380163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1"/>
            <p:cNvSpPr/>
            <p:nvPr/>
          </p:nvSpPr>
          <p:spPr>
            <a:xfrm rot="5400000" flipH="1">
              <a:off x="7591757" y="4380152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1"/>
            <p:cNvSpPr/>
            <p:nvPr/>
          </p:nvSpPr>
          <p:spPr>
            <a:xfrm rot="5400000" flipH="1">
              <a:off x="7729971" y="4380152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1"/>
            <p:cNvSpPr/>
            <p:nvPr/>
          </p:nvSpPr>
          <p:spPr>
            <a:xfrm rot="5400000" flipH="1">
              <a:off x="7868174" y="4380163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1"/>
            <p:cNvSpPr/>
            <p:nvPr/>
          </p:nvSpPr>
          <p:spPr>
            <a:xfrm flipH="1">
              <a:off x="7661245" y="3427539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1"/>
            <p:cNvSpPr/>
            <p:nvPr/>
          </p:nvSpPr>
          <p:spPr>
            <a:xfrm rot="5400000">
              <a:off x="7662680" y="3687918"/>
              <a:ext cx="483688" cy="48930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1"/>
            <p:cNvSpPr/>
            <p:nvPr/>
          </p:nvSpPr>
          <p:spPr>
            <a:xfrm rot="-5400000">
              <a:off x="8659569" y="3178644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1"/>
            <p:cNvSpPr/>
            <p:nvPr/>
          </p:nvSpPr>
          <p:spPr>
            <a:xfrm rot="-5400000">
              <a:off x="8656861" y="3664338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1"/>
            <p:cNvSpPr/>
            <p:nvPr/>
          </p:nvSpPr>
          <p:spPr>
            <a:xfrm rot="10800000">
              <a:off x="8658831" y="3181359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1"/>
            <p:cNvSpPr/>
            <p:nvPr/>
          </p:nvSpPr>
          <p:spPr>
            <a:xfrm rot="10800000">
              <a:off x="8658831" y="3319552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1"/>
            <p:cNvSpPr/>
            <p:nvPr/>
          </p:nvSpPr>
          <p:spPr>
            <a:xfrm rot="10800000">
              <a:off x="8658831" y="3457765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1"/>
            <p:cNvSpPr/>
            <p:nvPr/>
          </p:nvSpPr>
          <p:spPr>
            <a:xfrm>
              <a:off x="8657513" y="2436379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1"/>
            <p:cNvSpPr/>
            <p:nvPr/>
          </p:nvSpPr>
          <p:spPr>
            <a:xfrm rot="-5400000" flipH="1">
              <a:off x="8657517" y="2698154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1"/>
            <p:cNvSpPr/>
            <p:nvPr/>
          </p:nvSpPr>
          <p:spPr>
            <a:xfrm rot="10800000">
              <a:off x="8658831" y="3595988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2" name="Google Shape;2062;p51"/>
            <p:cNvGrpSpPr/>
            <p:nvPr/>
          </p:nvGrpSpPr>
          <p:grpSpPr>
            <a:xfrm>
              <a:off x="8154390" y="4653954"/>
              <a:ext cx="485063" cy="485004"/>
              <a:chOff x="7831939" y="4498901"/>
              <a:chExt cx="644345" cy="644267"/>
            </a:xfrm>
          </p:grpSpPr>
          <p:sp>
            <p:nvSpPr>
              <p:cNvPr id="2063" name="Google Shape;2063;p51"/>
              <p:cNvSpPr/>
              <p:nvPr/>
            </p:nvSpPr>
            <p:spPr>
              <a:xfrm rot="-5400000">
                <a:off x="8108331" y="4591265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51"/>
              <p:cNvSpPr/>
              <p:nvPr/>
            </p:nvSpPr>
            <p:spPr>
              <a:xfrm rot="-5400000">
                <a:off x="8107885" y="4406887"/>
                <a:ext cx="9245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216" y="22412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51"/>
              <p:cNvSpPr/>
              <p:nvPr/>
            </p:nvSpPr>
            <p:spPr>
              <a:xfrm rot="-5400000">
                <a:off x="8108345" y="4222495"/>
                <a:ext cx="9153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51"/>
              <p:cNvSpPr/>
              <p:nvPr/>
            </p:nvSpPr>
            <p:spPr>
              <a:xfrm rot="-5400000">
                <a:off x="8108331" y="4775215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67" name="Google Shape;2067;p51"/>
            <p:cNvSpPr/>
            <p:nvPr/>
          </p:nvSpPr>
          <p:spPr>
            <a:xfrm rot="5400000">
              <a:off x="542112" y="1676680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1"/>
            <p:cNvSpPr/>
            <p:nvPr/>
          </p:nvSpPr>
          <p:spPr>
            <a:xfrm rot="5400000">
              <a:off x="664753" y="1798926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1"/>
            <p:cNvSpPr/>
            <p:nvPr/>
          </p:nvSpPr>
          <p:spPr>
            <a:xfrm rot="5400000">
              <a:off x="6016" y="476744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1"/>
            <p:cNvSpPr/>
            <p:nvPr/>
          </p:nvSpPr>
          <p:spPr>
            <a:xfrm rot="5400000">
              <a:off x="128657" y="598989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1"/>
            <p:cNvSpPr/>
            <p:nvPr/>
          </p:nvSpPr>
          <p:spPr>
            <a:xfrm>
              <a:off x="7180399" y="4661860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1"/>
            <p:cNvSpPr/>
            <p:nvPr/>
          </p:nvSpPr>
          <p:spPr>
            <a:xfrm>
              <a:off x="7181378" y="4661870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3" name="Google Shape;2073;p51"/>
            <p:cNvGrpSpPr/>
            <p:nvPr/>
          </p:nvGrpSpPr>
          <p:grpSpPr>
            <a:xfrm>
              <a:off x="8642593" y="4154788"/>
              <a:ext cx="499689" cy="501608"/>
              <a:chOff x="8642452" y="4155384"/>
              <a:chExt cx="482931" cy="501608"/>
            </a:xfrm>
          </p:grpSpPr>
          <p:sp>
            <p:nvSpPr>
              <p:cNvPr id="2074" name="Google Shape;2074;p51"/>
              <p:cNvSpPr/>
              <p:nvPr/>
            </p:nvSpPr>
            <p:spPr>
              <a:xfrm>
                <a:off x="8642452" y="4155384"/>
                <a:ext cx="51011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2476" extrusionOk="0">
                    <a:moveTo>
                      <a:pt x="1" y="0"/>
                    </a:moveTo>
                    <a:lnTo>
                      <a:pt x="1" y="22476"/>
                    </a:lnTo>
                    <a:lnTo>
                      <a:pt x="2357" y="22476"/>
                    </a:lnTo>
                    <a:lnTo>
                      <a:pt x="23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51"/>
              <p:cNvSpPr/>
              <p:nvPr/>
            </p:nvSpPr>
            <p:spPr>
              <a:xfrm>
                <a:off x="8749935" y="4155384"/>
                <a:ext cx="51682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88" y="2247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51"/>
              <p:cNvSpPr/>
              <p:nvPr/>
            </p:nvSpPr>
            <p:spPr>
              <a:xfrm>
                <a:off x="8858089" y="4155384"/>
                <a:ext cx="50990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56" y="22476"/>
                    </a:lnTo>
                    <a:lnTo>
                      <a:pt x="235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51"/>
              <p:cNvSpPr/>
              <p:nvPr/>
            </p:nvSpPr>
            <p:spPr>
              <a:xfrm>
                <a:off x="8965551" y="4155384"/>
                <a:ext cx="51682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88" y="2247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51"/>
              <p:cNvSpPr/>
              <p:nvPr/>
            </p:nvSpPr>
            <p:spPr>
              <a:xfrm>
                <a:off x="9073701" y="4155384"/>
                <a:ext cx="51682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88" y="2247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9" name="Google Shape;2079;p51"/>
            <p:cNvGrpSpPr/>
            <p:nvPr/>
          </p:nvGrpSpPr>
          <p:grpSpPr>
            <a:xfrm>
              <a:off x="529" y="3189209"/>
              <a:ext cx="483123" cy="485085"/>
              <a:chOff x="529" y="3189209"/>
              <a:chExt cx="483123" cy="485085"/>
            </a:xfrm>
          </p:grpSpPr>
          <p:sp>
            <p:nvSpPr>
              <p:cNvPr id="2080" name="Google Shape;2080;p51"/>
              <p:cNvSpPr/>
              <p:nvPr/>
            </p:nvSpPr>
            <p:spPr>
              <a:xfrm rot="5400000" flipH="1">
                <a:off x="-69558" y="3397521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51"/>
              <p:cNvSpPr/>
              <p:nvPr/>
            </p:nvSpPr>
            <p:spPr>
              <a:xfrm rot="5400000" flipH="1">
                <a:off x="68656" y="3397521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51"/>
              <p:cNvSpPr/>
              <p:nvPr/>
            </p:nvSpPr>
            <p:spPr>
              <a:xfrm rot="5400000" flipH="1">
                <a:off x="206879" y="3397521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51"/>
              <p:cNvSpPr/>
              <p:nvPr/>
            </p:nvSpPr>
            <p:spPr>
              <a:xfrm rot="5400000" flipH="1">
                <a:off x="-207783" y="3397521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idea 2">
  <p:cSld name="TITLE_AND_BODY_2_2_1">
    <p:bg>
      <p:bgPr>
        <a:solidFill>
          <a:schemeClr val="lt2"/>
        </a:solidFill>
        <a:effectLst/>
      </p:bgPr>
    </p:bg>
    <p:spTree>
      <p:nvGrpSpPr>
        <p:cNvPr id="1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p52"/>
          <p:cNvSpPr txBox="1">
            <a:spLocks noGrp="1"/>
          </p:cNvSpPr>
          <p:nvPr>
            <p:ph type="title"/>
          </p:nvPr>
        </p:nvSpPr>
        <p:spPr>
          <a:xfrm>
            <a:off x="903050" y="1149100"/>
            <a:ext cx="4290000" cy="27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086" name="Google Shape;2086;p52"/>
          <p:cNvGrpSpPr/>
          <p:nvPr/>
        </p:nvGrpSpPr>
        <p:grpSpPr>
          <a:xfrm flipH="1">
            <a:off x="1473" y="4661031"/>
            <a:ext cx="2206101" cy="483409"/>
            <a:chOff x="6937907" y="4656802"/>
            <a:chExt cx="2206101" cy="483409"/>
          </a:xfrm>
        </p:grpSpPr>
        <p:sp>
          <p:nvSpPr>
            <p:cNvPr id="2087" name="Google Shape;2087;p52"/>
            <p:cNvSpPr/>
            <p:nvPr/>
          </p:nvSpPr>
          <p:spPr>
            <a:xfrm rot="-5400000" flipH="1">
              <a:off x="8780418" y="4776621"/>
              <a:ext cx="483409" cy="243770"/>
            </a:xfrm>
            <a:custGeom>
              <a:avLst/>
              <a:gdLst/>
              <a:ahLst/>
              <a:cxnLst/>
              <a:rect l="l" t="t" r="r" b="b"/>
              <a:pathLst>
                <a:path w="22349" h="11270" extrusionOk="0">
                  <a:moveTo>
                    <a:pt x="1" y="0"/>
                  </a:moveTo>
                  <a:lnTo>
                    <a:pt x="1" y="96"/>
                  </a:lnTo>
                  <a:cubicBezTo>
                    <a:pt x="1" y="6272"/>
                    <a:pt x="4999" y="11270"/>
                    <a:pt x="11175" y="11270"/>
                  </a:cubicBezTo>
                  <a:cubicBezTo>
                    <a:pt x="17351" y="11270"/>
                    <a:pt x="22349" y="6272"/>
                    <a:pt x="22349" y="96"/>
                  </a:cubicBez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2"/>
            <p:cNvSpPr/>
            <p:nvPr/>
          </p:nvSpPr>
          <p:spPr>
            <a:xfrm rot="-5400000" flipH="1">
              <a:off x="6939280" y="4655428"/>
              <a:ext cx="483409" cy="486156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22349" y="0"/>
                  </a:moveTo>
                  <a:cubicBezTo>
                    <a:pt x="9997" y="0"/>
                    <a:pt x="1" y="9996"/>
                    <a:pt x="1" y="22348"/>
                  </a:cubicBezTo>
                  <a:lnTo>
                    <a:pt x="1" y="22475"/>
                  </a:ln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2"/>
            <p:cNvSpPr/>
            <p:nvPr/>
          </p:nvSpPr>
          <p:spPr>
            <a:xfrm rot="-5400000" flipH="1">
              <a:off x="7425348" y="4655428"/>
              <a:ext cx="483409" cy="486156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2"/>
            <p:cNvSpPr/>
            <p:nvPr/>
          </p:nvSpPr>
          <p:spPr>
            <a:xfrm rot="-5400000" flipH="1">
              <a:off x="7790332" y="4776621"/>
              <a:ext cx="483409" cy="243770"/>
            </a:xfrm>
            <a:custGeom>
              <a:avLst/>
              <a:gdLst/>
              <a:ahLst/>
              <a:cxnLst/>
              <a:rect l="l" t="t" r="r" b="b"/>
              <a:pathLst>
                <a:path w="22349" h="11270" extrusionOk="0">
                  <a:moveTo>
                    <a:pt x="1" y="0"/>
                  </a:moveTo>
                  <a:lnTo>
                    <a:pt x="1" y="96"/>
                  </a:lnTo>
                  <a:cubicBezTo>
                    <a:pt x="1" y="6272"/>
                    <a:pt x="4999" y="11270"/>
                    <a:pt x="11175" y="11270"/>
                  </a:cubicBezTo>
                  <a:cubicBezTo>
                    <a:pt x="17351" y="11270"/>
                    <a:pt x="22349" y="6272"/>
                    <a:pt x="22349" y="96"/>
                  </a:cubicBez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2"/>
            <p:cNvSpPr/>
            <p:nvPr/>
          </p:nvSpPr>
          <p:spPr>
            <a:xfrm rot="-5400000" flipH="1">
              <a:off x="8034404" y="4776956"/>
              <a:ext cx="483409" cy="243100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2"/>
            <p:cNvSpPr/>
            <p:nvPr/>
          </p:nvSpPr>
          <p:spPr>
            <a:xfrm rot="-5400000" flipH="1">
              <a:off x="8406202" y="4646819"/>
              <a:ext cx="483409" cy="503373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2"/>
            <p:cNvSpPr/>
            <p:nvPr/>
          </p:nvSpPr>
          <p:spPr>
            <a:xfrm rot="-5400000" flipH="1">
              <a:off x="7145137" y="4861281"/>
              <a:ext cx="277513" cy="280282"/>
            </a:xfrm>
            <a:custGeom>
              <a:avLst/>
              <a:gdLst/>
              <a:ahLst/>
              <a:cxnLst/>
              <a:rect l="l" t="t" r="r" b="b"/>
              <a:pathLst>
                <a:path w="12830" h="12958" extrusionOk="0">
                  <a:moveTo>
                    <a:pt x="12830" y="1"/>
                  </a:moveTo>
                  <a:cubicBezTo>
                    <a:pt x="5731" y="1"/>
                    <a:pt x="0" y="5731"/>
                    <a:pt x="0" y="12830"/>
                  </a:cubicBezTo>
                  <a:lnTo>
                    <a:pt x="0" y="12957"/>
                  </a:lnTo>
                  <a:lnTo>
                    <a:pt x="12830" y="12957"/>
                  </a:lnTo>
                  <a:lnTo>
                    <a:pt x="128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2"/>
            <p:cNvSpPr/>
            <p:nvPr/>
          </p:nvSpPr>
          <p:spPr>
            <a:xfrm rot="-5400000" flipH="1">
              <a:off x="8398296" y="4657494"/>
              <a:ext cx="482025" cy="482025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2"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53"/>
          <p:cNvSpPr txBox="1">
            <a:spLocks noGrp="1"/>
          </p:cNvSpPr>
          <p:nvPr>
            <p:ph type="title"/>
          </p:nvPr>
        </p:nvSpPr>
        <p:spPr>
          <a:xfrm>
            <a:off x="701600" y="921198"/>
            <a:ext cx="7729200" cy="7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097" name="Google Shape;2097;p53"/>
          <p:cNvGrpSpPr/>
          <p:nvPr/>
        </p:nvGrpSpPr>
        <p:grpSpPr>
          <a:xfrm>
            <a:off x="-86" y="-12998"/>
            <a:ext cx="9144075" cy="4683407"/>
            <a:chOff x="-86" y="-6105"/>
            <a:chExt cx="9144075" cy="4683407"/>
          </a:xfrm>
        </p:grpSpPr>
        <p:grpSp>
          <p:nvGrpSpPr>
            <p:cNvPr id="2098" name="Google Shape;2098;p53"/>
            <p:cNvGrpSpPr/>
            <p:nvPr/>
          </p:nvGrpSpPr>
          <p:grpSpPr>
            <a:xfrm>
              <a:off x="7659873" y="2414"/>
              <a:ext cx="1484116" cy="4674889"/>
              <a:chOff x="7659873" y="2414"/>
              <a:chExt cx="1484116" cy="4674889"/>
            </a:xfrm>
          </p:grpSpPr>
          <p:sp>
            <p:nvSpPr>
              <p:cNvPr id="2099" name="Google Shape;2099;p53"/>
              <p:cNvSpPr/>
              <p:nvPr/>
            </p:nvSpPr>
            <p:spPr>
              <a:xfrm rot="-5400000">
                <a:off x="8154391" y="2740212"/>
                <a:ext cx="485073" cy="487186"/>
              </a:xfrm>
              <a:custGeom>
                <a:avLst/>
                <a:gdLst/>
                <a:ahLst/>
                <a:cxnLst/>
                <a:rect l="l" t="t" r="r" b="b"/>
                <a:pathLst>
                  <a:path w="22413" h="22508" extrusionOk="0">
                    <a:moveTo>
                      <a:pt x="11206" y="0"/>
                    </a:moveTo>
                    <a:cubicBezTo>
                      <a:pt x="4998" y="0"/>
                      <a:pt x="0" y="5094"/>
                      <a:pt x="128" y="11302"/>
                    </a:cubicBezTo>
                    <a:lnTo>
                      <a:pt x="128" y="11397"/>
                    </a:lnTo>
                    <a:cubicBezTo>
                      <a:pt x="128" y="17510"/>
                      <a:pt x="5094" y="22476"/>
                      <a:pt x="11206" y="22508"/>
                    </a:cubicBezTo>
                    <a:cubicBezTo>
                      <a:pt x="17350" y="22476"/>
                      <a:pt x="22285" y="17510"/>
                      <a:pt x="22317" y="11397"/>
                    </a:cubicBezTo>
                    <a:lnTo>
                      <a:pt x="22317" y="11302"/>
                    </a:lnTo>
                    <a:cubicBezTo>
                      <a:pt x="22412" y="5094"/>
                      <a:pt x="17414" y="0"/>
                      <a:pt x="11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53"/>
              <p:cNvSpPr/>
              <p:nvPr/>
            </p:nvSpPr>
            <p:spPr>
              <a:xfrm rot="-5400000">
                <a:off x="8033135" y="2861884"/>
                <a:ext cx="483688" cy="243268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53"/>
              <p:cNvSpPr/>
              <p:nvPr/>
            </p:nvSpPr>
            <p:spPr>
              <a:xfrm rot="-5400000">
                <a:off x="8656162" y="4191173"/>
                <a:ext cx="485073" cy="487186"/>
              </a:xfrm>
              <a:custGeom>
                <a:avLst/>
                <a:gdLst/>
                <a:ahLst/>
                <a:cxnLst/>
                <a:rect l="l" t="t" r="r" b="b"/>
                <a:pathLst>
                  <a:path w="22413" h="22508" extrusionOk="0">
                    <a:moveTo>
                      <a:pt x="11206" y="0"/>
                    </a:moveTo>
                    <a:cubicBezTo>
                      <a:pt x="4998" y="0"/>
                      <a:pt x="0" y="5094"/>
                      <a:pt x="128" y="11302"/>
                    </a:cubicBezTo>
                    <a:lnTo>
                      <a:pt x="128" y="11397"/>
                    </a:lnTo>
                    <a:cubicBezTo>
                      <a:pt x="128" y="17510"/>
                      <a:pt x="5094" y="22476"/>
                      <a:pt x="11206" y="22508"/>
                    </a:cubicBezTo>
                    <a:cubicBezTo>
                      <a:pt x="17350" y="22476"/>
                      <a:pt x="22285" y="17510"/>
                      <a:pt x="22317" y="11397"/>
                    </a:cubicBezTo>
                    <a:lnTo>
                      <a:pt x="22317" y="11302"/>
                    </a:lnTo>
                    <a:cubicBezTo>
                      <a:pt x="22412" y="5094"/>
                      <a:pt x="17414" y="0"/>
                      <a:pt x="11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53"/>
              <p:cNvSpPr/>
              <p:nvPr/>
            </p:nvSpPr>
            <p:spPr>
              <a:xfrm rot="-5400000">
                <a:off x="8534906" y="4312845"/>
                <a:ext cx="483688" cy="243268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53"/>
              <p:cNvSpPr/>
              <p:nvPr/>
            </p:nvSpPr>
            <p:spPr>
              <a:xfrm rot="-5400000" flipH="1">
                <a:off x="8647807" y="6596"/>
                <a:ext cx="483688" cy="50372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3272" extrusionOk="0">
                    <a:moveTo>
                      <a:pt x="1" y="1"/>
                    </a:moveTo>
                    <a:lnTo>
                      <a:pt x="1" y="23272"/>
                    </a:lnTo>
                    <a:lnTo>
                      <a:pt x="22349" y="23272"/>
                    </a:lnTo>
                    <a:lnTo>
                      <a:pt x="223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53"/>
              <p:cNvSpPr/>
              <p:nvPr/>
            </p:nvSpPr>
            <p:spPr>
              <a:xfrm rot="-5400000" flipH="1">
                <a:off x="8660279" y="17278"/>
                <a:ext cx="482303" cy="482359"/>
              </a:xfrm>
              <a:custGeom>
                <a:avLst/>
                <a:gdLst/>
                <a:ahLst/>
                <a:cxnLst/>
                <a:rect l="l" t="t" r="r" b="b"/>
                <a:pathLst>
                  <a:path w="22285" h="22285" extrusionOk="0">
                    <a:moveTo>
                      <a:pt x="11111" y="0"/>
                    </a:moveTo>
                    <a:lnTo>
                      <a:pt x="1" y="11111"/>
                    </a:lnTo>
                    <a:lnTo>
                      <a:pt x="11175" y="22285"/>
                    </a:lnTo>
                    <a:lnTo>
                      <a:pt x="22285" y="11142"/>
                    </a:lnTo>
                    <a:lnTo>
                      <a:pt x="111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53"/>
              <p:cNvSpPr/>
              <p:nvPr/>
            </p:nvSpPr>
            <p:spPr>
              <a:xfrm rot="10800000" flipH="1">
                <a:off x="8642448" y="498101"/>
                <a:ext cx="475140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1" y="22476"/>
                    </a:lnTo>
                    <a:lnTo>
                      <a:pt x="22349" y="22476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53"/>
              <p:cNvSpPr/>
              <p:nvPr/>
            </p:nvSpPr>
            <p:spPr>
              <a:xfrm rot="10800000" flipH="1">
                <a:off x="8642452" y="498110"/>
                <a:ext cx="51011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2476" extrusionOk="0">
                    <a:moveTo>
                      <a:pt x="1" y="0"/>
                    </a:moveTo>
                    <a:lnTo>
                      <a:pt x="1" y="22476"/>
                    </a:lnTo>
                    <a:lnTo>
                      <a:pt x="2357" y="22476"/>
                    </a:lnTo>
                    <a:lnTo>
                      <a:pt x="23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53"/>
              <p:cNvSpPr/>
              <p:nvPr/>
            </p:nvSpPr>
            <p:spPr>
              <a:xfrm rot="10800000" flipH="1">
                <a:off x="8749935" y="498110"/>
                <a:ext cx="51682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88" y="2247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53"/>
              <p:cNvSpPr/>
              <p:nvPr/>
            </p:nvSpPr>
            <p:spPr>
              <a:xfrm rot="10800000" flipH="1">
                <a:off x="8858089" y="498110"/>
                <a:ext cx="50990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56" y="22476"/>
                    </a:lnTo>
                    <a:lnTo>
                      <a:pt x="235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53"/>
              <p:cNvSpPr/>
              <p:nvPr/>
            </p:nvSpPr>
            <p:spPr>
              <a:xfrm rot="10800000" flipH="1">
                <a:off x="8965551" y="498110"/>
                <a:ext cx="51682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88" y="2247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53"/>
              <p:cNvSpPr/>
              <p:nvPr/>
            </p:nvSpPr>
            <p:spPr>
              <a:xfrm rot="10800000">
                <a:off x="7661245" y="4376"/>
                <a:ext cx="483688" cy="74491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4415" extrusionOk="0">
                    <a:moveTo>
                      <a:pt x="11174" y="1"/>
                    </a:moveTo>
                    <a:cubicBezTo>
                      <a:pt x="4998" y="1"/>
                      <a:pt x="0" y="4999"/>
                      <a:pt x="0" y="11175"/>
                    </a:cubicBezTo>
                    <a:lnTo>
                      <a:pt x="0" y="34414"/>
                    </a:lnTo>
                    <a:lnTo>
                      <a:pt x="22348" y="34414"/>
                    </a:lnTo>
                    <a:lnTo>
                      <a:pt x="22348" y="11175"/>
                    </a:lnTo>
                    <a:cubicBezTo>
                      <a:pt x="22348" y="4999"/>
                      <a:pt x="17350" y="1"/>
                      <a:pt x="11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53"/>
              <p:cNvSpPr/>
              <p:nvPr/>
            </p:nvSpPr>
            <p:spPr>
              <a:xfrm rot="5400000" flipH="1">
                <a:off x="7662680" y="-393"/>
                <a:ext cx="483688" cy="48930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22349" y="22475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53"/>
              <p:cNvSpPr/>
              <p:nvPr/>
            </p:nvSpPr>
            <p:spPr>
              <a:xfrm rot="-5400000" flipH="1">
                <a:off x="8659569" y="1489966"/>
                <a:ext cx="482347" cy="48649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53"/>
              <p:cNvSpPr/>
              <p:nvPr/>
            </p:nvSpPr>
            <p:spPr>
              <a:xfrm rot="-5400000" flipH="1">
                <a:off x="8656861" y="1004250"/>
                <a:ext cx="483688" cy="486515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7" extrusionOk="0">
                    <a:moveTo>
                      <a:pt x="22348" y="1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53"/>
              <p:cNvSpPr/>
              <p:nvPr/>
            </p:nvSpPr>
            <p:spPr>
              <a:xfrm flipH="1">
                <a:off x="8658831" y="1905303"/>
                <a:ext cx="485085" cy="68440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53"/>
              <p:cNvSpPr/>
              <p:nvPr/>
            </p:nvSpPr>
            <p:spPr>
              <a:xfrm flipH="1">
                <a:off x="8658831" y="1767089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53"/>
              <p:cNvSpPr/>
              <p:nvPr/>
            </p:nvSpPr>
            <p:spPr>
              <a:xfrm flipH="1">
                <a:off x="8658831" y="1628876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53"/>
              <p:cNvSpPr/>
              <p:nvPr/>
            </p:nvSpPr>
            <p:spPr>
              <a:xfrm rot="10800000" flipH="1">
                <a:off x="8657513" y="1973811"/>
                <a:ext cx="483688" cy="74491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4415" extrusionOk="0">
                    <a:moveTo>
                      <a:pt x="11174" y="1"/>
                    </a:moveTo>
                    <a:cubicBezTo>
                      <a:pt x="4998" y="1"/>
                      <a:pt x="0" y="4999"/>
                      <a:pt x="0" y="11175"/>
                    </a:cubicBezTo>
                    <a:lnTo>
                      <a:pt x="0" y="34414"/>
                    </a:lnTo>
                    <a:lnTo>
                      <a:pt x="22348" y="34414"/>
                    </a:lnTo>
                    <a:lnTo>
                      <a:pt x="22348" y="11175"/>
                    </a:lnTo>
                    <a:cubicBezTo>
                      <a:pt x="22348" y="4999"/>
                      <a:pt x="17350" y="1"/>
                      <a:pt x="11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53"/>
              <p:cNvSpPr/>
              <p:nvPr/>
            </p:nvSpPr>
            <p:spPr>
              <a:xfrm rot="-5400000">
                <a:off x="8657517" y="1970456"/>
                <a:ext cx="483688" cy="48649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22349" y="22475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53"/>
              <p:cNvSpPr/>
              <p:nvPr/>
            </p:nvSpPr>
            <p:spPr>
              <a:xfrm flipH="1">
                <a:off x="8658831" y="1490653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20" name="Google Shape;2120;p53"/>
              <p:cNvGrpSpPr/>
              <p:nvPr/>
            </p:nvGrpSpPr>
            <p:grpSpPr>
              <a:xfrm rot="10800000" flipH="1">
                <a:off x="8154390" y="16144"/>
                <a:ext cx="485063" cy="485004"/>
                <a:chOff x="7831939" y="4498901"/>
                <a:chExt cx="644345" cy="644267"/>
              </a:xfrm>
            </p:grpSpPr>
            <p:sp>
              <p:nvSpPr>
                <p:cNvPr id="2121" name="Google Shape;2121;p53"/>
                <p:cNvSpPr/>
                <p:nvPr/>
              </p:nvSpPr>
              <p:spPr>
                <a:xfrm rot="-5400000">
                  <a:off x="8108331" y="4591265"/>
                  <a:ext cx="91561" cy="64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5" h="22412" extrusionOk="0">
                      <a:moveTo>
                        <a:pt x="1" y="0"/>
                      </a:moveTo>
                      <a:lnTo>
                        <a:pt x="1" y="22412"/>
                      </a:lnTo>
                      <a:lnTo>
                        <a:pt x="3184" y="22412"/>
                      </a:lnTo>
                      <a:lnTo>
                        <a:pt x="318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2" name="Google Shape;2122;p53"/>
                <p:cNvSpPr/>
                <p:nvPr/>
              </p:nvSpPr>
              <p:spPr>
                <a:xfrm rot="-5400000">
                  <a:off x="8107885" y="4406887"/>
                  <a:ext cx="92452" cy="64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2412" extrusionOk="0">
                      <a:moveTo>
                        <a:pt x="0" y="0"/>
                      </a:moveTo>
                      <a:lnTo>
                        <a:pt x="0" y="22412"/>
                      </a:lnTo>
                      <a:lnTo>
                        <a:pt x="3216" y="22412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3" name="Google Shape;2123;p53"/>
                <p:cNvSpPr/>
                <p:nvPr/>
              </p:nvSpPr>
              <p:spPr>
                <a:xfrm rot="-5400000">
                  <a:off x="8108345" y="4222495"/>
                  <a:ext cx="91532" cy="64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4" h="22412" extrusionOk="0">
                      <a:moveTo>
                        <a:pt x="0" y="0"/>
                      </a:moveTo>
                      <a:lnTo>
                        <a:pt x="0" y="22412"/>
                      </a:lnTo>
                      <a:lnTo>
                        <a:pt x="3184" y="22412"/>
                      </a:lnTo>
                      <a:lnTo>
                        <a:pt x="318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" name="Google Shape;2124;p53"/>
                <p:cNvSpPr/>
                <p:nvPr/>
              </p:nvSpPr>
              <p:spPr>
                <a:xfrm rot="-5400000">
                  <a:off x="8108331" y="4775215"/>
                  <a:ext cx="91561" cy="64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5" h="22412" extrusionOk="0">
                      <a:moveTo>
                        <a:pt x="1" y="0"/>
                      </a:moveTo>
                      <a:lnTo>
                        <a:pt x="1" y="22412"/>
                      </a:lnTo>
                      <a:lnTo>
                        <a:pt x="3184" y="22412"/>
                      </a:lnTo>
                      <a:lnTo>
                        <a:pt x="318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25" name="Google Shape;2125;p53"/>
            <p:cNvGrpSpPr/>
            <p:nvPr/>
          </p:nvGrpSpPr>
          <p:grpSpPr>
            <a:xfrm>
              <a:off x="-86" y="-6105"/>
              <a:ext cx="1482771" cy="4683407"/>
              <a:chOff x="-86" y="-6105"/>
              <a:chExt cx="1482771" cy="4683407"/>
            </a:xfrm>
          </p:grpSpPr>
          <p:sp>
            <p:nvSpPr>
              <p:cNvPr id="2126" name="Google Shape;2126;p53"/>
              <p:cNvSpPr/>
              <p:nvPr/>
            </p:nvSpPr>
            <p:spPr>
              <a:xfrm rot="5400000">
                <a:off x="11029" y="-1932"/>
                <a:ext cx="483688" cy="50372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3272" extrusionOk="0">
                    <a:moveTo>
                      <a:pt x="1" y="1"/>
                    </a:moveTo>
                    <a:lnTo>
                      <a:pt x="1" y="23272"/>
                    </a:lnTo>
                    <a:lnTo>
                      <a:pt x="22349" y="23272"/>
                    </a:lnTo>
                    <a:lnTo>
                      <a:pt x="223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53"/>
              <p:cNvSpPr/>
              <p:nvPr/>
            </p:nvSpPr>
            <p:spPr>
              <a:xfrm rot="5400000">
                <a:off x="-58" y="8750"/>
                <a:ext cx="482303" cy="482359"/>
              </a:xfrm>
              <a:custGeom>
                <a:avLst/>
                <a:gdLst/>
                <a:ahLst/>
                <a:cxnLst/>
                <a:rect l="l" t="t" r="r" b="b"/>
                <a:pathLst>
                  <a:path w="22285" h="22285" extrusionOk="0">
                    <a:moveTo>
                      <a:pt x="11111" y="0"/>
                    </a:moveTo>
                    <a:lnTo>
                      <a:pt x="1" y="11111"/>
                    </a:lnTo>
                    <a:lnTo>
                      <a:pt x="11175" y="22285"/>
                    </a:lnTo>
                    <a:lnTo>
                      <a:pt x="22285" y="11142"/>
                    </a:lnTo>
                    <a:lnTo>
                      <a:pt x="111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53"/>
              <p:cNvSpPr/>
              <p:nvPr/>
            </p:nvSpPr>
            <p:spPr>
              <a:xfrm rot="5400000">
                <a:off x="710749" y="-201377"/>
                <a:ext cx="68910" cy="485108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183" y="22412"/>
                    </a:lnTo>
                    <a:lnTo>
                      <a:pt x="31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53"/>
              <p:cNvSpPr/>
              <p:nvPr/>
            </p:nvSpPr>
            <p:spPr>
              <a:xfrm rot="5400000">
                <a:off x="710738" y="-62223"/>
                <a:ext cx="68931" cy="485108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53"/>
              <p:cNvSpPr/>
              <p:nvPr/>
            </p:nvSpPr>
            <p:spPr>
              <a:xfrm rot="5400000">
                <a:off x="710403" y="76586"/>
                <a:ext cx="69602" cy="485108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216" y="22412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53"/>
              <p:cNvSpPr/>
              <p:nvPr/>
            </p:nvSpPr>
            <p:spPr>
              <a:xfrm rot="5400000">
                <a:off x="710749" y="215405"/>
                <a:ext cx="68910" cy="485108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53"/>
              <p:cNvSpPr/>
              <p:nvPr/>
            </p:nvSpPr>
            <p:spPr>
              <a:xfrm rot="-5400000">
                <a:off x="13814" y="500227"/>
                <a:ext cx="475140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1" y="22476"/>
                    </a:lnTo>
                    <a:lnTo>
                      <a:pt x="22349" y="22476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53"/>
              <p:cNvSpPr/>
              <p:nvPr/>
            </p:nvSpPr>
            <p:spPr>
              <a:xfrm rot="-5400000">
                <a:off x="225870" y="712288"/>
                <a:ext cx="51011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2476" extrusionOk="0">
                    <a:moveTo>
                      <a:pt x="1" y="0"/>
                    </a:moveTo>
                    <a:lnTo>
                      <a:pt x="1" y="22476"/>
                    </a:lnTo>
                    <a:lnTo>
                      <a:pt x="2357" y="22476"/>
                    </a:lnTo>
                    <a:lnTo>
                      <a:pt x="23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53"/>
              <p:cNvSpPr/>
              <p:nvPr/>
            </p:nvSpPr>
            <p:spPr>
              <a:xfrm rot="-5400000">
                <a:off x="225534" y="604469"/>
                <a:ext cx="51682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88" y="2247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53"/>
              <p:cNvSpPr/>
              <p:nvPr/>
            </p:nvSpPr>
            <p:spPr>
              <a:xfrm rot="-5400000">
                <a:off x="225880" y="496662"/>
                <a:ext cx="50990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56" y="22476"/>
                    </a:lnTo>
                    <a:lnTo>
                      <a:pt x="23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53"/>
              <p:cNvSpPr/>
              <p:nvPr/>
            </p:nvSpPr>
            <p:spPr>
              <a:xfrm rot="-5400000">
                <a:off x="225534" y="388854"/>
                <a:ext cx="51682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88" y="2247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53"/>
              <p:cNvSpPr/>
              <p:nvPr/>
            </p:nvSpPr>
            <p:spPr>
              <a:xfrm rot="-5400000">
                <a:off x="218851" y="273536"/>
                <a:ext cx="65650" cy="501945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88" y="2247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53"/>
              <p:cNvSpPr/>
              <p:nvPr/>
            </p:nvSpPr>
            <p:spPr>
              <a:xfrm rot="10800000" flipH="1">
                <a:off x="997590" y="-4152"/>
                <a:ext cx="483688" cy="74491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4415" extrusionOk="0">
                    <a:moveTo>
                      <a:pt x="11174" y="1"/>
                    </a:moveTo>
                    <a:cubicBezTo>
                      <a:pt x="4998" y="1"/>
                      <a:pt x="0" y="4999"/>
                      <a:pt x="0" y="11175"/>
                    </a:cubicBezTo>
                    <a:lnTo>
                      <a:pt x="0" y="34414"/>
                    </a:lnTo>
                    <a:lnTo>
                      <a:pt x="22348" y="34414"/>
                    </a:lnTo>
                    <a:lnTo>
                      <a:pt x="22348" y="11175"/>
                    </a:lnTo>
                    <a:cubicBezTo>
                      <a:pt x="22348" y="4999"/>
                      <a:pt x="17350" y="1"/>
                      <a:pt x="11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53"/>
              <p:cNvSpPr/>
              <p:nvPr/>
            </p:nvSpPr>
            <p:spPr>
              <a:xfrm rot="-5400000">
                <a:off x="997595" y="-7507"/>
                <a:ext cx="483688" cy="48649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22349" y="22475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53"/>
              <p:cNvSpPr/>
              <p:nvPr/>
            </p:nvSpPr>
            <p:spPr>
              <a:xfrm rot="10800000">
                <a:off x="-80" y="1480734"/>
                <a:ext cx="482347" cy="48649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53"/>
              <p:cNvSpPr/>
              <p:nvPr/>
            </p:nvSpPr>
            <p:spPr>
              <a:xfrm rot="5400000">
                <a:off x="1975" y="995722"/>
                <a:ext cx="483688" cy="486515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7" extrusionOk="0">
                    <a:moveTo>
                      <a:pt x="22348" y="1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53"/>
              <p:cNvSpPr/>
              <p:nvPr/>
            </p:nvSpPr>
            <p:spPr>
              <a:xfrm rot="5400000">
                <a:off x="-69558" y="1689120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53"/>
              <p:cNvSpPr/>
              <p:nvPr/>
            </p:nvSpPr>
            <p:spPr>
              <a:xfrm rot="5400000">
                <a:off x="68656" y="1689120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53"/>
              <p:cNvSpPr/>
              <p:nvPr/>
            </p:nvSpPr>
            <p:spPr>
              <a:xfrm rot="10800000">
                <a:off x="1323" y="1965282"/>
                <a:ext cx="483688" cy="74491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4415" extrusionOk="0">
                    <a:moveTo>
                      <a:pt x="11174" y="1"/>
                    </a:moveTo>
                    <a:cubicBezTo>
                      <a:pt x="4998" y="1"/>
                      <a:pt x="0" y="4999"/>
                      <a:pt x="0" y="11175"/>
                    </a:cubicBezTo>
                    <a:lnTo>
                      <a:pt x="0" y="34414"/>
                    </a:lnTo>
                    <a:lnTo>
                      <a:pt x="22348" y="34414"/>
                    </a:lnTo>
                    <a:lnTo>
                      <a:pt x="22348" y="11175"/>
                    </a:lnTo>
                    <a:cubicBezTo>
                      <a:pt x="22348" y="4999"/>
                      <a:pt x="17350" y="1"/>
                      <a:pt x="11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53"/>
              <p:cNvSpPr/>
              <p:nvPr/>
            </p:nvSpPr>
            <p:spPr>
              <a:xfrm rot="5400000" flipH="1">
                <a:off x="1318" y="1961927"/>
                <a:ext cx="483688" cy="48649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22349" y="22475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53"/>
              <p:cNvSpPr/>
              <p:nvPr/>
            </p:nvSpPr>
            <p:spPr>
              <a:xfrm rot="5400000">
                <a:off x="206879" y="1689120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53"/>
              <p:cNvSpPr/>
              <p:nvPr/>
            </p:nvSpPr>
            <p:spPr>
              <a:xfrm rot="5400000" flipH="1">
                <a:off x="508587" y="2991237"/>
                <a:ext cx="485073" cy="487186"/>
              </a:xfrm>
              <a:custGeom>
                <a:avLst/>
                <a:gdLst/>
                <a:ahLst/>
                <a:cxnLst/>
                <a:rect l="l" t="t" r="r" b="b"/>
                <a:pathLst>
                  <a:path w="22413" h="22508" extrusionOk="0">
                    <a:moveTo>
                      <a:pt x="11206" y="0"/>
                    </a:moveTo>
                    <a:cubicBezTo>
                      <a:pt x="4998" y="0"/>
                      <a:pt x="0" y="5094"/>
                      <a:pt x="128" y="11302"/>
                    </a:cubicBezTo>
                    <a:lnTo>
                      <a:pt x="128" y="11397"/>
                    </a:lnTo>
                    <a:cubicBezTo>
                      <a:pt x="128" y="17510"/>
                      <a:pt x="5094" y="22476"/>
                      <a:pt x="11206" y="22508"/>
                    </a:cubicBezTo>
                    <a:cubicBezTo>
                      <a:pt x="17350" y="22476"/>
                      <a:pt x="22285" y="17510"/>
                      <a:pt x="22317" y="11397"/>
                    </a:cubicBezTo>
                    <a:lnTo>
                      <a:pt x="22317" y="11302"/>
                    </a:lnTo>
                    <a:cubicBezTo>
                      <a:pt x="22412" y="5094"/>
                      <a:pt x="17414" y="0"/>
                      <a:pt x="11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53"/>
              <p:cNvSpPr/>
              <p:nvPr/>
            </p:nvSpPr>
            <p:spPr>
              <a:xfrm rot="5400000" flipH="1">
                <a:off x="631228" y="3112909"/>
                <a:ext cx="483688" cy="243268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53"/>
              <p:cNvSpPr/>
              <p:nvPr/>
            </p:nvSpPr>
            <p:spPr>
              <a:xfrm rot="5400000" flipH="1">
                <a:off x="6016" y="4191173"/>
                <a:ext cx="485073" cy="487186"/>
              </a:xfrm>
              <a:custGeom>
                <a:avLst/>
                <a:gdLst/>
                <a:ahLst/>
                <a:cxnLst/>
                <a:rect l="l" t="t" r="r" b="b"/>
                <a:pathLst>
                  <a:path w="22413" h="22508" extrusionOk="0">
                    <a:moveTo>
                      <a:pt x="11206" y="0"/>
                    </a:moveTo>
                    <a:cubicBezTo>
                      <a:pt x="4998" y="0"/>
                      <a:pt x="0" y="5094"/>
                      <a:pt x="128" y="11302"/>
                    </a:cubicBezTo>
                    <a:lnTo>
                      <a:pt x="128" y="11397"/>
                    </a:lnTo>
                    <a:cubicBezTo>
                      <a:pt x="128" y="17510"/>
                      <a:pt x="5094" y="22476"/>
                      <a:pt x="11206" y="22508"/>
                    </a:cubicBezTo>
                    <a:cubicBezTo>
                      <a:pt x="17350" y="22476"/>
                      <a:pt x="22285" y="17510"/>
                      <a:pt x="22317" y="11397"/>
                    </a:cubicBezTo>
                    <a:lnTo>
                      <a:pt x="22317" y="11302"/>
                    </a:lnTo>
                    <a:cubicBezTo>
                      <a:pt x="22412" y="5094"/>
                      <a:pt x="17414" y="0"/>
                      <a:pt x="112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53"/>
              <p:cNvSpPr/>
              <p:nvPr/>
            </p:nvSpPr>
            <p:spPr>
              <a:xfrm rot="5400000" flipH="1">
                <a:off x="128657" y="4312845"/>
                <a:ext cx="483688" cy="243268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53"/>
              <p:cNvSpPr/>
              <p:nvPr/>
            </p:nvSpPr>
            <p:spPr>
              <a:xfrm rot="5400000">
                <a:off x="-207783" y="1689120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6"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54"/>
          <p:cNvSpPr txBox="1">
            <a:spLocks noGrp="1"/>
          </p:cNvSpPr>
          <p:nvPr>
            <p:ph type="title" hasCustomPrompt="1"/>
          </p:nvPr>
        </p:nvSpPr>
        <p:spPr>
          <a:xfrm>
            <a:off x="637025" y="1606375"/>
            <a:ext cx="4413300" cy="12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54" name="Google Shape;2154;p54"/>
          <p:cNvSpPr txBox="1">
            <a:spLocks noGrp="1"/>
          </p:cNvSpPr>
          <p:nvPr>
            <p:ph type="body" idx="1"/>
          </p:nvPr>
        </p:nvSpPr>
        <p:spPr>
          <a:xfrm>
            <a:off x="637025" y="2924175"/>
            <a:ext cx="36711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21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grpSp>
        <p:nvGrpSpPr>
          <p:cNvPr id="2155" name="Google Shape;2155;p54"/>
          <p:cNvGrpSpPr/>
          <p:nvPr/>
        </p:nvGrpSpPr>
        <p:grpSpPr>
          <a:xfrm flipH="1">
            <a:off x="1473" y="6"/>
            <a:ext cx="2206101" cy="483409"/>
            <a:chOff x="6937907" y="4656802"/>
            <a:chExt cx="2206101" cy="483409"/>
          </a:xfrm>
        </p:grpSpPr>
        <p:sp>
          <p:nvSpPr>
            <p:cNvPr id="2156" name="Google Shape;2156;p54"/>
            <p:cNvSpPr/>
            <p:nvPr/>
          </p:nvSpPr>
          <p:spPr>
            <a:xfrm rot="-5400000" flipH="1">
              <a:off x="8780418" y="4776621"/>
              <a:ext cx="483409" cy="243770"/>
            </a:xfrm>
            <a:custGeom>
              <a:avLst/>
              <a:gdLst/>
              <a:ahLst/>
              <a:cxnLst/>
              <a:rect l="l" t="t" r="r" b="b"/>
              <a:pathLst>
                <a:path w="22349" h="11270" extrusionOk="0">
                  <a:moveTo>
                    <a:pt x="1" y="0"/>
                  </a:moveTo>
                  <a:lnTo>
                    <a:pt x="1" y="96"/>
                  </a:lnTo>
                  <a:cubicBezTo>
                    <a:pt x="1" y="6272"/>
                    <a:pt x="4999" y="11270"/>
                    <a:pt x="11175" y="11270"/>
                  </a:cubicBezTo>
                  <a:cubicBezTo>
                    <a:pt x="17351" y="11270"/>
                    <a:pt x="22349" y="6272"/>
                    <a:pt x="22349" y="96"/>
                  </a:cubicBez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4"/>
            <p:cNvSpPr/>
            <p:nvPr/>
          </p:nvSpPr>
          <p:spPr>
            <a:xfrm rot="-5400000" flipH="1">
              <a:off x="6939280" y="4655428"/>
              <a:ext cx="483409" cy="486156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22349" y="0"/>
                  </a:moveTo>
                  <a:cubicBezTo>
                    <a:pt x="9997" y="0"/>
                    <a:pt x="1" y="9996"/>
                    <a:pt x="1" y="22348"/>
                  </a:cubicBezTo>
                  <a:lnTo>
                    <a:pt x="1" y="22475"/>
                  </a:ln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4"/>
            <p:cNvSpPr/>
            <p:nvPr/>
          </p:nvSpPr>
          <p:spPr>
            <a:xfrm rot="-5400000" flipH="1">
              <a:off x="7425348" y="4655428"/>
              <a:ext cx="483409" cy="486156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4"/>
            <p:cNvSpPr/>
            <p:nvPr/>
          </p:nvSpPr>
          <p:spPr>
            <a:xfrm rot="-5400000" flipH="1">
              <a:off x="7790332" y="4776621"/>
              <a:ext cx="483409" cy="243770"/>
            </a:xfrm>
            <a:custGeom>
              <a:avLst/>
              <a:gdLst/>
              <a:ahLst/>
              <a:cxnLst/>
              <a:rect l="l" t="t" r="r" b="b"/>
              <a:pathLst>
                <a:path w="22349" h="11270" extrusionOk="0">
                  <a:moveTo>
                    <a:pt x="1" y="0"/>
                  </a:moveTo>
                  <a:lnTo>
                    <a:pt x="1" y="96"/>
                  </a:lnTo>
                  <a:cubicBezTo>
                    <a:pt x="1" y="6272"/>
                    <a:pt x="4999" y="11270"/>
                    <a:pt x="11175" y="11270"/>
                  </a:cubicBezTo>
                  <a:cubicBezTo>
                    <a:pt x="17351" y="11270"/>
                    <a:pt x="22349" y="6272"/>
                    <a:pt x="22349" y="96"/>
                  </a:cubicBez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4"/>
            <p:cNvSpPr/>
            <p:nvPr/>
          </p:nvSpPr>
          <p:spPr>
            <a:xfrm rot="-5400000" flipH="1">
              <a:off x="8034404" y="4776956"/>
              <a:ext cx="483409" cy="243100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4"/>
            <p:cNvSpPr/>
            <p:nvPr/>
          </p:nvSpPr>
          <p:spPr>
            <a:xfrm rot="-5400000" flipH="1">
              <a:off x="8406202" y="4646819"/>
              <a:ext cx="483409" cy="503373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4"/>
            <p:cNvSpPr/>
            <p:nvPr/>
          </p:nvSpPr>
          <p:spPr>
            <a:xfrm rot="-5400000" flipH="1">
              <a:off x="7145137" y="4861281"/>
              <a:ext cx="277513" cy="280282"/>
            </a:xfrm>
            <a:custGeom>
              <a:avLst/>
              <a:gdLst/>
              <a:ahLst/>
              <a:cxnLst/>
              <a:rect l="l" t="t" r="r" b="b"/>
              <a:pathLst>
                <a:path w="12830" h="12958" extrusionOk="0">
                  <a:moveTo>
                    <a:pt x="12830" y="1"/>
                  </a:moveTo>
                  <a:cubicBezTo>
                    <a:pt x="5731" y="1"/>
                    <a:pt x="0" y="5731"/>
                    <a:pt x="0" y="12830"/>
                  </a:cubicBezTo>
                  <a:lnTo>
                    <a:pt x="0" y="12957"/>
                  </a:lnTo>
                  <a:lnTo>
                    <a:pt x="12830" y="12957"/>
                  </a:lnTo>
                  <a:lnTo>
                    <a:pt x="128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4"/>
            <p:cNvSpPr/>
            <p:nvPr/>
          </p:nvSpPr>
          <p:spPr>
            <a:xfrm rot="-5400000" flipH="1">
              <a:off x="8398296" y="4657494"/>
              <a:ext cx="482025" cy="482025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4" name="Google Shape;2164;p54"/>
          <p:cNvSpPr/>
          <p:nvPr/>
        </p:nvSpPr>
        <p:spPr>
          <a:xfrm rot="10800000" flipH="1">
            <a:off x="-6654" y="4641853"/>
            <a:ext cx="503237" cy="505395"/>
          </a:xfrm>
          <a:custGeom>
            <a:avLst/>
            <a:gdLst/>
            <a:ahLst/>
            <a:cxnLst/>
            <a:rect l="l" t="t" r="r" b="b"/>
            <a:pathLst>
              <a:path w="22381" h="22477" extrusionOk="0">
                <a:moveTo>
                  <a:pt x="0" y="1"/>
                </a:moveTo>
                <a:lnTo>
                  <a:pt x="0" y="22476"/>
                </a:lnTo>
                <a:cubicBezTo>
                  <a:pt x="12352" y="22476"/>
                  <a:pt x="22380" y="12480"/>
                  <a:pt x="22380" y="128"/>
                </a:cubicBezTo>
                <a:lnTo>
                  <a:pt x="2238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_2"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55"/>
          <p:cNvSpPr txBox="1">
            <a:spLocks noGrp="1"/>
          </p:cNvSpPr>
          <p:nvPr>
            <p:ph type="title"/>
          </p:nvPr>
        </p:nvSpPr>
        <p:spPr>
          <a:xfrm>
            <a:off x="701600" y="920397"/>
            <a:ext cx="7729200" cy="7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67" name="Google Shape;2167;p55"/>
          <p:cNvSpPr/>
          <p:nvPr/>
        </p:nvSpPr>
        <p:spPr>
          <a:xfrm rot="-5400000">
            <a:off x="8656162" y="4657380"/>
            <a:ext cx="485073" cy="487186"/>
          </a:xfrm>
          <a:custGeom>
            <a:avLst/>
            <a:gdLst/>
            <a:ahLst/>
            <a:cxnLst/>
            <a:rect l="l" t="t" r="r" b="b"/>
            <a:pathLst>
              <a:path w="22413" h="22508" extrusionOk="0">
                <a:moveTo>
                  <a:pt x="11206" y="0"/>
                </a:moveTo>
                <a:cubicBezTo>
                  <a:pt x="4998" y="0"/>
                  <a:pt x="0" y="5094"/>
                  <a:pt x="128" y="11302"/>
                </a:cubicBezTo>
                <a:lnTo>
                  <a:pt x="128" y="11397"/>
                </a:lnTo>
                <a:cubicBezTo>
                  <a:pt x="128" y="17510"/>
                  <a:pt x="5094" y="22476"/>
                  <a:pt x="11206" y="22508"/>
                </a:cubicBezTo>
                <a:cubicBezTo>
                  <a:pt x="17350" y="22476"/>
                  <a:pt x="22285" y="17510"/>
                  <a:pt x="22317" y="11397"/>
                </a:cubicBezTo>
                <a:lnTo>
                  <a:pt x="22317" y="11302"/>
                </a:lnTo>
                <a:cubicBezTo>
                  <a:pt x="22412" y="5094"/>
                  <a:pt x="17414" y="0"/>
                  <a:pt x="112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55"/>
          <p:cNvSpPr/>
          <p:nvPr/>
        </p:nvSpPr>
        <p:spPr>
          <a:xfrm rot="-5400000">
            <a:off x="8534906" y="4779052"/>
            <a:ext cx="483688" cy="243268"/>
          </a:xfrm>
          <a:custGeom>
            <a:avLst/>
            <a:gdLst/>
            <a:ahLst/>
            <a:cxnLst/>
            <a:rect l="l" t="t" r="r" b="b"/>
            <a:pathLst>
              <a:path w="22349" h="11239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238"/>
                </a:lnTo>
                <a:lnTo>
                  <a:pt x="22349" y="11238"/>
                </a:ln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55"/>
          <p:cNvSpPr/>
          <p:nvPr/>
        </p:nvSpPr>
        <p:spPr>
          <a:xfrm rot="10800000">
            <a:off x="7661245" y="-1410"/>
            <a:ext cx="483688" cy="744913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55"/>
          <p:cNvSpPr/>
          <p:nvPr/>
        </p:nvSpPr>
        <p:spPr>
          <a:xfrm rot="5400000" flipH="1">
            <a:off x="7662680" y="-6179"/>
            <a:ext cx="483688" cy="489303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22349" y="22475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55"/>
          <p:cNvSpPr/>
          <p:nvPr/>
        </p:nvSpPr>
        <p:spPr>
          <a:xfrm rot="-5400000" flipH="1">
            <a:off x="8659569" y="478355"/>
            <a:ext cx="482347" cy="486493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0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55"/>
          <p:cNvSpPr/>
          <p:nvPr/>
        </p:nvSpPr>
        <p:spPr>
          <a:xfrm rot="-5400000" flipH="1">
            <a:off x="8656861" y="-7361"/>
            <a:ext cx="483688" cy="486515"/>
          </a:xfrm>
          <a:custGeom>
            <a:avLst/>
            <a:gdLst/>
            <a:ahLst/>
            <a:cxnLst/>
            <a:rect l="l" t="t" r="r" b="b"/>
            <a:pathLst>
              <a:path w="22349" h="22477" extrusionOk="0">
                <a:moveTo>
                  <a:pt x="22348" y="1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55"/>
          <p:cNvSpPr/>
          <p:nvPr/>
        </p:nvSpPr>
        <p:spPr>
          <a:xfrm flipH="1">
            <a:off x="8658831" y="893692"/>
            <a:ext cx="485085" cy="68440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55"/>
          <p:cNvSpPr/>
          <p:nvPr/>
        </p:nvSpPr>
        <p:spPr>
          <a:xfrm flipH="1">
            <a:off x="8658831" y="755479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55"/>
          <p:cNvSpPr/>
          <p:nvPr/>
        </p:nvSpPr>
        <p:spPr>
          <a:xfrm flipH="1">
            <a:off x="8658831" y="617265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55"/>
          <p:cNvSpPr/>
          <p:nvPr/>
        </p:nvSpPr>
        <p:spPr>
          <a:xfrm rot="10800000" flipH="1">
            <a:off x="8657513" y="962200"/>
            <a:ext cx="483688" cy="744913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55"/>
          <p:cNvSpPr/>
          <p:nvPr/>
        </p:nvSpPr>
        <p:spPr>
          <a:xfrm rot="-5400000">
            <a:off x="8657517" y="958845"/>
            <a:ext cx="483688" cy="486493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22349" y="22475"/>
                </a:lnTo>
                <a:lnTo>
                  <a:pt x="223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55"/>
          <p:cNvSpPr/>
          <p:nvPr/>
        </p:nvSpPr>
        <p:spPr>
          <a:xfrm flipH="1">
            <a:off x="8658831" y="479043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9" name="Google Shape;2179;p55"/>
          <p:cNvGrpSpPr/>
          <p:nvPr/>
        </p:nvGrpSpPr>
        <p:grpSpPr>
          <a:xfrm rot="10800000" flipH="1">
            <a:off x="8154390" y="10358"/>
            <a:ext cx="485063" cy="485004"/>
            <a:chOff x="7831939" y="4498901"/>
            <a:chExt cx="644345" cy="644267"/>
          </a:xfrm>
        </p:grpSpPr>
        <p:sp>
          <p:nvSpPr>
            <p:cNvPr id="2180" name="Google Shape;2180;p55"/>
            <p:cNvSpPr/>
            <p:nvPr/>
          </p:nvSpPr>
          <p:spPr>
            <a:xfrm rot="-5400000">
              <a:off x="8108331" y="4591265"/>
              <a:ext cx="91561" cy="644345"/>
            </a:xfrm>
            <a:custGeom>
              <a:avLst/>
              <a:gdLst/>
              <a:ahLst/>
              <a:cxnLst/>
              <a:rect l="l" t="t" r="r" b="b"/>
              <a:pathLst>
                <a:path w="3185" h="22412" extrusionOk="0">
                  <a:moveTo>
                    <a:pt x="1" y="0"/>
                  </a:moveTo>
                  <a:lnTo>
                    <a:pt x="1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5"/>
            <p:cNvSpPr/>
            <p:nvPr/>
          </p:nvSpPr>
          <p:spPr>
            <a:xfrm rot="-5400000">
              <a:off x="8107885" y="4406887"/>
              <a:ext cx="92452" cy="644345"/>
            </a:xfrm>
            <a:custGeom>
              <a:avLst/>
              <a:gdLst/>
              <a:ahLst/>
              <a:cxnLst/>
              <a:rect l="l" t="t" r="r" b="b"/>
              <a:pathLst>
                <a:path w="3216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216" y="22412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5"/>
            <p:cNvSpPr/>
            <p:nvPr/>
          </p:nvSpPr>
          <p:spPr>
            <a:xfrm rot="-5400000">
              <a:off x="8108345" y="4222495"/>
              <a:ext cx="91532" cy="644345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5"/>
            <p:cNvSpPr/>
            <p:nvPr/>
          </p:nvSpPr>
          <p:spPr>
            <a:xfrm rot="-5400000">
              <a:off x="8108331" y="4775215"/>
              <a:ext cx="91561" cy="644345"/>
            </a:xfrm>
            <a:custGeom>
              <a:avLst/>
              <a:gdLst/>
              <a:ahLst/>
              <a:cxnLst/>
              <a:rect l="l" t="t" r="r" b="b"/>
              <a:pathLst>
                <a:path w="3185" h="22412" extrusionOk="0">
                  <a:moveTo>
                    <a:pt x="1" y="0"/>
                  </a:moveTo>
                  <a:lnTo>
                    <a:pt x="1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4" name="Google Shape;2184;p55"/>
          <p:cNvSpPr/>
          <p:nvPr/>
        </p:nvSpPr>
        <p:spPr>
          <a:xfrm rot="5400000">
            <a:off x="710749" y="-207163"/>
            <a:ext cx="68910" cy="485108"/>
          </a:xfrm>
          <a:custGeom>
            <a:avLst/>
            <a:gdLst/>
            <a:ahLst/>
            <a:cxnLst/>
            <a:rect l="l" t="t" r="r" b="b"/>
            <a:pathLst>
              <a:path w="3184" h="22412" extrusionOk="0">
                <a:moveTo>
                  <a:pt x="0" y="0"/>
                </a:moveTo>
                <a:lnTo>
                  <a:pt x="0" y="22412"/>
                </a:lnTo>
                <a:lnTo>
                  <a:pt x="3183" y="22412"/>
                </a:lnTo>
                <a:lnTo>
                  <a:pt x="318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55"/>
          <p:cNvSpPr/>
          <p:nvPr/>
        </p:nvSpPr>
        <p:spPr>
          <a:xfrm rot="5400000">
            <a:off x="710738" y="-68008"/>
            <a:ext cx="68931" cy="485108"/>
          </a:xfrm>
          <a:custGeom>
            <a:avLst/>
            <a:gdLst/>
            <a:ahLst/>
            <a:cxnLst/>
            <a:rect l="l" t="t" r="r" b="b"/>
            <a:pathLst>
              <a:path w="3185" h="22412" extrusionOk="0">
                <a:moveTo>
                  <a:pt x="1" y="0"/>
                </a:moveTo>
                <a:lnTo>
                  <a:pt x="1" y="22412"/>
                </a:lnTo>
                <a:lnTo>
                  <a:pt x="3184" y="22412"/>
                </a:lnTo>
                <a:lnTo>
                  <a:pt x="31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6" name="Google Shape;2186;p55"/>
          <p:cNvSpPr/>
          <p:nvPr/>
        </p:nvSpPr>
        <p:spPr>
          <a:xfrm rot="5400000">
            <a:off x="710403" y="70800"/>
            <a:ext cx="69602" cy="485108"/>
          </a:xfrm>
          <a:custGeom>
            <a:avLst/>
            <a:gdLst/>
            <a:ahLst/>
            <a:cxnLst/>
            <a:rect l="l" t="t" r="r" b="b"/>
            <a:pathLst>
              <a:path w="3216" h="22412" extrusionOk="0">
                <a:moveTo>
                  <a:pt x="0" y="0"/>
                </a:moveTo>
                <a:lnTo>
                  <a:pt x="0" y="22412"/>
                </a:lnTo>
                <a:lnTo>
                  <a:pt x="3216" y="22412"/>
                </a:lnTo>
                <a:lnTo>
                  <a:pt x="321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7" name="Google Shape;2187;p55"/>
          <p:cNvSpPr/>
          <p:nvPr/>
        </p:nvSpPr>
        <p:spPr>
          <a:xfrm rot="5400000">
            <a:off x="710749" y="209619"/>
            <a:ext cx="68910" cy="485108"/>
          </a:xfrm>
          <a:custGeom>
            <a:avLst/>
            <a:gdLst/>
            <a:ahLst/>
            <a:cxnLst/>
            <a:rect l="l" t="t" r="r" b="b"/>
            <a:pathLst>
              <a:path w="3184" h="22412" extrusionOk="0">
                <a:moveTo>
                  <a:pt x="0" y="0"/>
                </a:moveTo>
                <a:lnTo>
                  <a:pt x="0" y="22412"/>
                </a:lnTo>
                <a:lnTo>
                  <a:pt x="3184" y="22412"/>
                </a:lnTo>
                <a:lnTo>
                  <a:pt x="31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8" name="Google Shape;2188;p55"/>
          <p:cNvSpPr/>
          <p:nvPr/>
        </p:nvSpPr>
        <p:spPr>
          <a:xfrm rot="10800000" flipH="1">
            <a:off x="997590" y="-9938"/>
            <a:ext cx="483688" cy="744913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9" name="Google Shape;2189;p55"/>
          <p:cNvSpPr/>
          <p:nvPr/>
        </p:nvSpPr>
        <p:spPr>
          <a:xfrm rot="-5400000">
            <a:off x="997595" y="-13293"/>
            <a:ext cx="483688" cy="486493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22349" y="22475"/>
                </a:lnTo>
                <a:lnTo>
                  <a:pt x="223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0" name="Google Shape;2190;p55"/>
          <p:cNvSpPr/>
          <p:nvPr/>
        </p:nvSpPr>
        <p:spPr>
          <a:xfrm rot="10800000">
            <a:off x="-80" y="469123"/>
            <a:ext cx="482347" cy="486493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0" y="0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Google Shape;2191;p55"/>
          <p:cNvSpPr/>
          <p:nvPr/>
        </p:nvSpPr>
        <p:spPr>
          <a:xfrm rot="5400000">
            <a:off x="1975" y="-15889"/>
            <a:ext cx="483688" cy="486515"/>
          </a:xfrm>
          <a:custGeom>
            <a:avLst/>
            <a:gdLst/>
            <a:ahLst/>
            <a:cxnLst/>
            <a:rect l="l" t="t" r="r" b="b"/>
            <a:pathLst>
              <a:path w="22349" h="22477" extrusionOk="0">
                <a:moveTo>
                  <a:pt x="22348" y="1"/>
                </a:moveTo>
                <a:lnTo>
                  <a:pt x="0" y="22476"/>
                </a:lnTo>
                <a:lnTo>
                  <a:pt x="22348" y="22476"/>
                </a:lnTo>
                <a:lnTo>
                  <a:pt x="223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2" name="Google Shape;2192;p55"/>
          <p:cNvSpPr/>
          <p:nvPr/>
        </p:nvSpPr>
        <p:spPr>
          <a:xfrm rot="5400000">
            <a:off x="-69558" y="677509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3" name="Google Shape;2193;p55"/>
          <p:cNvSpPr/>
          <p:nvPr/>
        </p:nvSpPr>
        <p:spPr>
          <a:xfrm rot="5400000">
            <a:off x="68656" y="677509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4" name="Google Shape;2194;p55"/>
          <p:cNvSpPr/>
          <p:nvPr/>
        </p:nvSpPr>
        <p:spPr>
          <a:xfrm rot="10800000">
            <a:off x="1323" y="953672"/>
            <a:ext cx="483688" cy="744913"/>
          </a:xfrm>
          <a:custGeom>
            <a:avLst/>
            <a:gdLst/>
            <a:ahLst/>
            <a:cxnLst/>
            <a:rect l="l" t="t" r="r" b="b"/>
            <a:pathLst>
              <a:path w="22349" h="34415" extrusionOk="0">
                <a:moveTo>
                  <a:pt x="11174" y="1"/>
                </a:moveTo>
                <a:cubicBezTo>
                  <a:pt x="4998" y="1"/>
                  <a:pt x="0" y="4999"/>
                  <a:pt x="0" y="11175"/>
                </a:cubicBezTo>
                <a:lnTo>
                  <a:pt x="0" y="34414"/>
                </a:lnTo>
                <a:lnTo>
                  <a:pt x="22348" y="34414"/>
                </a:lnTo>
                <a:lnTo>
                  <a:pt x="22348" y="11175"/>
                </a:lnTo>
                <a:cubicBezTo>
                  <a:pt x="22348" y="4999"/>
                  <a:pt x="17350" y="1"/>
                  <a:pt x="111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5" name="Google Shape;2195;p55"/>
          <p:cNvSpPr/>
          <p:nvPr/>
        </p:nvSpPr>
        <p:spPr>
          <a:xfrm rot="5400000" flipH="1">
            <a:off x="1318" y="950317"/>
            <a:ext cx="483688" cy="486493"/>
          </a:xfrm>
          <a:custGeom>
            <a:avLst/>
            <a:gdLst/>
            <a:ahLst/>
            <a:cxnLst/>
            <a:rect l="l" t="t" r="r" b="b"/>
            <a:pathLst>
              <a:path w="22349" h="22476" extrusionOk="0">
                <a:moveTo>
                  <a:pt x="1" y="0"/>
                </a:moveTo>
                <a:lnTo>
                  <a:pt x="22349" y="22475"/>
                </a:lnTo>
                <a:lnTo>
                  <a:pt x="223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55"/>
          <p:cNvSpPr/>
          <p:nvPr/>
        </p:nvSpPr>
        <p:spPr>
          <a:xfrm rot="5400000">
            <a:off x="206879" y="677509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7" name="Google Shape;2197;p55"/>
          <p:cNvSpPr/>
          <p:nvPr/>
        </p:nvSpPr>
        <p:spPr>
          <a:xfrm rot="5400000" flipH="1">
            <a:off x="6016" y="4657380"/>
            <a:ext cx="485073" cy="487186"/>
          </a:xfrm>
          <a:custGeom>
            <a:avLst/>
            <a:gdLst/>
            <a:ahLst/>
            <a:cxnLst/>
            <a:rect l="l" t="t" r="r" b="b"/>
            <a:pathLst>
              <a:path w="22413" h="22508" extrusionOk="0">
                <a:moveTo>
                  <a:pt x="11206" y="0"/>
                </a:moveTo>
                <a:cubicBezTo>
                  <a:pt x="4998" y="0"/>
                  <a:pt x="0" y="5094"/>
                  <a:pt x="128" y="11302"/>
                </a:cubicBezTo>
                <a:lnTo>
                  <a:pt x="128" y="11397"/>
                </a:lnTo>
                <a:cubicBezTo>
                  <a:pt x="128" y="17510"/>
                  <a:pt x="5094" y="22476"/>
                  <a:pt x="11206" y="22508"/>
                </a:cubicBezTo>
                <a:cubicBezTo>
                  <a:pt x="17350" y="22476"/>
                  <a:pt x="22285" y="17510"/>
                  <a:pt x="22317" y="11397"/>
                </a:cubicBezTo>
                <a:lnTo>
                  <a:pt x="22317" y="11302"/>
                </a:lnTo>
                <a:cubicBezTo>
                  <a:pt x="22412" y="5094"/>
                  <a:pt x="17414" y="0"/>
                  <a:pt x="112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8" name="Google Shape;2198;p55"/>
          <p:cNvSpPr/>
          <p:nvPr/>
        </p:nvSpPr>
        <p:spPr>
          <a:xfrm rot="5400000" flipH="1">
            <a:off x="128657" y="4779052"/>
            <a:ext cx="483688" cy="243268"/>
          </a:xfrm>
          <a:custGeom>
            <a:avLst/>
            <a:gdLst/>
            <a:ahLst/>
            <a:cxnLst/>
            <a:rect l="l" t="t" r="r" b="b"/>
            <a:pathLst>
              <a:path w="22349" h="11239" extrusionOk="0">
                <a:moveTo>
                  <a:pt x="11175" y="1"/>
                </a:moveTo>
                <a:cubicBezTo>
                  <a:pt x="4999" y="1"/>
                  <a:pt x="1" y="4999"/>
                  <a:pt x="1" y="11175"/>
                </a:cubicBezTo>
                <a:lnTo>
                  <a:pt x="1" y="11238"/>
                </a:lnTo>
                <a:lnTo>
                  <a:pt x="22349" y="11238"/>
                </a:lnTo>
                <a:lnTo>
                  <a:pt x="22349" y="11175"/>
                </a:lnTo>
                <a:cubicBezTo>
                  <a:pt x="22349" y="4999"/>
                  <a:pt x="17351" y="1"/>
                  <a:pt x="111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9" name="Google Shape;2199;p55"/>
          <p:cNvSpPr/>
          <p:nvPr/>
        </p:nvSpPr>
        <p:spPr>
          <a:xfrm rot="5400000">
            <a:off x="-207783" y="677509"/>
            <a:ext cx="485085" cy="68462"/>
          </a:xfrm>
          <a:custGeom>
            <a:avLst/>
            <a:gdLst/>
            <a:ahLst/>
            <a:cxnLst/>
            <a:rect l="l" t="t" r="r" b="b"/>
            <a:pathLst>
              <a:path w="22349" h="3185" extrusionOk="0">
                <a:moveTo>
                  <a:pt x="0" y="1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56"/>
          <p:cNvSpPr txBox="1">
            <a:spLocks noGrp="1"/>
          </p:cNvSpPr>
          <p:nvPr>
            <p:ph type="title"/>
          </p:nvPr>
        </p:nvSpPr>
        <p:spPr>
          <a:xfrm flipH="1">
            <a:off x="2642550" y="579656"/>
            <a:ext cx="3858900" cy="86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202" name="Google Shape;2202;p56"/>
          <p:cNvGrpSpPr/>
          <p:nvPr/>
        </p:nvGrpSpPr>
        <p:grpSpPr>
          <a:xfrm flipH="1">
            <a:off x="-6978" y="-387"/>
            <a:ext cx="976436" cy="2416204"/>
            <a:chOff x="8167564" y="-387"/>
            <a:chExt cx="976436" cy="2416204"/>
          </a:xfrm>
        </p:grpSpPr>
        <p:sp>
          <p:nvSpPr>
            <p:cNvPr id="2203" name="Google Shape;2203;p56"/>
            <p:cNvSpPr/>
            <p:nvPr/>
          </p:nvSpPr>
          <p:spPr>
            <a:xfrm rot="-5400000">
              <a:off x="8168938" y="-1068"/>
              <a:ext cx="483409" cy="486156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6"/>
            <p:cNvSpPr/>
            <p:nvPr/>
          </p:nvSpPr>
          <p:spPr>
            <a:xfrm rot="-5400000">
              <a:off x="8654325" y="482232"/>
              <a:ext cx="483409" cy="486178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6"/>
            <p:cNvSpPr/>
            <p:nvPr/>
          </p:nvSpPr>
          <p:spPr>
            <a:xfrm rot="-5400000">
              <a:off x="8654325" y="-1079"/>
              <a:ext cx="483409" cy="486178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6"/>
            <p:cNvSpPr/>
            <p:nvPr/>
          </p:nvSpPr>
          <p:spPr>
            <a:xfrm rot="-5400000">
              <a:off x="8651913" y="481897"/>
              <a:ext cx="484793" cy="486848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6"/>
            <p:cNvSpPr/>
            <p:nvPr/>
          </p:nvSpPr>
          <p:spPr>
            <a:xfrm rot="-5400000">
              <a:off x="8170657" y="1344"/>
              <a:ext cx="483409" cy="481332"/>
            </a:xfrm>
            <a:custGeom>
              <a:avLst/>
              <a:gdLst/>
              <a:ahLst/>
              <a:cxnLst/>
              <a:rect l="l" t="t" r="r" b="b"/>
              <a:pathLst>
                <a:path w="22349" h="22253" extrusionOk="0">
                  <a:moveTo>
                    <a:pt x="11174" y="0"/>
                  </a:moveTo>
                  <a:cubicBezTo>
                    <a:pt x="5094" y="0"/>
                    <a:pt x="128" y="4903"/>
                    <a:pt x="0" y="10983"/>
                  </a:cubicBezTo>
                  <a:lnTo>
                    <a:pt x="0" y="11079"/>
                  </a:lnTo>
                  <a:cubicBezTo>
                    <a:pt x="32" y="17255"/>
                    <a:pt x="5030" y="22253"/>
                    <a:pt x="11174" y="22253"/>
                  </a:cubicBezTo>
                  <a:cubicBezTo>
                    <a:pt x="17350" y="22253"/>
                    <a:pt x="22348" y="17255"/>
                    <a:pt x="22348" y="11079"/>
                  </a:cubicBezTo>
                  <a:lnTo>
                    <a:pt x="22348" y="10983"/>
                  </a:lnTo>
                  <a:cubicBezTo>
                    <a:pt x="22253" y="4903"/>
                    <a:pt x="17287" y="0"/>
                    <a:pt x="11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6"/>
            <p:cNvSpPr/>
            <p:nvPr/>
          </p:nvSpPr>
          <p:spPr>
            <a:xfrm rot="-5400000">
              <a:off x="8168938" y="482243"/>
              <a:ext cx="483409" cy="486156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22348" y="0"/>
                  </a:moveTo>
                  <a:cubicBezTo>
                    <a:pt x="9996" y="0"/>
                    <a:pt x="0" y="9997"/>
                    <a:pt x="0" y="22348"/>
                  </a:cubicBez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6"/>
            <p:cNvSpPr/>
            <p:nvPr/>
          </p:nvSpPr>
          <p:spPr>
            <a:xfrm rot="-5400000">
              <a:off x="8653979" y="-1425"/>
              <a:ext cx="484101" cy="486178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6"/>
            <p:cNvSpPr/>
            <p:nvPr/>
          </p:nvSpPr>
          <p:spPr>
            <a:xfrm rot="-5400000">
              <a:off x="8171620" y="1448319"/>
              <a:ext cx="1449513" cy="485485"/>
            </a:xfrm>
            <a:custGeom>
              <a:avLst/>
              <a:gdLst/>
              <a:ahLst/>
              <a:cxnLst/>
              <a:rect l="l" t="t" r="r" b="b"/>
              <a:pathLst>
                <a:path w="67014" h="22445" extrusionOk="0">
                  <a:moveTo>
                    <a:pt x="11238" y="1"/>
                  </a:moveTo>
                  <a:cubicBezTo>
                    <a:pt x="5031" y="1"/>
                    <a:pt x="1" y="5031"/>
                    <a:pt x="1" y="11238"/>
                  </a:cubicBezTo>
                  <a:cubicBezTo>
                    <a:pt x="1" y="17414"/>
                    <a:pt x="5031" y="22444"/>
                    <a:pt x="11238" y="22444"/>
                  </a:cubicBezTo>
                  <a:lnTo>
                    <a:pt x="67013" y="22444"/>
                  </a:lnTo>
                  <a:lnTo>
                    <a:pt x="670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11" name="Google Shape;2211;p56"/>
            <p:cNvGrpSpPr/>
            <p:nvPr/>
          </p:nvGrpSpPr>
          <p:grpSpPr>
            <a:xfrm rot="-5400000" flipH="1">
              <a:off x="8655087" y="1443099"/>
              <a:ext cx="484229" cy="493597"/>
              <a:chOff x="116" y="1926514"/>
              <a:chExt cx="649188" cy="644298"/>
            </a:xfrm>
          </p:grpSpPr>
          <p:sp>
            <p:nvSpPr>
              <p:cNvPr id="2212" name="Google Shape;2212;p56"/>
              <p:cNvSpPr/>
              <p:nvPr/>
            </p:nvSpPr>
            <p:spPr>
              <a:xfrm rot="5400000" flipH="1">
                <a:off x="279373" y="2200881"/>
                <a:ext cx="644289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56"/>
              <p:cNvSpPr/>
              <p:nvPr/>
            </p:nvSpPr>
            <p:spPr>
              <a:xfrm rot="5400000" flipH="1">
                <a:off x="92995" y="2202428"/>
                <a:ext cx="644289" cy="9246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216" extrusionOk="0">
                    <a:moveTo>
                      <a:pt x="0" y="1"/>
                    </a:moveTo>
                    <a:lnTo>
                      <a:pt x="0" y="3216"/>
                    </a:lnTo>
                    <a:lnTo>
                      <a:pt x="22412" y="3216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56"/>
              <p:cNvSpPr/>
              <p:nvPr/>
            </p:nvSpPr>
            <p:spPr>
              <a:xfrm rot="5400000" flipH="1">
                <a:off x="-91402" y="2202888"/>
                <a:ext cx="644289" cy="9154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56"/>
              <p:cNvSpPr/>
              <p:nvPr/>
            </p:nvSpPr>
            <p:spPr>
              <a:xfrm rot="5400000" flipH="1">
                <a:off x="-276244" y="2202874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16" name="Google Shape;2216;p56"/>
          <p:cNvGrpSpPr/>
          <p:nvPr/>
        </p:nvGrpSpPr>
        <p:grpSpPr>
          <a:xfrm flipH="1">
            <a:off x="1473" y="4661031"/>
            <a:ext cx="2206101" cy="483409"/>
            <a:chOff x="6937907" y="4656802"/>
            <a:chExt cx="2206101" cy="483409"/>
          </a:xfrm>
        </p:grpSpPr>
        <p:sp>
          <p:nvSpPr>
            <p:cNvPr id="2217" name="Google Shape;2217;p56"/>
            <p:cNvSpPr/>
            <p:nvPr/>
          </p:nvSpPr>
          <p:spPr>
            <a:xfrm rot="-5400000" flipH="1">
              <a:off x="8780418" y="4776621"/>
              <a:ext cx="483409" cy="243770"/>
            </a:xfrm>
            <a:custGeom>
              <a:avLst/>
              <a:gdLst/>
              <a:ahLst/>
              <a:cxnLst/>
              <a:rect l="l" t="t" r="r" b="b"/>
              <a:pathLst>
                <a:path w="22349" h="11270" extrusionOk="0">
                  <a:moveTo>
                    <a:pt x="1" y="0"/>
                  </a:moveTo>
                  <a:lnTo>
                    <a:pt x="1" y="96"/>
                  </a:lnTo>
                  <a:cubicBezTo>
                    <a:pt x="1" y="6272"/>
                    <a:pt x="4999" y="11270"/>
                    <a:pt x="11175" y="11270"/>
                  </a:cubicBezTo>
                  <a:cubicBezTo>
                    <a:pt x="17351" y="11270"/>
                    <a:pt x="22349" y="6272"/>
                    <a:pt x="22349" y="96"/>
                  </a:cubicBez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6"/>
            <p:cNvSpPr/>
            <p:nvPr/>
          </p:nvSpPr>
          <p:spPr>
            <a:xfrm rot="-5400000" flipH="1">
              <a:off x="6939280" y="4655428"/>
              <a:ext cx="483409" cy="486156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22349" y="0"/>
                  </a:moveTo>
                  <a:cubicBezTo>
                    <a:pt x="9997" y="0"/>
                    <a:pt x="1" y="9996"/>
                    <a:pt x="1" y="22348"/>
                  </a:cubicBezTo>
                  <a:lnTo>
                    <a:pt x="1" y="22475"/>
                  </a:ln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6"/>
            <p:cNvSpPr/>
            <p:nvPr/>
          </p:nvSpPr>
          <p:spPr>
            <a:xfrm rot="-5400000" flipH="1">
              <a:off x="7425348" y="4655428"/>
              <a:ext cx="483409" cy="486156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6"/>
            <p:cNvSpPr/>
            <p:nvPr/>
          </p:nvSpPr>
          <p:spPr>
            <a:xfrm rot="-5400000" flipH="1">
              <a:off x="7790332" y="4776621"/>
              <a:ext cx="483409" cy="243770"/>
            </a:xfrm>
            <a:custGeom>
              <a:avLst/>
              <a:gdLst/>
              <a:ahLst/>
              <a:cxnLst/>
              <a:rect l="l" t="t" r="r" b="b"/>
              <a:pathLst>
                <a:path w="22349" h="11270" extrusionOk="0">
                  <a:moveTo>
                    <a:pt x="1" y="0"/>
                  </a:moveTo>
                  <a:lnTo>
                    <a:pt x="1" y="96"/>
                  </a:lnTo>
                  <a:cubicBezTo>
                    <a:pt x="1" y="6272"/>
                    <a:pt x="4999" y="11270"/>
                    <a:pt x="11175" y="11270"/>
                  </a:cubicBezTo>
                  <a:cubicBezTo>
                    <a:pt x="17351" y="11270"/>
                    <a:pt x="22349" y="6272"/>
                    <a:pt x="22349" y="96"/>
                  </a:cubicBez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6"/>
            <p:cNvSpPr/>
            <p:nvPr/>
          </p:nvSpPr>
          <p:spPr>
            <a:xfrm rot="-5400000" flipH="1">
              <a:off x="8034404" y="4776956"/>
              <a:ext cx="483409" cy="243100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6"/>
            <p:cNvSpPr/>
            <p:nvPr/>
          </p:nvSpPr>
          <p:spPr>
            <a:xfrm rot="-5400000" flipH="1">
              <a:off x="8406202" y="4646819"/>
              <a:ext cx="483409" cy="503373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6"/>
            <p:cNvSpPr/>
            <p:nvPr/>
          </p:nvSpPr>
          <p:spPr>
            <a:xfrm rot="-5400000" flipH="1">
              <a:off x="7145137" y="4861281"/>
              <a:ext cx="277513" cy="280282"/>
            </a:xfrm>
            <a:custGeom>
              <a:avLst/>
              <a:gdLst/>
              <a:ahLst/>
              <a:cxnLst/>
              <a:rect l="l" t="t" r="r" b="b"/>
              <a:pathLst>
                <a:path w="12830" h="12958" extrusionOk="0">
                  <a:moveTo>
                    <a:pt x="12830" y="1"/>
                  </a:moveTo>
                  <a:cubicBezTo>
                    <a:pt x="5731" y="1"/>
                    <a:pt x="0" y="5731"/>
                    <a:pt x="0" y="12830"/>
                  </a:cubicBezTo>
                  <a:lnTo>
                    <a:pt x="0" y="12957"/>
                  </a:lnTo>
                  <a:lnTo>
                    <a:pt x="12830" y="12957"/>
                  </a:lnTo>
                  <a:lnTo>
                    <a:pt x="128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6"/>
            <p:cNvSpPr/>
            <p:nvPr/>
          </p:nvSpPr>
          <p:spPr>
            <a:xfrm rot="-5400000" flipH="1">
              <a:off x="8398296" y="4657494"/>
              <a:ext cx="482025" cy="482025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5" name="Google Shape;2225;p56"/>
          <p:cNvSpPr/>
          <p:nvPr/>
        </p:nvSpPr>
        <p:spPr>
          <a:xfrm rot="5400000" flipH="1">
            <a:off x="8666992" y="4660775"/>
            <a:ext cx="484101" cy="486178"/>
          </a:xfrm>
          <a:custGeom>
            <a:avLst/>
            <a:gdLst/>
            <a:ahLst/>
            <a:cxnLst/>
            <a:rect l="l" t="t" r="r" b="b"/>
            <a:pathLst>
              <a:path w="22381" h="22477" extrusionOk="0">
                <a:moveTo>
                  <a:pt x="0" y="1"/>
                </a:moveTo>
                <a:lnTo>
                  <a:pt x="0" y="22476"/>
                </a:lnTo>
                <a:cubicBezTo>
                  <a:pt x="12352" y="22476"/>
                  <a:pt x="22380" y="12480"/>
                  <a:pt x="22380" y="128"/>
                </a:cubicBezTo>
                <a:lnTo>
                  <a:pt x="2238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6" name="Google Shape;2226;p56"/>
          <p:cNvGrpSpPr/>
          <p:nvPr/>
        </p:nvGrpSpPr>
        <p:grpSpPr>
          <a:xfrm flipH="1">
            <a:off x="8665611" y="-2199"/>
            <a:ext cx="486848" cy="968505"/>
            <a:chOff x="-6978" y="-789"/>
            <a:chExt cx="486848" cy="968505"/>
          </a:xfrm>
        </p:grpSpPr>
        <p:sp>
          <p:nvSpPr>
            <p:cNvPr id="2227" name="Google Shape;2227;p56"/>
            <p:cNvSpPr/>
            <p:nvPr/>
          </p:nvSpPr>
          <p:spPr>
            <a:xfrm>
              <a:off x="-5613" y="-789"/>
              <a:ext cx="484101" cy="486178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6"/>
            <p:cNvSpPr/>
            <p:nvPr/>
          </p:nvSpPr>
          <p:spPr>
            <a:xfrm rot="-5400000" flipH="1">
              <a:off x="-5951" y="481895"/>
              <a:ext cx="484793" cy="486848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6"/>
            <p:cNvSpPr/>
            <p:nvPr/>
          </p:nvSpPr>
          <p:spPr>
            <a:xfrm rot="-5400000" flipH="1">
              <a:off x="-127123" y="604056"/>
              <a:ext cx="483409" cy="243100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_AND_BODY_2_1"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57"/>
          <p:cNvSpPr txBox="1">
            <a:spLocks noGrp="1"/>
          </p:cNvSpPr>
          <p:nvPr>
            <p:ph type="title"/>
          </p:nvPr>
        </p:nvSpPr>
        <p:spPr>
          <a:xfrm>
            <a:off x="701600" y="579807"/>
            <a:ext cx="7729200" cy="86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2" name="Google Shape;2232;p57"/>
          <p:cNvSpPr txBox="1">
            <a:spLocks noGrp="1"/>
          </p:cNvSpPr>
          <p:nvPr>
            <p:ph type="title" idx="2"/>
          </p:nvPr>
        </p:nvSpPr>
        <p:spPr>
          <a:xfrm>
            <a:off x="3222850" y="1631100"/>
            <a:ext cx="2710800" cy="161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3" name="Google Shape;2233;p57"/>
          <p:cNvSpPr txBox="1">
            <a:spLocks noGrp="1"/>
          </p:cNvSpPr>
          <p:nvPr>
            <p:ph type="subTitle" idx="1"/>
          </p:nvPr>
        </p:nvSpPr>
        <p:spPr>
          <a:xfrm>
            <a:off x="3052200" y="3520327"/>
            <a:ext cx="30522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234" name="Google Shape;2234;p57"/>
          <p:cNvGrpSpPr/>
          <p:nvPr/>
        </p:nvGrpSpPr>
        <p:grpSpPr>
          <a:xfrm rot="10800000" flipH="1">
            <a:off x="-86" y="484039"/>
            <a:ext cx="1482771" cy="4683407"/>
            <a:chOff x="-86" y="-6105"/>
            <a:chExt cx="1482771" cy="4683407"/>
          </a:xfrm>
        </p:grpSpPr>
        <p:sp>
          <p:nvSpPr>
            <p:cNvPr id="2235" name="Google Shape;2235;p57"/>
            <p:cNvSpPr/>
            <p:nvPr/>
          </p:nvSpPr>
          <p:spPr>
            <a:xfrm rot="5400000">
              <a:off x="11029" y="-1932"/>
              <a:ext cx="483688" cy="503722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7"/>
            <p:cNvSpPr/>
            <p:nvPr/>
          </p:nvSpPr>
          <p:spPr>
            <a:xfrm rot="5400000">
              <a:off x="-58" y="8750"/>
              <a:ext cx="482303" cy="482359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7"/>
            <p:cNvSpPr/>
            <p:nvPr/>
          </p:nvSpPr>
          <p:spPr>
            <a:xfrm rot="5400000">
              <a:off x="710749" y="-201377"/>
              <a:ext cx="68910" cy="485108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3" y="22412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7"/>
            <p:cNvSpPr/>
            <p:nvPr/>
          </p:nvSpPr>
          <p:spPr>
            <a:xfrm rot="5400000">
              <a:off x="710738" y="-62223"/>
              <a:ext cx="68931" cy="485108"/>
            </a:xfrm>
            <a:custGeom>
              <a:avLst/>
              <a:gdLst/>
              <a:ahLst/>
              <a:cxnLst/>
              <a:rect l="l" t="t" r="r" b="b"/>
              <a:pathLst>
                <a:path w="3185" h="22412" extrusionOk="0">
                  <a:moveTo>
                    <a:pt x="1" y="0"/>
                  </a:moveTo>
                  <a:lnTo>
                    <a:pt x="1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7"/>
            <p:cNvSpPr/>
            <p:nvPr/>
          </p:nvSpPr>
          <p:spPr>
            <a:xfrm rot="5400000">
              <a:off x="710403" y="76586"/>
              <a:ext cx="69602" cy="485108"/>
            </a:xfrm>
            <a:custGeom>
              <a:avLst/>
              <a:gdLst/>
              <a:ahLst/>
              <a:cxnLst/>
              <a:rect l="l" t="t" r="r" b="b"/>
              <a:pathLst>
                <a:path w="3216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216" y="22412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7"/>
            <p:cNvSpPr/>
            <p:nvPr/>
          </p:nvSpPr>
          <p:spPr>
            <a:xfrm rot="5400000">
              <a:off x="710749" y="215405"/>
              <a:ext cx="68910" cy="485108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7"/>
            <p:cNvSpPr/>
            <p:nvPr/>
          </p:nvSpPr>
          <p:spPr>
            <a:xfrm rot="-5400000">
              <a:off x="13814" y="500227"/>
              <a:ext cx="475140" cy="501608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7"/>
            <p:cNvSpPr/>
            <p:nvPr/>
          </p:nvSpPr>
          <p:spPr>
            <a:xfrm rot="-5400000">
              <a:off x="225870" y="712288"/>
              <a:ext cx="51011" cy="501608"/>
            </a:xfrm>
            <a:custGeom>
              <a:avLst/>
              <a:gdLst/>
              <a:ahLst/>
              <a:cxnLst/>
              <a:rect l="l" t="t" r="r" b="b"/>
              <a:pathLst>
                <a:path w="2357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357" y="22476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7"/>
            <p:cNvSpPr/>
            <p:nvPr/>
          </p:nvSpPr>
          <p:spPr>
            <a:xfrm rot="-5400000">
              <a:off x="225534" y="604469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7"/>
            <p:cNvSpPr/>
            <p:nvPr/>
          </p:nvSpPr>
          <p:spPr>
            <a:xfrm rot="-5400000">
              <a:off x="225880" y="496662"/>
              <a:ext cx="50990" cy="501608"/>
            </a:xfrm>
            <a:custGeom>
              <a:avLst/>
              <a:gdLst/>
              <a:ahLst/>
              <a:cxnLst/>
              <a:rect l="l" t="t" r="r" b="b"/>
              <a:pathLst>
                <a:path w="2356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56" y="22476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7"/>
            <p:cNvSpPr/>
            <p:nvPr/>
          </p:nvSpPr>
          <p:spPr>
            <a:xfrm rot="-5400000">
              <a:off x="225534" y="388854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7"/>
            <p:cNvSpPr/>
            <p:nvPr/>
          </p:nvSpPr>
          <p:spPr>
            <a:xfrm rot="-5400000">
              <a:off x="218851" y="273536"/>
              <a:ext cx="65650" cy="501945"/>
            </a:xfrm>
            <a:custGeom>
              <a:avLst/>
              <a:gdLst/>
              <a:ahLst/>
              <a:cxnLst/>
              <a:rect l="l" t="t" r="r" b="b"/>
              <a:pathLst>
                <a:path w="238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7"/>
            <p:cNvSpPr/>
            <p:nvPr/>
          </p:nvSpPr>
          <p:spPr>
            <a:xfrm rot="10800000" flipH="1">
              <a:off x="997590" y="-4152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7"/>
            <p:cNvSpPr/>
            <p:nvPr/>
          </p:nvSpPr>
          <p:spPr>
            <a:xfrm rot="-5400000">
              <a:off x="997595" y="-7507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7"/>
            <p:cNvSpPr/>
            <p:nvPr/>
          </p:nvSpPr>
          <p:spPr>
            <a:xfrm rot="10800000">
              <a:off x="-80" y="1480734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7"/>
            <p:cNvSpPr/>
            <p:nvPr/>
          </p:nvSpPr>
          <p:spPr>
            <a:xfrm rot="5400000">
              <a:off x="1975" y="995722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7"/>
            <p:cNvSpPr/>
            <p:nvPr/>
          </p:nvSpPr>
          <p:spPr>
            <a:xfrm rot="5400000">
              <a:off x="-69558" y="1689120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7"/>
            <p:cNvSpPr/>
            <p:nvPr/>
          </p:nvSpPr>
          <p:spPr>
            <a:xfrm rot="5400000">
              <a:off x="68656" y="1689120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7"/>
            <p:cNvSpPr/>
            <p:nvPr/>
          </p:nvSpPr>
          <p:spPr>
            <a:xfrm rot="10800000">
              <a:off x="1323" y="1965282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7"/>
            <p:cNvSpPr/>
            <p:nvPr/>
          </p:nvSpPr>
          <p:spPr>
            <a:xfrm rot="5400000" flipH="1">
              <a:off x="1318" y="1961927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7"/>
            <p:cNvSpPr/>
            <p:nvPr/>
          </p:nvSpPr>
          <p:spPr>
            <a:xfrm rot="5400000">
              <a:off x="206879" y="1689120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7"/>
            <p:cNvSpPr/>
            <p:nvPr/>
          </p:nvSpPr>
          <p:spPr>
            <a:xfrm rot="5400000" flipH="1">
              <a:off x="508587" y="2991237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7"/>
            <p:cNvSpPr/>
            <p:nvPr/>
          </p:nvSpPr>
          <p:spPr>
            <a:xfrm rot="5400000" flipH="1">
              <a:off x="631228" y="3112909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7"/>
            <p:cNvSpPr/>
            <p:nvPr/>
          </p:nvSpPr>
          <p:spPr>
            <a:xfrm rot="5400000" flipH="1">
              <a:off x="6016" y="4191173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7"/>
            <p:cNvSpPr/>
            <p:nvPr/>
          </p:nvSpPr>
          <p:spPr>
            <a:xfrm rot="5400000" flipH="1">
              <a:off x="128657" y="4312845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7"/>
            <p:cNvSpPr/>
            <p:nvPr/>
          </p:nvSpPr>
          <p:spPr>
            <a:xfrm rot="5400000">
              <a:off x="-207783" y="1689120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1" name="Google Shape;2261;p57"/>
          <p:cNvGrpSpPr/>
          <p:nvPr/>
        </p:nvGrpSpPr>
        <p:grpSpPr>
          <a:xfrm>
            <a:off x="7664513" y="484039"/>
            <a:ext cx="1482064" cy="4662514"/>
            <a:chOff x="7664513" y="484039"/>
            <a:chExt cx="1482064" cy="4662514"/>
          </a:xfrm>
        </p:grpSpPr>
        <p:grpSp>
          <p:nvGrpSpPr>
            <p:cNvPr id="2262" name="Google Shape;2262;p57"/>
            <p:cNvGrpSpPr/>
            <p:nvPr/>
          </p:nvGrpSpPr>
          <p:grpSpPr>
            <a:xfrm rot="10800000" flipH="1">
              <a:off x="7664513" y="484039"/>
              <a:ext cx="1482064" cy="4662514"/>
              <a:chOff x="7664513" y="14789"/>
              <a:chExt cx="1482064" cy="4662514"/>
            </a:xfrm>
          </p:grpSpPr>
          <p:sp>
            <p:nvSpPr>
              <p:cNvPr id="2263" name="Google Shape;2263;p57"/>
              <p:cNvSpPr/>
              <p:nvPr/>
            </p:nvSpPr>
            <p:spPr>
              <a:xfrm rot="-5400000">
                <a:off x="8154391" y="2740212"/>
                <a:ext cx="485073" cy="487186"/>
              </a:xfrm>
              <a:custGeom>
                <a:avLst/>
                <a:gdLst/>
                <a:ahLst/>
                <a:cxnLst/>
                <a:rect l="l" t="t" r="r" b="b"/>
                <a:pathLst>
                  <a:path w="22413" h="22508" extrusionOk="0">
                    <a:moveTo>
                      <a:pt x="11206" y="0"/>
                    </a:moveTo>
                    <a:cubicBezTo>
                      <a:pt x="4998" y="0"/>
                      <a:pt x="0" y="5094"/>
                      <a:pt x="128" y="11302"/>
                    </a:cubicBezTo>
                    <a:lnTo>
                      <a:pt x="128" y="11397"/>
                    </a:lnTo>
                    <a:cubicBezTo>
                      <a:pt x="128" y="17510"/>
                      <a:pt x="5094" y="22476"/>
                      <a:pt x="11206" y="22508"/>
                    </a:cubicBezTo>
                    <a:cubicBezTo>
                      <a:pt x="17350" y="22476"/>
                      <a:pt x="22285" y="17510"/>
                      <a:pt x="22317" y="11397"/>
                    </a:cubicBezTo>
                    <a:lnTo>
                      <a:pt x="22317" y="11302"/>
                    </a:lnTo>
                    <a:cubicBezTo>
                      <a:pt x="22412" y="5094"/>
                      <a:pt x="17414" y="0"/>
                      <a:pt x="11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57"/>
              <p:cNvSpPr/>
              <p:nvPr/>
            </p:nvSpPr>
            <p:spPr>
              <a:xfrm rot="-5400000">
                <a:off x="8033135" y="2861884"/>
                <a:ext cx="483688" cy="243268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57"/>
              <p:cNvSpPr/>
              <p:nvPr/>
            </p:nvSpPr>
            <p:spPr>
              <a:xfrm rot="-5400000">
                <a:off x="8656162" y="4191173"/>
                <a:ext cx="485073" cy="487186"/>
              </a:xfrm>
              <a:custGeom>
                <a:avLst/>
                <a:gdLst/>
                <a:ahLst/>
                <a:cxnLst/>
                <a:rect l="l" t="t" r="r" b="b"/>
                <a:pathLst>
                  <a:path w="22413" h="22508" extrusionOk="0">
                    <a:moveTo>
                      <a:pt x="11206" y="0"/>
                    </a:moveTo>
                    <a:cubicBezTo>
                      <a:pt x="4998" y="0"/>
                      <a:pt x="0" y="5094"/>
                      <a:pt x="128" y="11302"/>
                    </a:cubicBezTo>
                    <a:lnTo>
                      <a:pt x="128" y="11397"/>
                    </a:lnTo>
                    <a:cubicBezTo>
                      <a:pt x="128" y="17510"/>
                      <a:pt x="5094" y="22476"/>
                      <a:pt x="11206" y="22508"/>
                    </a:cubicBezTo>
                    <a:cubicBezTo>
                      <a:pt x="17350" y="22476"/>
                      <a:pt x="22285" y="17510"/>
                      <a:pt x="22317" y="11397"/>
                    </a:cubicBezTo>
                    <a:lnTo>
                      <a:pt x="22317" y="11302"/>
                    </a:lnTo>
                    <a:cubicBezTo>
                      <a:pt x="22412" y="5094"/>
                      <a:pt x="17414" y="0"/>
                      <a:pt x="11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57"/>
              <p:cNvSpPr/>
              <p:nvPr/>
            </p:nvSpPr>
            <p:spPr>
              <a:xfrm rot="-5400000">
                <a:off x="8534906" y="4312845"/>
                <a:ext cx="483688" cy="243268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11239" extrusionOk="0">
                    <a:moveTo>
                      <a:pt x="11175" y="1"/>
                    </a:moveTo>
                    <a:cubicBezTo>
                      <a:pt x="4999" y="1"/>
                      <a:pt x="1" y="4999"/>
                      <a:pt x="1" y="11175"/>
                    </a:cubicBezTo>
                    <a:lnTo>
                      <a:pt x="1" y="11238"/>
                    </a:lnTo>
                    <a:lnTo>
                      <a:pt x="22349" y="11238"/>
                    </a:lnTo>
                    <a:lnTo>
                      <a:pt x="22349" y="11175"/>
                    </a:lnTo>
                    <a:cubicBezTo>
                      <a:pt x="22349" y="4999"/>
                      <a:pt x="17351" y="1"/>
                      <a:pt x="111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57"/>
              <p:cNvSpPr/>
              <p:nvPr/>
            </p:nvSpPr>
            <p:spPr>
              <a:xfrm rot="-5400000" flipH="1">
                <a:off x="8651379" y="6596"/>
                <a:ext cx="483688" cy="50372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3272" extrusionOk="0">
                    <a:moveTo>
                      <a:pt x="1" y="1"/>
                    </a:moveTo>
                    <a:lnTo>
                      <a:pt x="1" y="23272"/>
                    </a:lnTo>
                    <a:lnTo>
                      <a:pt x="22349" y="23272"/>
                    </a:lnTo>
                    <a:lnTo>
                      <a:pt x="223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57"/>
              <p:cNvSpPr/>
              <p:nvPr/>
            </p:nvSpPr>
            <p:spPr>
              <a:xfrm rot="-5400000" flipH="1">
                <a:off x="8660279" y="17278"/>
                <a:ext cx="482303" cy="482359"/>
              </a:xfrm>
              <a:custGeom>
                <a:avLst/>
                <a:gdLst/>
                <a:ahLst/>
                <a:cxnLst/>
                <a:rect l="l" t="t" r="r" b="b"/>
                <a:pathLst>
                  <a:path w="22285" h="22285" extrusionOk="0">
                    <a:moveTo>
                      <a:pt x="11111" y="0"/>
                    </a:moveTo>
                    <a:lnTo>
                      <a:pt x="1" y="11111"/>
                    </a:lnTo>
                    <a:lnTo>
                      <a:pt x="11175" y="22285"/>
                    </a:lnTo>
                    <a:lnTo>
                      <a:pt x="22285" y="11142"/>
                    </a:lnTo>
                    <a:lnTo>
                      <a:pt x="111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57"/>
              <p:cNvSpPr/>
              <p:nvPr/>
            </p:nvSpPr>
            <p:spPr>
              <a:xfrm rot="10800000" flipH="1">
                <a:off x="8642448" y="498101"/>
                <a:ext cx="475140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1" y="22476"/>
                    </a:lnTo>
                    <a:lnTo>
                      <a:pt x="22349" y="22476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57"/>
              <p:cNvSpPr/>
              <p:nvPr/>
            </p:nvSpPr>
            <p:spPr>
              <a:xfrm rot="10800000">
                <a:off x="7665886" y="16751"/>
                <a:ext cx="483688" cy="74491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4415" extrusionOk="0">
                    <a:moveTo>
                      <a:pt x="11174" y="1"/>
                    </a:moveTo>
                    <a:cubicBezTo>
                      <a:pt x="4998" y="1"/>
                      <a:pt x="0" y="4999"/>
                      <a:pt x="0" y="11175"/>
                    </a:cubicBezTo>
                    <a:lnTo>
                      <a:pt x="0" y="34414"/>
                    </a:lnTo>
                    <a:lnTo>
                      <a:pt x="22348" y="34414"/>
                    </a:lnTo>
                    <a:lnTo>
                      <a:pt x="22348" y="11175"/>
                    </a:lnTo>
                    <a:cubicBezTo>
                      <a:pt x="22348" y="4999"/>
                      <a:pt x="17350" y="1"/>
                      <a:pt x="11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57"/>
              <p:cNvSpPr/>
              <p:nvPr/>
            </p:nvSpPr>
            <p:spPr>
              <a:xfrm rot="5400000" flipH="1">
                <a:off x="7667320" y="11982"/>
                <a:ext cx="483688" cy="48930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22349" y="22475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57"/>
              <p:cNvSpPr/>
              <p:nvPr/>
            </p:nvSpPr>
            <p:spPr>
              <a:xfrm rot="-5400000" flipH="1">
                <a:off x="8659569" y="1489966"/>
                <a:ext cx="482347" cy="48649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57"/>
              <p:cNvSpPr/>
              <p:nvPr/>
            </p:nvSpPr>
            <p:spPr>
              <a:xfrm rot="-5400000" flipH="1">
                <a:off x="8660087" y="1004250"/>
                <a:ext cx="483688" cy="486515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7" extrusionOk="0">
                    <a:moveTo>
                      <a:pt x="22348" y="1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57"/>
              <p:cNvSpPr/>
              <p:nvPr/>
            </p:nvSpPr>
            <p:spPr>
              <a:xfrm flipH="1">
                <a:off x="8658831" y="1905303"/>
                <a:ext cx="485085" cy="68440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57"/>
              <p:cNvSpPr/>
              <p:nvPr/>
            </p:nvSpPr>
            <p:spPr>
              <a:xfrm flipH="1">
                <a:off x="8658831" y="1767089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57"/>
              <p:cNvSpPr/>
              <p:nvPr/>
            </p:nvSpPr>
            <p:spPr>
              <a:xfrm flipH="1">
                <a:off x="8658831" y="1628876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57"/>
              <p:cNvSpPr/>
              <p:nvPr/>
            </p:nvSpPr>
            <p:spPr>
              <a:xfrm rot="10800000" flipH="1">
                <a:off x="8662889" y="1973811"/>
                <a:ext cx="483688" cy="74491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4415" extrusionOk="0">
                    <a:moveTo>
                      <a:pt x="11174" y="1"/>
                    </a:moveTo>
                    <a:cubicBezTo>
                      <a:pt x="4998" y="1"/>
                      <a:pt x="0" y="4999"/>
                      <a:pt x="0" y="11175"/>
                    </a:cubicBezTo>
                    <a:lnTo>
                      <a:pt x="0" y="34414"/>
                    </a:lnTo>
                    <a:lnTo>
                      <a:pt x="22348" y="34414"/>
                    </a:lnTo>
                    <a:lnTo>
                      <a:pt x="22348" y="11175"/>
                    </a:lnTo>
                    <a:cubicBezTo>
                      <a:pt x="22348" y="4999"/>
                      <a:pt x="17350" y="1"/>
                      <a:pt x="11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57"/>
              <p:cNvSpPr/>
              <p:nvPr/>
            </p:nvSpPr>
            <p:spPr>
              <a:xfrm rot="-5400000">
                <a:off x="8657517" y="1970456"/>
                <a:ext cx="483688" cy="48649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22349" y="22475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57"/>
              <p:cNvSpPr/>
              <p:nvPr/>
            </p:nvSpPr>
            <p:spPr>
              <a:xfrm flipH="1">
                <a:off x="8658831" y="1490653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80" name="Google Shape;2280;p57"/>
              <p:cNvGrpSpPr/>
              <p:nvPr/>
            </p:nvGrpSpPr>
            <p:grpSpPr>
              <a:xfrm rot="10800000" flipH="1">
                <a:off x="8154400" y="16142"/>
                <a:ext cx="493710" cy="485001"/>
                <a:chOff x="7831952" y="4498909"/>
                <a:chExt cx="655831" cy="644262"/>
              </a:xfrm>
            </p:grpSpPr>
            <p:sp>
              <p:nvSpPr>
                <p:cNvPr id="2281" name="Google Shape;2281;p57"/>
                <p:cNvSpPr/>
                <p:nvPr/>
              </p:nvSpPr>
              <p:spPr>
                <a:xfrm rot="-5400000">
                  <a:off x="8114088" y="4585527"/>
                  <a:ext cx="91561" cy="655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5" h="22412" extrusionOk="0">
                      <a:moveTo>
                        <a:pt x="1" y="0"/>
                      </a:moveTo>
                      <a:lnTo>
                        <a:pt x="1" y="22412"/>
                      </a:lnTo>
                      <a:lnTo>
                        <a:pt x="3184" y="22412"/>
                      </a:lnTo>
                      <a:lnTo>
                        <a:pt x="318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2" name="Google Shape;2282;p57"/>
                <p:cNvSpPr/>
                <p:nvPr/>
              </p:nvSpPr>
              <p:spPr>
                <a:xfrm rot="-5400000">
                  <a:off x="8113642" y="4401150"/>
                  <a:ext cx="92452" cy="655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6" h="22412" extrusionOk="0">
                      <a:moveTo>
                        <a:pt x="0" y="0"/>
                      </a:moveTo>
                      <a:lnTo>
                        <a:pt x="0" y="22412"/>
                      </a:lnTo>
                      <a:lnTo>
                        <a:pt x="3216" y="22412"/>
                      </a:lnTo>
                      <a:lnTo>
                        <a:pt x="32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3" name="Google Shape;2283;p57"/>
                <p:cNvSpPr/>
                <p:nvPr/>
              </p:nvSpPr>
              <p:spPr>
                <a:xfrm rot="-5400000">
                  <a:off x="8114102" y="4216760"/>
                  <a:ext cx="91532" cy="655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4" h="22412" extrusionOk="0">
                      <a:moveTo>
                        <a:pt x="0" y="0"/>
                      </a:moveTo>
                      <a:lnTo>
                        <a:pt x="0" y="22412"/>
                      </a:lnTo>
                      <a:lnTo>
                        <a:pt x="3184" y="22412"/>
                      </a:lnTo>
                      <a:lnTo>
                        <a:pt x="318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4" name="Google Shape;2284;p57"/>
                <p:cNvSpPr/>
                <p:nvPr/>
              </p:nvSpPr>
              <p:spPr>
                <a:xfrm rot="-5400000">
                  <a:off x="8114088" y="4769475"/>
                  <a:ext cx="91561" cy="655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5" h="22412" extrusionOk="0">
                      <a:moveTo>
                        <a:pt x="1" y="0"/>
                      </a:moveTo>
                      <a:lnTo>
                        <a:pt x="1" y="22412"/>
                      </a:lnTo>
                      <a:lnTo>
                        <a:pt x="3184" y="22412"/>
                      </a:lnTo>
                      <a:lnTo>
                        <a:pt x="318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85" name="Google Shape;2285;p57"/>
            <p:cNvGrpSpPr/>
            <p:nvPr/>
          </p:nvGrpSpPr>
          <p:grpSpPr>
            <a:xfrm>
              <a:off x="8642846" y="4161692"/>
              <a:ext cx="501572" cy="501608"/>
              <a:chOff x="8642452" y="4161624"/>
              <a:chExt cx="482931" cy="501608"/>
            </a:xfrm>
          </p:grpSpPr>
          <p:sp>
            <p:nvSpPr>
              <p:cNvPr id="2286" name="Google Shape;2286;p57"/>
              <p:cNvSpPr/>
              <p:nvPr/>
            </p:nvSpPr>
            <p:spPr>
              <a:xfrm>
                <a:off x="9073701" y="4161624"/>
                <a:ext cx="51682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88" y="2247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87" name="Google Shape;2287;p57"/>
              <p:cNvGrpSpPr/>
              <p:nvPr/>
            </p:nvGrpSpPr>
            <p:grpSpPr>
              <a:xfrm rot="10800000" flipH="1">
                <a:off x="8642452" y="4161624"/>
                <a:ext cx="374781" cy="501608"/>
                <a:chOff x="8642452" y="498110"/>
                <a:chExt cx="374781" cy="501608"/>
              </a:xfrm>
            </p:grpSpPr>
            <p:sp>
              <p:nvSpPr>
                <p:cNvPr id="2288" name="Google Shape;2288;p57"/>
                <p:cNvSpPr/>
                <p:nvPr/>
              </p:nvSpPr>
              <p:spPr>
                <a:xfrm rot="10800000" flipH="1">
                  <a:off x="8642452" y="498110"/>
                  <a:ext cx="51011" cy="501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7" h="22476" extrusionOk="0">
                      <a:moveTo>
                        <a:pt x="1" y="0"/>
                      </a:moveTo>
                      <a:lnTo>
                        <a:pt x="1" y="22476"/>
                      </a:lnTo>
                      <a:lnTo>
                        <a:pt x="2357" y="22476"/>
                      </a:lnTo>
                      <a:lnTo>
                        <a:pt x="235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57"/>
                <p:cNvSpPr/>
                <p:nvPr/>
              </p:nvSpPr>
              <p:spPr>
                <a:xfrm rot="10800000" flipH="1">
                  <a:off x="8749935" y="498110"/>
                  <a:ext cx="51682" cy="501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8" h="22476" extrusionOk="0">
                      <a:moveTo>
                        <a:pt x="0" y="0"/>
                      </a:moveTo>
                      <a:lnTo>
                        <a:pt x="0" y="22476"/>
                      </a:lnTo>
                      <a:lnTo>
                        <a:pt x="2388" y="22476"/>
                      </a:lnTo>
                      <a:lnTo>
                        <a:pt x="2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0" name="Google Shape;2290;p57"/>
                <p:cNvSpPr/>
                <p:nvPr/>
              </p:nvSpPr>
              <p:spPr>
                <a:xfrm rot="10800000" flipH="1">
                  <a:off x="8858089" y="498110"/>
                  <a:ext cx="50990" cy="501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6" h="22476" extrusionOk="0">
                      <a:moveTo>
                        <a:pt x="0" y="0"/>
                      </a:moveTo>
                      <a:lnTo>
                        <a:pt x="0" y="22476"/>
                      </a:lnTo>
                      <a:lnTo>
                        <a:pt x="2356" y="22476"/>
                      </a:lnTo>
                      <a:lnTo>
                        <a:pt x="235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1" name="Google Shape;2291;p57"/>
                <p:cNvSpPr/>
                <p:nvPr/>
              </p:nvSpPr>
              <p:spPr>
                <a:xfrm rot="10800000" flipH="1">
                  <a:off x="8965551" y="498110"/>
                  <a:ext cx="51682" cy="501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8" h="22476" extrusionOk="0">
                      <a:moveTo>
                        <a:pt x="0" y="0"/>
                      </a:moveTo>
                      <a:lnTo>
                        <a:pt x="0" y="22476"/>
                      </a:lnTo>
                      <a:lnTo>
                        <a:pt x="2388" y="22476"/>
                      </a:lnTo>
                      <a:lnTo>
                        <a:pt x="2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_AND_BODY_2_1_1"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58"/>
          <p:cNvSpPr txBox="1">
            <a:spLocks noGrp="1"/>
          </p:cNvSpPr>
          <p:nvPr>
            <p:ph type="title"/>
          </p:nvPr>
        </p:nvSpPr>
        <p:spPr>
          <a:xfrm>
            <a:off x="3683725" y="1341800"/>
            <a:ext cx="4671000" cy="86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94" name="Google Shape;2294;p58"/>
          <p:cNvSpPr txBox="1">
            <a:spLocks noGrp="1"/>
          </p:cNvSpPr>
          <p:nvPr>
            <p:ph type="title" idx="2"/>
          </p:nvPr>
        </p:nvSpPr>
        <p:spPr>
          <a:xfrm>
            <a:off x="3999500" y="2462125"/>
            <a:ext cx="4355100" cy="7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95" name="Google Shape;2295;p58"/>
          <p:cNvSpPr txBox="1">
            <a:spLocks noGrp="1"/>
          </p:cNvSpPr>
          <p:nvPr>
            <p:ph type="subTitle" idx="1"/>
          </p:nvPr>
        </p:nvSpPr>
        <p:spPr>
          <a:xfrm>
            <a:off x="5302400" y="3139327"/>
            <a:ext cx="30522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296" name="Google Shape;2296;p58"/>
          <p:cNvGrpSpPr/>
          <p:nvPr/>
        </p:nvGrpSpPr>
        <p:grpSpPr>
          <a:xfrm flipH="1">
            <a:off x="-4" y="-4525"/>
            <a:ext cx="1484116" cy="5149863"/>
            <a:chOff x="7670821" y="-4525"/>
            <a:chExt cx="1484116" cy="5149863"/>
          </a:xfrm>
        </p:grpSpPr>
        <p:sp>
          <p:nvSpPr>
            <p:cNvPr id="2297" name="Google Shape;2297;p58"/>
            <p:cNvSpPr/>
            <p:nvPr/>
          </p:nvSpPr>
          <p:spPr>
            <a:xfrm rot="-5400000" flipH="1">
              <a:off x="8658756" y="-9543"/>
              <a:ext cx="483688" cy="503722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8"/>
            <p:cNvSpPr/>
            <p:nvPr/>
          </p:nvSpPr>
          <p:spPr>
            <a:xfrm rot="-5400000" flipH="1">
              <a:off x="8671228" y="1138"/>
              <a:ext cx="482303" cy="482359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8"/>
            <p:cNvSpPr/>
            <p:nvPr/>
          </p:nvSpPr>
          <p:spPr>
            <a:xfrm rot="10800000" flipH="1">
              <a:off x="8653397" y="481961"/>
              <a:ext cx="475140" cy="501608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8"/>
            <p:cNvSpPr/>
            <p:nvPr/>
          </p:nvSpPr>
          <p:spPr>
            <a:xfrm rot="10800000" flipH="1">
              <a:off x="8653401" y="481970"/>
              <a:ext cx="51011" cy="501608"/>
            </a:xfrm>
            <a:custGeom>
              <a:avLst/>
              <a:gdLst/>
              <a:ahLst/>
              <a:cxnLst/>
              <a:rect l="l" t="t" r="r" b="b"/>
              <a:pathLst>
                <a:path w="2357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357" y="22476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8"/>
            <p:cNvSpPr/>
            <p:nvPr/>
          </p:nvSpPr>
          <p:spPr>
            <a:xfrm rot="10800000" flipH="1">
              <a:off x="8760884" y="481970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8"/>
            <p:cNvSpPr/>
            <p:nvPr/>
          </p:nvSpPr>
          <p:spPr>
            <a:xfrm rot="10800000" flipH="1">
              <a:off x="8869038" y="481970"/>
              <a:ext cx="50990" cy="501608"/>
            </a:xfrm>
            <a:custGeom>
              <a:avLst/>
              <a:gdLst/>
              <a:ahLst/>
              <a:cxnLst/>
              <a:rect l="l" t="t" r="r" b="b"/>
              <a:pathLst>
                <a:path w="2356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56" y="22476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8"/>
            <p:cNvSpPr/>
            <p:nvPr/>
          </p:nvSpPr>
          <p:spPr>
            <a:xfrm rot="10800000" flipH="1">
              <a:off x="8976500" y="481970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8"/>
            <p:cNvSpPr/>
            <p:nvPr/>
          </p:nvSpPr>
          <p:spPr>
            <a:xfrm rot="10800000">
              <a:off x="7672184" y="481963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8"/>
            <p:cNvSpPr/>
            <p:nvPr/>
          </p:nvSpPr>
          <p:spPr>
            <a:xfrm rot="10800000">
              <a:off x="7672194" y="-4525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8"/>
            <p:cNvSpPr/>
            <p:nvPr/>
          </p:nvSpPr>
          <p:spPr>
            <a:xfrm rot="5400000">
              <a:off x="7464503" y="690360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8"/>
            <p:cNvSpPr/>
            <p:nvPr/>
          </p:nvSpPr>
          <p:spPr>
            <a:xfrm rot="5400000">
              <a:off x="7602706" y="690349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8"/>
            <p:cNvSpPr/>
            <p:nvPr/>
          </p:nvSpPr>
          <p:spPr>
            <a:xfrm rot="5400000">
              <a:off x="7740920" y="690349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8"/>
            <p:cNvSpPr/>
            <p:nvPr/>
          </p:nvSpPr>
          <p:spPr>
            <a:xfrm rot="5400000">
              <a:off x="7879123" y="690360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8"/>
            <p:cNvSpPr/>
            <p:nvPr/>
          </p:nvSpPr>
          <p:spPr>
            <a:xfrm rot="10800000">
              <a:off x="7672194" y="966511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8"/>
            <p:cNvSpPr/>
            <p:nvPr/>
          </p:nvSpPr>
          <p:spPr>
            <a:xfrm rot="5400000" flipH="1">
              <a:off x="7673628" y="961742"/>
              <a:ext cx="483688" cy="48930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8"/>
            <p:cNvSpPr/>
            <p:nvPr/>
          </p:nvSpPr>
          <p:spPr>
            <a:xfrm rot="-5400000" flipH="1">
              <a:off x="8670517" y="1473826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8"/>
            <p:cNvSpPr/>
            <p:nvPr/>
          </p:nvSpPr>
          <p:spPr>
            <a:xfrm rot="-5400000" flipH="1">
              <a:off x="8667810" y="988110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8"/>
            <p:cNvSpPr/>
            <p:nvPr/>
          </p:nvSpPr>
          <p:spPr>
            <a:xfrm flipH="1">
              <a:off x="8669780" y="1889163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8"/>
            <p:cNvSpPr/>
            <p:nvPr/>
          </p:nvSpPr>
          <p:spPr>
            <a:xfrm flipH="1">
              <a:off x="8669780" y="1750950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8"/>
            <p:cNvSpPr/>
            <p:nvPr/>
          </p:nvSpPr>
          <p:spPr>
            <a:xfrm flipH="1">
              <a:off x="8669780" y="1612736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8"/>
            <p:cNvSpPr/>
            <p:nvPr/>
          </p:nvSpPr>
          <p:spPr>
            <a:xfrm rot="10800000" flipH="1">
              <a:off x="8668461" y="1957671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8"/>
            <p:cNvSpPr/>
            <p:nvPr/>
          </p:nvSpPr>
          <p:spPr>
            <a:xfrm rot="-5400000">
              <a:off x="8668466" y="1954316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8"/>
            <p:cNvSpPr/>
            <p:nvPr/>
          </p:nvSpPr>
          <p:spPr>
            <a:xfrm flipH="1">
              <a:off x="8669780" y="1474513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0" name="Google Shape;2320;p58"/>
            <p:cNvGrpSpPr/>
            <p:nvPr/>
          </p:nvGrpSpPr>
          <p:grpSpPr>
            <a:xfrm rot="10800000" flipH="1">
              <a:off x="8165339" y="4"/>
              <a:ext cx="485063" cy="485004"/>
              <a:chOff x="7831939" y="4498901"/>
              <a:chExt cx="644345" cy="644267"/>
            </a:xfrm>
          </p:grpSpPr>
          <p:sp>
            <p:nvSpPr>
              <p:cNvPr id="2321" name="Google Shape;2321;p58"/>
              <p:cNvSpPr/>
              <p:nvPr/>
            </p:nvSpPr>
            <p:spPr>
              <a:xfrm rot="-5400000">
                <a:off x="8108331" y="4591265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58"/>
              <p:cNvSpPr/>
              <p:nvPr/>
            </p:nvSpPr>
            <p:spPr>
              <a:xfrm rot="-5400000">
                <a:off x="8107885" y="4406887"/>
                <a:ext cx="9245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216" y="22412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58"/>
              <p:cNvSpPr/>
              <p:nvPr/>
            </p:nvSpPr>
            <p:spPr>
              <a:xfrm rot="-5400000">
                <a:off x="8108345" y="4222495"/>
                <a:ext cx="9153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58"/>
              <p:cNvSpPr/>
              <p:nvPr/>
            </p:nvSpPr>
            <p:spPr>
              <a:xfrm rot="-5400000">
                <a:off x="8108331" y="4775215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25" name="Google Shape;2325;p58"/>
            <p:cNvSpPr/>
            <p:nvPr/>
          </p:nvSpPr>
          <p:spPr>
            <a:xfrm rot="10800000">
              <a:off x="8666408" y="4661857"/>
              <a:ext cx="481359" cy="483480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_ONLY_2_1"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p59"/>
          <p:cNvSpPr txBox="1">
            <a:spLocks noGrp="1"/>
          </p:cNvSpPr>
          <p:nvPr>
            <p:ph type="subTitle" idx="1"/>
          </p:nvPr>
        </p:nvSpPr>
        <p:spPr>
          <a:xfrm>
            <a:off x="1213025" y="1770553"/>
            <a:ext cx="2859300" cy="28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2328" name="Google Shape;2328;p59"/>
          <p:cNvSpPr txBox="1">
            <a:spLocks noGrp="1"/>
          </p:cNvSpPr>
          <p:nvPr>
            <p:ph type="title"/>
          </p:nvPr>
        </p:nvSpPr>
        <p:spPr>
          <a:xfrm>
            <a:off x="713225" y="576250"/>
            <a:ext cx="3858900" cy="8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329" name="Google Shape;2329;p59"/>
          <p:cNvGrpSpPr/>
          <p:nvPr/>
        </p:nvGrpSpPr>
        <p:grpSpPr>
          <a:xfrm>
            <a:off x="-98534" y="-4896"/>
            <a:ext cx="2080204" cy="5148390"/>
            <a:chOff x="-98534" y="-4896"/>
            <a:chExt cx="2080204" cy="5148390"/>
          </a:xfrm>
        </p:grpSpPr>
        <p:grpSp>
          <p:nvGrpSpPr>
            <p:cNvPr id="2330" name="Google Shape;2330;p59"/>
            <p:cNvGrpSpPr/>
            <p:nvPr/>
          </p:nvGrpSpPr>
          <p:grpSpPr>
            <a:xfrm rot="5400000">
              <a:off x="1000400" y="4162224"/>
              <a:ext cx="489303" cy="1473238"/>
              <a:chOff x="994728" y="3670250"/>
              <a:chExt cx="489303" cy="1473238"/>
            </a:xfrm>
          </p:grpSpPr>
          <p:sp>
            <p:nvSpPr>
              <p:cNvPr id="2331" name="Google Shape;2331;p59"/>
              <p:cNvSpPr/>
              <p:nvPr/>
            </p:nvSpPr>
            <p:spPr>
              <a:xfrm rot="-5400000">
                <a:off x="911896" y="4501444"/>
                <a:ext cx="242598" cy="68440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59"/>
              <p:cNvSpPr/>
              <p:nvPr/>
            </p:nvSpPr>
            <p:spPr>
              <a:xfrm>
                <a:off x="1000330" y="4413725"/>
                <a:ext cx="482347" cy="24330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59"/>
              <p:cNvSpPr/>
              <p:nvPr/>
            </p:nvSpPr>
            <p:spPr>
              <a:xfrm>
                <a:off x="998969" y="4656973"/>
                <a:ext cx="483688" cy="486515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7" extrusionOk="0">
                    <a:moveTo>
                      <a:pt x="22348" y="1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59"/>
              <p:cNvSpPr/>
              <p:nvPr/>
            </p:nvSpPr>
            <p:spPr>
              <a:xfrm rot="-5400000">
                <a:off x="1326515" y="4501444"/>
                <a:ext cx="242598" cy="68440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59"/>
              <p:cNvSpPr/>
              <p:nvPr/>
            </p:nvSpPr>
            <p:spPr>
              <a:xfrm rot="-5400000">
                <a:off x="1188312" y="4501433"/>
                <a:ext cx="242598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59"/>
              <p:cNvSpPr/>
              <p:nvPr/>
            </p:nvSpPr>
            <p:spPr>
              <a:xfrm rot="-5400000">
                <a:off x="1050099" y="4501433"/>
                <a:ext cx="242598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59"/>
              <p:cNvSpPr/>
              <p:nvPr/>
            </p:nvSpPr>
            <p:spPr>
              <a:xfrm>
                <a:off x="998969" y="3670250"/>
                <a:ext cx="483688" cy="74491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4415" extrusionOk="0">
                    <a:moveTo>
                      <a:pt x="11174" y="1"/>
                    </a:moveTo>
                    <a:cubicBezTo>
                      <a:pt x="4998" y="1"/>
                      <a:pt x="0" y="4999"/>
                      <a:pt x="0" y="11175"/>
                    </a:cubicBezTo>
                    <a:lnTo>
                      <a:pt x="0" y="34414"/>
                    </a:lnTo>
                    <a:lnTo>
                      <a:pt x="22348" y="34414"/>
                    </a:lnTo>
                    <a:lnTo>
                      <a:pt x="22348" y="11175"/>
                    </a:lnTo>
                    <a:cubicBezTo>
                      <a:pt x="22348" y="4999"/>
                      <a:pt x="17350" y="1"/>
                      <a:pt x="11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59"/>
              <p:cNvSpPr/>
              <p:nvPr/>
            </p:nvSpPr>
            <p:spPr>
              <a:xfrm rot="-5400000" flipH="1">
                <a:off x="997535" y="3930629"/>
                <a:ext cx="483688" cy="48930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22349" y="22475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59"/>
              <p:cNvSpPr/>
              <p:nvPr/>
            </p:nvSpPr>
            <p:spPr>
              <a:xfrm rot="-5400000">
                <a:off x="911899" y="4501433"/>
                <a:ext cx="242598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0" name="Google Shape;2340;p59"/>
            <p:cNvGrpSpPr/>
            <p:nvPr/>
          </p:nvGrpSpPr>
          <p:grpSpPr>
            <a:xfrm>
              <a:off x="-98534" y="-4896"/>
              <a:ext cx="687484" cy="5143385"/>
              <a:chOff x="-98534" y="-4896"/>
              <a:chExt cx="687484" cy="5143385"/>
            </a:xfrm>
          </p:grpSpPr>
          <p:grpSp>
            <p:nvGrpSpPr>
              <p:cNvPr id="2341" name="Google Shape;2341;p59"/>
              <p:cNvGrpSpPr/>
              <p:nvPr/>
            </p:nvGrpSpPr>
            <p:grpSpPr>
              <a:xfrm>
                <a:off x="-98534" y="482737"/>
                <a:ext cx="687484" cy="4655752"/>
                <a:chOff x="-98534" y="482737"/>
                <a:chExt cx="687484" cy="4655752"/>
              </a:xfrm>
            </p:grpSpPr>
            <p:grpSp>
              <p:nvGrpSpPr>
                <p:cNvPr id="2342" name="Google Shape;2342;p59"/>
                <p:cNvGrpSpPr/>
                <p:nvPr/>
              </p:nvGrpSpPr>
              <p:grpSpPr>
                <a:xfrm rot="2700000">
                  <a:off x="1618" y="583945"/>
                  <a:ext cx="487181" cy="485069"/>
                  <a:chOff x="1611" y="583950"/>
                  <a:chExt cx="487186" cy="485073"/>
                </a:xfrm>
              </p:grpSpPr>
              <p:sp>
                <p:nvSpPr>
                  <p:cNvPr id="2343" name="Google Shape;2343;p59"/>
                  <p:cNvSpPr/>
                  <p:nvPr/>
                </p:nvSpPr>
                <p:spPr>
                  <a:xfrm rot="5400000">
                    <a:off x="2668" y="582894"/>
                    <a:ext cx="485073" cy="4871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3" h="22508" extrusionOk="0">
                        <a:moveTo>
                          <a:pt x="11206" y="0"/>
                        </a:moveTo>
                        <a:cubicBezTo>
                          <a:pt x="4998" y="0"/>
                          <a:pt x="0" y="5094"/>
                          <a:pt x="128" y="11302"/>
                        </a:cubicBezTo>
                        <a:lnTo>
                          <a:pt x="128" y="11397"/>
                        </a:lnTo>
                        <a:cubicBezTo>
                          <a:pt x="128" y="17510"/>
                          <a:pt x="5094" y="22476"/>
                          <a:pt x="11206" y="22508"/>
                        </a:cubicBezTo>
                        <a:cubicBezTo>
                          <a:pt x="17350" y="22476"/>
                          <a:pt x="22285" y="17510"/>
                          <a:pt x="22317" y="11397"/>
                        </a:cubicBezTo>
                        <a:lnTo>
                          <a:pt x="22317" y="11302"/>
                        </a:lnTo>
                        <a:cubicBezTo>
                          <a:pt x="22412" y="5094"/>
                          <a:pt x="17414" y="0"/>
                          <a:pt x="1120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44" name="Google Shape;2344;p59"/>
                  <p:cNvSpPr/>
                  <p:nvPr/>
                </p:nvSpPr>
                <p:spPr>
                  <a:xfrm rot="5400000">
                    <a:off x="125309" y="705139"/>
                    <a:ext cx="483688" cy="2432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11239" extrusionOk="0">
                        <a:moveTo>
                          <a:pt x="11175" y="1"/>
                        </a:moveTo>
                        <a:cubicBezTo>
                          <a:pt x="4999" y="1"/>
                          <a:pt x="1" y="4999"/>
                          <a:pt x="1" y="11175"/>
                        </a:cubicBezTo>
                        <a:lnTo>
                          <a:pt x="1" y="11238"/>
                        </a:lnTo>
                        <a:lnTo>
                          <a:pt x="22349" y="11238"/>
                        </a:lnTo>
                        <a:lnTo>
                          <a:pt x="22349" y="11175"/>
                        </a:lnTo>
                        <a:cubicBezTo>
                          <a:pt x="22349" y="4999"/>
                          <a:pt x="17351" y="1"/>
                          <a:pt x="111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345" name="Google Shape;2345;p59"/>
                <p:cNvSpPr/>
                <p:nvPr/>
              </p:nvSpPr>
              <p:spPr>
                <a:xfrm rot="5400000" flipH="1">
                  <a:off x="12408" y="4644784"/>
                  <a:ext cx="483688" cy="503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3272" extrusionOk="0">
                      <a:moveTo>
                        <a:pt x="1" y="1"/>
                      </a:moveTo>
                      <a:lnTo>
                        <a:pt x="1" y="23272"/>
                      </a:lnTo>
                      <a:lnTo>
                        <a:pt x="22349" y="23272"/>
                      </a:lnTo>
                      <a:lnTo>
                        <a:pt x="2234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6" name="Google Shape;2346;p59"/>
                <p:cNvSpPr/>
                <p:nvPr/>
              </p:nvSpPr>
              <p:spPr>
                <a:xfrm rot="5400000" flipH="1">
                  <a:off x="1321" y="4655466"/>
                  <a:ext cx="482303" cy="482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5" h="22285" extrusionOk="0">
                      <a:moveTo>
                        <a:pt x="11111" y="0"/>
                      </a:moveTo>
                      <a:lnTo>
                        <a:pt x="1" y="11111"/>
                      </a:lnTo>
                      <a:lnTo>
                        <a:pt x="11175" y="22285"/>
                      </a:lnTo>
                      <a:lnTo>
                        <a:pt x="22285" y="11142"/>
                      </a:lnTo>
                      <a:lnTo>
                        <a:pt x="111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7" name="Google Shape;2347;p59"/>
                <p:cNvSpPr/>
                <p:nvPr/>
              </p:nvSpPr>
              <p:spPr>
                <a:xfrm flipH="1">
                  <a:off x="26315" y="4155393"/>
                  <a:ext cx="475140" cy="501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6" extrusionOk="0">
                      <a:moveTo>
                        <a:pt x="1" y="0"/>
                      </a:moveTo>
                      <a:lnTo>
                        <a:pt x="1" y="22476"/>
                      </a:lnTo>
                      <a:lnTo>
                        <a:pt x="22349" y="22476"/>
                      </a:lnTo>
                      <a:lnTo>
                        <a:pt x="2234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8" name="Google Shape;2348;p59"/>
                <p:cNvSpPr/>
                <p:nvPr/>
              </p:nvSpPr>
              <p:spPr>
                <a:xfrm flipH="1">
                  <a:off x="450440" y="4155384"/>
                  <a:ext cx="51011" cy="501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7" h="22476" extrusionOk="0">
                      <a:moveTo>
                        <a:pt x="1" y="0"/>
                      </a:moveTo>
                      <a:lnTo>
                        <a:pt x="1" y="22476"/>
                      </a:lnTo>
                      <a:lnTo>
                        <a:pt x="2357" y="22476"/>
                      </a:lnTo>
                      <a:lnTo>
                        <a:pt x="235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9" name="Google Shape;2349;p59"/>
                <p:cNvSpPr/>
                <p:nvPr/>
              </p:nvSpPr>
              <p:spPr>
                <a:xfrm flipH="1">
                  <a:off x="342285" y="4155384"/>
                  <a:ext cx="51682" cy="501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8" h="22476" extrusionOk="0">
                      <a:moveTo>
                        <a:pt x="0" y="0"/>
                      </a:moveTo>
                      <a:lnTo>
                        <a:pt x="0" y="22476"/>
                      </a:lnTo>
                      <a:lnTo>
                        <a:pt x="2388" y="22476"/>
                      </a:lnTo>
                      <a:lnTo>
                        <a:pt x="2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0" name="Google Shape;2350;p59"/>
                <p:cNvSpPr/>
                <p:nvPr/>
              </p:nvSpPr>
              <p:spPr>
                <a:xfrm flipH="1">
                  <a:off x="234824" y="4155384"/>
                  <a:ext cx="50990" cy="501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6" h="22476" extrusionOk="0">
                      <a:moveTo>
                        <a:pt x="0" y="0"/>
                      </a:moveTo>
                      <a:lnTo>
                        <a:pt x="0" y="22476"/>
                      </a:lnTo>
                      <a:lnTo>
                        <a:pt x="2356" y="22476"/>
                      </a:lnTo>
                      <a:lnTo>
                        <a:pt x="235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1" name="Google Shape;2351;p59"/>
                <p:cNvSpPr/>
                <p:nvPr/>
              </p:nvSpPr>
              <p:spPr>
                <a:xfrm flipH="1">
                  <a:off x="126670" y="4155384"/>
                  <a:ext cx="51682" cy="501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8" h="22476" extrusionOk="0">
                      <a:moveTo>
                        <a:pt x="0" y="0"/>
                      </a:moveTo>
                      <a:lnTo>
                        <a:pt x="0" y="22476"/>
                      </a:lnTo>
                      <a:lnTo>
                        <a:pt x="2388" y="22476"/>
                      </a:lnTo>
                      <a:lnTo>
                        <a:pt x="2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2" name="Google Shape;2352;p59"/>
                <p:cNvSpPr/>
                <p:nvPr/>
              </p:nvSpPr>
              <p:spPr>
                <a:xfrm flipH="1">
                  <a:off x="4536" y="4155516"/>
                  <a:ext cx="65650" cy="50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9" h="22476" extrusionOk="0">
                      <a:moveTo>
                        <a:pt x="0" y="0"/>
                      </a:moveTo>
                      <a:lnTo>
                        <a:pt x="0" y="22476"/>
                      </a:lnTo>
                      <a:lnTo>
                        <a:pt x="2388" y="22476"/>
                      </a:lnTo>
                      <a:lnTo>
                        <a:pt x="2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3" name="Google Shape;2353;p59"/>
                <p:cNvSpPr/>
                <p:nvPr/>
              </p:nvSpPr>
              <p:spPr>
                <a:xfrm rot="5400000" flipH="1">
                  <a:off x="1987" y="3178644"/>
                  <a:ext cx="482347" cy="486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6" extrusionOk="0">
                      <a:moveTo>
                        <a:pt x="0" y="0"/>
                      </a:moveTo>
                      <a:lnTo>
                        <a:pt x="0" y="22476"/>
                      </a:lnTo>
                      <a:lnTo>
                        <a:pt x="22348" y="22476"/>
                      </a:lnTo>
                      <a:lnTo>
                        <a:pt x="2234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4" name="Google Shape;2354;p59"/>
                <p:cNvSpPr/>
                <p:nvPr/>
              </p:nvSpPr>
              <p:spPr>
                <a:xfrm rot="5400000" flipH="1">
                  <a:off x="3354" y="3664338"/>
                  <a:ext cx="483688" cy="486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7" extrusionOk="0">
                      <a:moveTo>
                        <a:pt x="22348" y="1"/>
                      </a:moveTo>
                      <a:lnTo>
                        <a:pt x="0" y="22476"/>
                      </a:lnTo>
                      <a:lnTo>
                        <a:pt x="22348" y="22476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5" name="Google Shape;2355;p59"/>
                <p:cNvSpPr/>
                <p:nvPr/>
              </p:nvSpPr>
              <p:spPr>
                <a:xfrm rot="10800000" flipH="1">
                  <a:off x="-13" y="3181359"/>
                  <a:ext cx="485085" cy="68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4" extrusionOk="0">
                      <a:moveTo>
                        <a:pt x="0" y="0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6" name="Google Shape;2356;p59"/>
                <p:cNvSpPr/>
                <p:nvPr/>
              </p:nvSpPr>
              <p:spPr>
                <a:xfrm rot="10800000" flipH="1">
                  <a:off x="-13" y="3319552"/>
                  <a:ext cx="485085" cy="68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7" name="Google Shape;2357;p59"/>
                <p:cNvSpPr/>
                <p:nvPr/>
              </p:nvSpPr>
              <p:spPr>
                <a:xfrm rot="10800000" flipH="1">
                  <a:off x="-13" y="3457765"/>
                  <a:ext cx="485085" cy="68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8" name="Google Shape;2358;p59"/>
                <p:cNvSpPr/>
                <p:nvPr/>
              </p:nvSpPr>
              <p:spPr>
                <a:xfrm flipH="1">
                  <a:off x="2702" y="2436379"/>
                  <a:ext cx="483688" cy="744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4415" extrusionOk="0">
                      <a:moveTo>
                        <a:pt x="11174" y="1"/>
                      </a:moveTo>
                      <a:cubicBezTo>
                        <a:pt x="4998" y="1"/>
                        <a:pt x="0" y="4999"/>
                        <a:pt x="0" y="11175"/>
                      </a:cubicBezTo>
                      <a:lnTo>
                        <a:pt x="0" y="34414"/>
                      </a:lnTo>
                      <a:lnTo>
                        <a:pt x="22348" y="34414"/>
                      </a:lnTo>
                      <a:lnTo>
                        <a:pt x="22348" y="11175"/>
                      </a:lnTo>
                      <a:cubicBezTo>
                        <a:pt x="22348" y="4999"/>
                        <a:pt x="17350" y="1"/>
                        <a:pt x="1117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9" name="Google Shape;2359;p59"/>
                <p:cNvSpPr/>
                <p:nvPr/>
              </p:nvSpPr>
              <p:spPr>
                <a:xfrm rot="5400000">
                  <a:off x="2697" y="2698154"/>
                  <a:ext cx="483688" cy="486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6" extrusionOk="0">
                      <a:moveTo>
                        <a:pt x="1" y="0"/>
                      </a:moveTo>
                      <a:lnTo>
                        <a:pt x="22349" y="22475"/>
                      </a:lnTo>
                      <a:lnTo>
                        <a:pt x="223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0" name="Google Shape;2360;p59"/>
                <p:cNvSpPr/>
                <p:nvPr/>
              </p:nvSpPr>
              <p:spPr>
                <a:xfrm rot="10800000" flipH="1">
                  <a:off x="-13" y="3595988"/>
                  <a:ext cx="485085" cy="68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61" name="Google Shape;2361;p59"/>
              <p:cNvSpPr/>
              <p:nvPr/>
            </p:nvSpPr>
            <p:spPr>
              <a:xfrm rot="-5400000" flipH="1">
                <a:off x="-241" y="-5994"/>
                <a:ext cx="498649" cy="500844"/>
              </a:xfrm>
              <a:custGeom>
                <a:avLst/>
                <a:gdLst/>
                <a:ahLst/>
                <a:cxnLst/>
                <a:rect l="l" t="t" r="r" b="b"/>
                <a:pathLst>
                  <a:path w="22381" h="22477" extrusionOk="0">
                    <a:moveTo>
                      <a:pt x="0" y="1"/>
                    </a:moveTo>
                    <a:lnTo>
                      <a:pt x="0" y="22476"/>
                    </a:lnTo>
                    <a:cubicBezTo>
                      <a:pt x="12352" y="22476"/>
                      <a:pt x="22380" y="12480"/>
                      <a:pt x="22380" y="128"/>
                    </a:cubicBezTo>
                    <a:lnTo>
                      <a:pt x="223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2" name="Google Shape;2362;p59"/>
          <p:cNvGrpSpPr/>
          <p:nvPr/>
        </p:nvGrpSpPr>
        <p:grpSpPr>
          <a:xfrm>
            <a:off x="4228793" y="-5994"/>
            <a:ext cx="4921170" cy="5151320"/>
            <a:chOff x="4228793" y="-5994"/>
            <a:chExt cx="4921170" cy="5151320"/>
          </a:xfrm>
        </p:grpSpPr>
        <p:grpSp>
          <p:nvGrpSpPr>
            <p:cNvPr id="2363" name="Google Shape;2363;p59"/>
            <p:cNvGrpSpPr/>
            <p:nvPr/>
          </p:nvGrpSpPr>
          <p:grpSpPr>
            <a:xfrm>
              <a:off x="4228793" y="-2695"/>
              <a:ext cx="4914581" cy="5148022"/>
              <a:chOff x="4228793" y="-2695"/>
              <a:chExt cx="4914581" cy="5148022"/>
            </a:xfrm>
          </p:grpSpPr>
          <p:grpSp>
            <p:nvGrpSpPr>
              <p:cNvPr id="2364" name="Google Shape;2364;p59"/>
              <p:cNvGrpSpPr/>
              <p:nvPr/>
            </p:nvGrpSpPr>
            <p:grpSpPr>
              <a:xfrm>
                <a:off x="4330400" y="8"/>
                <a:ext cx="503722" cy="1719036"/>
                <a:chOff x="4330400" y="-9417"/>
                <a:chExt cx="503722" cy="1719036"/>
              </a:xfrm>
            </p:grpSpPr>
            <p:sp>
              <p:nvSpPr>
                <p:cNvPr id="2365" name="Google Shape;2365;p59"/>
                <p:cNvSpPr/>
                <p:nvPr/>
              </p:nvSpPr>
              <p:spPr>
                <a:xfrm rot="-5400000" flipH="1">
                  <a:off x="4340417" y="-11349"/>
                  <a:ext cx="483688" cy="503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3272" extrusionOk="0">
                      <a:moveTo>
                        <a:pt x="1" y="1"/>
                      </a:moveTo>
                      <a:lnTo>
                        <a:pt x="1" y="23272"/>
                      </a:lnTo>
                      <a:lnTo>
                        <a:pt x="22349" y="23272"/>
                      </a:lnTo>
                      <a:lnTo>
                        <a:pt x="2234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6" name="Google Shape;2366;p59"/>
                <p:cNvSpPr/>
                <p:nvPr/>
              </p:nvSpPr>
              <p:spPr>
                <a:xfrm rot="10800000">
                  <a:off x="4332178" y="480157"/>
                  <a:ext cx="482347" cy="486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6" extrusionOk="0">
                      <a:moveTo>
                        <a:pt x="0" y="0"/>
                      </a:moveTo>
                      <a:lnTo>
                        <a:pt x="0" y="22476"/>
                      </a:lnTo>
                      <a:lnTo>
                        <a:pt x="22348" y="22476"/>
                      </a:lnTo>
                      <a:lnTo>
                        <a:pt x="2234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7" name="Google Shape;2367;p59"/>
                <p:cNvSpPr/>
                <p:nvPr/>
              </p:nvSpPr>
              <p:spPr>
                <a:xfrm rot="10800000">
                  <a:off x="4332188" y="-9417"/>
                  <a:ext cx="483688" cy="486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7" extrusionOk="0">
                      <a:moveTo>
                        <a:pt x="22348" y="1"/>
                      </a:moveTo>
                      <a:lnTo>
                        <a:pt x="0" y="22476"/>
                      </a:lnTo>
                      <a:lnTo>
                        <a:pt x="22348" y="22476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8" name="Google Shape;2368;p59"/>
                <p:cNvSpPr/>
                <p:nvPr/>
              </p:nvSpPr>
              <p:spPr>
                <a:xfrm rot="5400000">
                  <a:off x="4124497" y="688554"/>
                  <a:ext cx="485085" cy="68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4" extrusionOk="0">
                      <a:moveTo>
                        <a:pt x="0" y="0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9" name="Google Shape;2369;p59"/>
                <p:cNvSpPr/>
                <p:nvPr/>
              </p:nvSpPr>
              <p:spPr>
                <a:xfrm rot="5400000">
                  <a:off x="4262700" y="688543"/>
                  <a:ext cx="485085" cy="68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0" name="Google Shape;2370;p59"/>
                <p:cNvSpPr/>
                <p:nvPr/>
              </p:nvSpPr>
              <p:spPr>
                <a:xfrm rot="5400000">
                  <a:off x="4400914" y="688543"/>
                  <a:ext cx="485085" cy="68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1" name="Google Shape;2371;p59"/>
                <p:cNvSpPr/>
                <p:nvPr/>
              </p:nvSpPr>
              <p:spPr>
                <a:xfrm rot="5400000">
                  <a:off x="4539117" y="688554"/>
                  <a:ext cx="485085" cy="68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4" extrusionOk="0">
                      <a:moveTo>
                        <a:pt x="0" y="0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2" name="Google Shape;2372;p59"/>
                <p:cNvSpPr/>
                <p:nvPr/>
              </p:nvSpPr>
              <p:spPr>
                <a:xfrm rot="10800000">
                  <a:off x="4332188" y="964706"/>
                  <a:ext cx="483688" cy="744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4415" extrusionOk="0">
                      <a:moveTo>
                        <a:pt x="11174" y="1"/>
                      </a:moveTo>
                      <a:cubicBezTo>
                        <a:pt x="4998" y="1"/>
                        <a:pt x="0" y="4999"/>
                        <a:pt x="0" y="11175"/>
                      </a:cubicBezTo>
                      <a:lnTo>
                        <a:pt x="0" y="34414"/>
                      </a:lnTo>
                      <a:lnTo>
                        <a:pt x="22348" y="34414"/>
                      </a:lnTo>
                      <a:lnTo>
                        <a:pt x="22348" y="11175"/>
                      </a:lnTo>
                      <a:cubicBezTo>
                        <a:pt x="22348" y="4999"/>
                        <a:pt x="17350" y="1"/>
                        <a:pt x="111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3" name="Google Shape;2373;p59"/>
                <p:cNvSpPr/>
                <p:nvPr/>
              </p:nvSpPr>
              <p:spPr>
                <a:xfrm rot="5400000" flipH="1">
                  <a:off x="4332184" y="961351"/>
                  <a:ext cx="483688" cy="486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6" extrusionOk="0">
                      <a:moveTo>
                        <a:pt x="1" y="0"/>
                      </a:moveTo>
                      <a:lnTo>
                        <a:pt x="22349" y="22475"/>
                      </a:lnTo>
                      <a:lnTo>
                        <a:pt x="223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74" name="Google Shape;2374;p59"/>
              <p:cNvGrpSpPr/>
              <p:nvPr/>
            </p:nvGrpSpPr>
            <p:grpSpPr>
              <a:xfrm>
                <a:off x="4228793" y="-2695"/>
                <a:ext cx="4914581" cy="5146183"/>
                <a:chOff x="4228793" y="-2695"/>
                <a:chExt cx="4914581" cy="5146183"/>
              </a:xfrm>
            </p:grpSpPr>
            <p:grpSp>
              <p:nvGrpSpPr>
                <p:cNvPr id="2375" name="Google Shape;2375;p59"/>
                <p:cNvGrpSpPr/>
                <p:nvPr/>
              </p:nvGrpSpPr>
              <p:grpSpPr>
                <a:xfrm rot="2700000">
                  <a:off x="4328945" y="4175383"/>
                  <a:ext cx="487181" cy="485069"/>
                  <a:chOff x="4414579" y="5336996"/>
                  <a:chExt cx="487186" cy="485073"/>
                </a:xfrm>
              </p:grpSpPr>
              <p:sp>
                <p:nvSpPr>
                  <p:cNvPr id="2376" name="Google Shape;2376;p59"/>
                  <p:cNvSpPr/>
                  <p:nvPr/>
                </p:nvSpPr>
                <p:spPr>
                  <a:xfrm rot="5400000">
                    <a:off x="4415635" y="5335940"/>
                    <a:ext cx="485073" cy="4871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3" h="22508" extrusionOk="0">
                        <a:moveTo>
                          <a:pt x="11206" y="0"/>
                        </a:moveTo>
                        <a:cubicBezTo>
                          <a:pt x="4998" y="0"/>
                          <a:pt x="0" y="5094"/>
                          <a:pt x="128" y="11302"/>
                        </a:cubicBezTo>
                        <a:lnTo>
                          <a:pt x="128" y="11397"/>
                        </a:lnTo>
                        <a:cubicBezTo>
                          <a:pt x="128" y="17510"/>
                          <a:pt x="5094" y="22476"/>
                          <a:pt x="11206" y="22508"/>
                        </a:cubicBezTo>
                        <a:cubicBezTo>
                          <a:pt x="17350" y="22476"/>
                          <a:pt x="22285" y="17510"/>
                          <a:pt x="22317" y="11397"/>
                        </a:cubicBezTo>
                        <a:lnTo>
                          <a:pt x="22317" y="11302"/>
                        </a:lnTo>
                        <a:cubicBezTo>
                          <a:pt x="22412" y="5094"/>
                          <a:pt x="17414" y="0"/>
                          <a:pt x="11206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77" name="Google Shape;2377;p59"/>
                  <p:cNvSpPr/>
                  <p:nvPr/>
                </p:nvSpPr>
                <p:spPr>
                  <a:xfrm rot="5400000">
                    <a:off x="4538276" y="5458186"/>
                    <a:ext cx="483688" cy="2432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11239" extrusionOk="0">
                        <a:moveTo>
                          <a:pt x="11175" y="1"/>
                        </a:moveTo>
                        <a:cubicBezTo>
                          <a:pt x="4999" y="1"/>
                          <a:pt x="1" y="4999"/>
                          <a:pt x="1" y="11175"/>
                        </a:cubicBezTo>
                        <a:lnTo>
                          <a:pt x="1" y="11238"/>
                        </a:lnTo>
                        <a:lnTo>
                          <a:pt x="22349" y="11238"/>
                        </a:lnTo>
                        <a:lnTo>
                          <a:pt x="22349" y="11175"/>
                        </a:lnTo>
                        <a:cubicBezTo>
                          <a:pt x="22349" y="4999"/>
                          <a:pt x="17351" y="1"/>
                          <a:pt x="11175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378" name="Google Shape;2378;p59"/>
                <p:cNvGrpSpPr/>
                <p:nvPr/>
              </p:nvGrpSpPr>
              <p:grpSpPr>
                <a:xfrm>
                  <a:off x="8188222" y="-2695"/>
                  <a:ext cx="485108" cy="485692"/>
                  <a:chOff x="4825709" y="-2695"/>
                  <a:chExt cx="485108" cy="485692"/>
                </a:xfrm>
              </p:grpSpPr>
              <p:sp>
                <p:nvSpPr>
                  <p:cNvPr id="2379" name="Google Shape;2379;p59"/>
                  <p:cNvSpPr/>
                  <p:nvPr/>
                </p:nvSpPr>
                <p:spPr>
                  <a:xfrm rot="-5400000" flipH="1">
                    <a:off x="5033808" y="-210794"/>
                    <a:ext cx="68910" cy="4851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4" h="22412" extrusionOk="0">
                        <a:moveTo>
                          <a:pt x="0" y="0"/>
                        </a:moveTo>
                        <a:lnTo>
                          <a:pt x="0" y="22412"/>
                        </a:lnTo>
                        <a:lnTo>
                          <a:pt x="3183" y="22412"/>
                        </a:lnTo>
                        <a:lnTo>
                          <a:pt x="3183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80" name="Google Shape;2380;p59"/>
                  <p:cNvSpPr/>
                  <p:nvPr/>
                </p:nvSpPr>
                <p:spPr>
                  <a:xfrm rot="-5400000" flipH="1">
                    <a:off x="5033797" y="-71640"/>
                    <a:ext cx="68931" cy="4851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5" h="22412" extrusionOk="0">
                        <a:moveTo>
                          <a:pt x="1" y="0"/>
                        </a:moveTo>
                        <a:lnTo>
                          <a:pt x="1" y="22412"/>
                        </a:lnTo>
                        <a:lnTo>
                          <a:pt x="3184" y="22412"/>
                        </a:lnTo>
                        <a:lnTo>
                          <a:pt x="3184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81" name="Google Shape;2381;p59"/>
                  <p:cNvSpPr/>
                  <p:nvPr/>
                </p:nvSpPr>
                <p:spPr>
                  <a:xfrm rot="-5400000" flipH="1">
                    <a:off x="5033462" y="67169"/>
                    <a:ext cx="69602" cy="4851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6" h="22412" extrusionOk="0">
                        <a:moveTo>
                          <a:pt x="0" y="0"/>
                        </a:moveTo>
                        <a:lnTo>
                          <a:pt x="0" y="22412"/>
                        </a:lnTo>
                        <a:lnTo>
                          <a:pt x="3216" y="22412"/>
                        </a:lnTo>
                        <a:lnTo>
                          <a:pt x="3216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82" name="Google Shape;2382;p59"/>
                  <p:cNvSpPr/>
                  <p:nvPr/>
                </p:nvSpPr>
                <p:spPr>
                  <a:xfrm rot="-5400000" flipH="1">
                    <a:off x="5033808" y="205988"/>
                    <a:ext cx="68910" cy="4851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4" h="22412" extrusionOk="0">
                        <a:moveTo>
                          <a:pt x="0" y="0"/>
                        </a:moveTo>
                        <a:lnTo>
                          <a:pt x="0" y="22412"/>
                        </a:lnTo>
                        <a:lnTo>
                          <a:pt x="3184" y="22412"/>
                        </a:lnTo>
                        <a:lnTo>
                          <a:pt x="3184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383" name="Google Shape;2383;p59"/>
                <p:cNvGrpSpPr/>
                <p:nvPr/>
              </p:nvGrpSpPr>
              <p:grpSpPr>
                <a:xfrm flipH="1">
                  <a:off x="8656827" y="477592"/>
                  <a:ext cx="486493" cy="1229461"/>
                  <a:chOff x="8657494" y="477592"/>
                  <a:chExt cx="486493" cy="1229461"/>
                </a:xfrm>
              </p:grpSpPr>
              <p:sp>
                <p:nvSpPr>
                  <p:cNvPr id="2384" name="Google Shape;2384;p59"/>
                  <p:cNvSpPr/>
                  <p:nvPr/>
                </p:nvSpPr>
                <p:spPr>
                  <a:xfrm rot="10800000" flipH="1">
                    <a:off x="8661636" y="477592"/>
                    <a:ext cx="482347" cy="486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22476" extrusionOk="0">
                        <a:moveTo>
                          <a:pt x="0" y="0"/>
                        </a:moveTo>
                        <a:lnTo>
                          <a:pt x="0" y="22476"/>
                        </a:lnTo>
                        <a:lnTo>
                          <a:pt x="22348" y="22476"/>
                        </a:lnTo>
                        <a:lnTo>
                          <a:pt x="2234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85" name="Google Shape;2385;p59"/>
                  <p:cNvSpPr/>
                  <p:nvPr/>
                </p:nvSpPr>
                <p:spPr>
                  <a:xfrm rot="-5400000" flipH="1">
                    <a:off x="8728376" y="685978"/>
                    <a:ext cx="485085" cy="684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3185" extrusionOk="0">
                        <a:moveTo>
                          <a:pt x="0" y="1"/>
                        </a:moveTo>
                        <a:lnTo>
                          <a:pt x="0" y="3184"/>
                        </a:lnTo>
                        <a:lnTo>
                          <a:pt x="22348" y="3184"/>
                        </a:lnTo>
                        <a:lnTo>
                          <a:pt x="2234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86" name="Google Shape;2386;p59"/>
                  <p:cNvSpPr/>
                  <p:nvPr/>
                </p:nvSpPr>
                <p:spPr>
                  <a:xfrm rot="-5400000" flipH="1">
                    <a:off x="8590162" y="685978"/>
                    <a:ext cx="485085" cy="684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3185" extrusionOk="0">
                        <a:moveTo>
                          <a:pt x="0" y="1"/>
                        </a:moveTo>
                        <a:lnTo>
                          <a:pt x="0" y="3184"/>
                        </a:lnTo>
                        <a:lnTo>
                          <a:pt x="22348" y="3184"/>
                        </a:lnTo>
                        <a:lnTo>
                          <a:pt x="2234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87" name="Google Shape;2387;p59"/>
                  <p:cNvSpPr/>
                  <p:nvPr/>
                </p:nvSpPr>
                <p:spPr>
                  <a:xfrm rot="10800000" flipH="1">
                    <a:off x="8658892" y="962140"/>
                    <a:ext cx="483688" cy="7449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34415" extrusionOk="0">
                        <a:moveTo>
                          <a:pt x="11174" y="1"/>
                        </a:moveTo>
                        <a:cubicBezTo>
                          <a:pt x="4998" y="1"/>
                          <a:pt x="0" y="4999"/>
                          <a:pt x="0" y="11175"/>
                        </a:cubicBezTo>
                        <a:lnTo>
                          <a:pt x="0" y="34414"/>
                        </a:lnTo>
                        <a:lnTo>
                          <a:pt x="22348" y="34414"/>
                        </a:lnTo>
                        <a:lnTo>
                          <a:pt x="22348" y="11175"/>
                        </a:lnTo>
                        <a:cubicBezTo>
                          <a:pt x="22348" y="4999"/>
                          <a:pt x="17350" y="1"/>
                          <a:pt x="1117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88" name="Google Shape;2388;p59"/>
                  <p:cNvSpPr/>
                  <p:nvPr/>
                </p:nvSpPr>
                <p:spPr>
                  <a:xfrm rot="-5400000">
                    <a:off x="8658896" y="958785"/>
                    <a:ext cx="483688" cy="486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22476" extrusionOk="0">
                        <a:moveTo>
                          <a:pt x="1" y="0"/>
                        </a:moveTo>
                        <a:lnTo>
                          <a:pt x="22349" y="22475"/>
                        </a:lnTo>
                        <a:lnTo>
                          <a:pt x="22349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89" name="Google Shape;2389;p59"/>
                  <p:cNvSpPr/>
                  <p:nvPr/>
                </p:nvSpPr>
                <p:spPr>
                  <a:xfrm rot="-5400000" flipH="1">
                    <a:off x="8451939" y="685978"/>
                    <a:ext cx="485085" cy="684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3185" extrusionOk="0">
                        <a:moveTo>
                          <a:pt x="0" y="1"/>
                        </a:moveTo>
                        <a:lnTo>
                          <a:pt x="0" y="3184"/>
                        </a:lnTo>
                        <a:lnTo>
                          <a:pt x="22348" y="3184"/>
                        </a:lnTo>
                        <a:lnTo>
                          <a:pt x="2234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390" name="Google Shape;2390;p59"/>
                <p:cNvSpPr/>
                <p:nvPr/>
              </p:nvSpPr>
              <p:spPr>
                <a:xfrm rot="-5400000" flipH="1">
                  <a:off x="8866601" y="685978"/>
                  <a:ext cx="485085" cy="68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1" name="Google Shape;2391;p59"/>
                <p:cNvSpPr/>
                <p:nvPr/>
              </p:nvSpPr>
              <p:spPr>
                <a:xfrm rot="5400000">
                  <a:off x="8450928" y="685978"/>
                  <a:ext cx="485085" cy="68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2" name="Google Shape;2392;p59"/>
                <p:cNvSpPr/>
                <p:nvPr/>
              </p:nvSpPr>
              <p:spPr>
                <a:xfrm>
                  <a:off x="8658557" y="4656973"/>
                  <a:ext cx="483688" cy="486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7" extrusionOk="0">
                      <a:moveTo>
                        <a:pt x="22348" y="1"/>
                      </a:moveTo>
                      <a:lnTo>
                        <a:pt x="0" y="22476"/>
                      </a:lnTo>
                      <a:lnTo>
                        <a:pt x="22348" y="22476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93" name="Google Shape;2393;p59"/>
              <p:cNvGrpSpPr/>
              <p:nvPr/>
            </p:nvGrpSpPr>
            <p:grpSpPr>
              <a:xfrm>
                <a:off x="4320678" y="4660951"/>
                <a:ext cx="503722" cy="484376"/>
                <a:chOff x="2390" y="4660951"/>
                <a:chExt cx="503722" cy="484376"/>
              </a:xfrm>
            </p:grpSpPr>
            <p:sp>
              <p:nvSpPr>
                <p:cNvPr id="2394" name="Google Shape;2394;p59"/>
                <p:cNvSpPr/>
                <p:nvPr/>
              </p:nvSpPr>
              <p:spPr>
                <a:xfrm rot="5400000" flipH="1">
                  <a:off x="12408" y="4650934"/>
                  <a:ext cx="483688" cy="503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3272" extrusionOk="0">
                      <a:moveTo>
                        <a:pt x="1" y="1"/>
                      </a:moveTo>
                      <a:lnTo>
                        <a:pt x="1" y="23272"/>
                      </a:lnTo>
                      <a:lnTo>
                        <a:pt x="22349" y="23272"/>
                      </a:lnTo>
                      <a:lnTo>
                        <a:pt x="223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5" name="Google Shape;2395;p59"/>
                <p:cNvSpPr/>
                <p:nvPr/>
              </p:nvSpPr>
              <p:spPr>
                <a:xfrm rot="5400000" flipH="1">
                  <a:off x="12559" y="4662996"/>
                  <a:ext cx="482303" cy="482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5" h="22285" extrusionOk="0">
                      <a:moveTo>
                        <a:pt x="11111" y="0"/>
                      </a:moveTo>
                      <a:lnTo>
                        <a:pt x="1" y="11111"/>
                      </a:lnTo>
                      <a:lnTo>
                        <a:pt x="11175" y="22285"/>
                      </a:lnTo>
                      <a:lnTo>
                        <a:pt x="22285" y="11142"/>
                      </a:lnTo>
                      <a:lnTo>
                        <a:pt x="1111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96" name="Google Shape;2396;p59"/>
              <p:cNvSpPr/>
              <p:nvPr/>
            </p:nvSpPr>
            <p:spPr>
              <a:xfrm rot="5400000">
                <a:off x="4829444" y="4656973"/>
                <a:ext cx="483688" cy="486515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7" extrusionOk="0">
                    <a:moveTo>
                      <a:pt x="22348" y="1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7" name="Google Shape;2397;p59"/>
            <p:cNvSpPr/>
            <p:nvPr/>
          </p:nvSpPr>
          <p:spPr>
            <a:xfrm flipH="1">
              <a:off x="8651315" y="-5994"/>
              <a:ext cx="498649" cy="500844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ONLY_2_1_1"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p60"/>
          <p:cNvSpPr txBox="1">
            <a:spLocks noGrp="1"/>
          </p:cNvSpPr>
          <p:nvPr>
            <p:ph type="title"/>
          </p:nvPr>
        </p:nvSpPr>
        <p:spPr>
          <a:xfrm>
            <a:off x="1399025" y="1947850"/>
            <a:ext cx="2911200" cy="8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400" name="Google Shape;2400;p60"/>
          <p:cNvGrpSpPr/>
          <p:nvPr/>
        </p:nvGrpSpPr>
        <p:grpSpPr>
          <a:xfrm>
            <a:off x="-98534" y="-4896"/>
            <a:ext cx="2080204" cy="5148390"/>
            <a:chOff x="-98534" y="-4896"/>
            <a:chExt cx="2080204" cy="5148390"/>
          </a:xfrm>
        </p:grpSpPr>
        <p:grpSp>
          <p:nvGrpSpPr>
            <p:cNvPr id="2401" name="Google Shape;2401;p60"/>
            <p:cNvGrpSpPr/>
            <p:nvPr/>
          </p:nvGrpSpPr>
          <p:grpSpPr>
            <a:xfrm rot="5400000">
              <a:off x="1000400" y="4162224"/>
              <a:ext cx="489303" cy="1473238"/>
              <a:chOff x="994728" y="3670250"/>
              <a:chExt cx="489303" cy="1473238"/>
            </a:xfrm>
          </p:grpSpPr>
          <p:sp>
            <p:nvSpPr>
              <p:cNvPr id="2402" name="Google Shape;2402;p60"/>
              <p:cNvSpPr/>
              <p:nvPr/>
            </p:nvSpPr>
            <p:spPr>
              <a:xfrm rot="-5400000">
                <a:off x="911896" y="4501444"/>
                <a:ext cx="242598" cy="68440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60"/>
              <p:cNvSpPr/>
              <p:nvPr/>
            </p:nvSpPr>
            <p:spPr>
              <a:xfrm>
                <a:off x="1000330" y="4413725"/>
                <a:ext cx="482347" cy="24330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60"/>
              <p:cNvSpPr/>
              <p:nvPr/>
            </p:nvSpPr>
            <p:spPr>
              <a:xfrm>
                <a:off x="998969" y="4656973"/>
                <a:ext cx="483688" cy="486515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7" extrusionOk="0">
                    <a:moveTo>
                      <a:pt x="22348" y="1"/>
                    </a:moveTo>
                    <a:lnTo>
                      <a:pt x="0" y="22476"/>
                    </a:lnTo>
                    <a:lnTo>
                      <a:pt x="22348" y="22476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60"/>
              <p:cNvSpPr/>
              <p:nvPr/>
            </p:nvSpPr>
            <p:spPr>
              <a:xfrm rot="-5400000">
                <a:off x="1326515" y="4501444"/>
                <a:ext cx="242598" cy="68440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60"/>
              <p:cNvSpPr/>
              <p:nvPr/>
            </p:nvSpPr>
            <p:spPr>
              <a:xfrm rot="-5400000">
                <a:off x="1188312" y="4501433"/>
                <a:ext cx="242598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60"/>
              <p:cNvSpPr/>
              <p:nvPr/>
            </p:nvSpPr>
            <p:spPr>
              <a:xfrm rot="-5400000">
                <a:off x="1050099" y="4501433"/>
                <a:ext cx="242598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60"/>
              <p:cNvSpPr/>
              <p:nvPr/>
            </p:nvSpPr>
            <p:spPr>
              <a:xfrm>
                <a:off x="998969" y="3670250"/>
                <a:ext cx="483688" cy="74491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4415" extrusionOk="0">
                    <a:moveTo>
                      <a:pt x="11174" y="1"/>
                    </a:moveTo>
                    <a:cubicBezTo>
                      <a:pt x="4998" y="1"/>
                      <a:pt x="0" y="4999"/>
                      <a:pt x="0" y="11175"/>
                    </a:cubicBezTo>
                    <a:lnTo>
                      <a:pt x="0" y="34414"/>
                    </a:lnTo>
                    <a:lnTo>
                      <a:pt x="22348" y="34414"/>
                    </a:lnTo>
                    <a:lnTo>
                      <a:pt x="22348" y="11175"/>
                    </a:lnTo>
                    <a:cubicBezTo>
                      <a:pt x="22348" y="4999"/>
                      <a:pt x="17350" y="1"/>
                      <a:pt x="11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60"/>
              <p:cNvSpPr/>
              <p:nvPr/>
            </p:nvSpPr>
            <p:spPr>
              <a:xfrm rot="-5400000" flipH="1">
                <a:off x="997535" y="3930629"/>
                <a:ext cx="483688" cy="489303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22476" extrusionOk="0">
                    <a:moveTo>
                      <a:pt x="1" y="0"/>
                    </a:moveTo>
                    <a:lnTo>
                      <a:pt x="22349" y="22475"/>
                    </a:lnTo>
                    <a:lnTo>
                      <a:pt x="223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60"/>
              <p:cNvSpPr/>
              <p:nvPr/>
            </p:nvSpPr>
            <p:spPr>
              <a:xfrm rot="-5400000">
                <a:off x="911899" y="4501433"/>
                <a:ext cx="242598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1" name="Google Shape;2411;p60"/>
            <p:cNvGrpSpPr/>
            <p:nvPr/>
          </p:nvGrpSpPr>
          <p:grpSpPr>
            <a:xfrm>
              <a:off x="-98534" y="-4896"/>
              <a:ext cx="687484" cy="5143385"/>
              <a:chOff x="-98534" y="-4896"/>
              <a:chExt cx="687484" cy="5143385"/>
            </a:xfrm>
          </p:grpSpPr>
          <p:grpSp>
            <p:nvGrpSpPr>
              <p:cNvPr id="2412" name="Google Shape;2412;p60"/>
              <p:cNvGrpSpPr/>
              <p:nvPr/>
            </p:nvGrpSpPr>
            <p:grpSpPr>
              <a:xfrm>
                <a:off x="-98534" y="482737"/>
                <a:ext cx="687484" cy="4655752"/>
                <a:chOff x="-98534" y="482737"/>
                <a:chExt cx="687484" cy="4655752"/>
              </a:xfrm>
            </p:grpSpPr>
            <p:grpSp>
              <p:nvGrpSpPr>
                <p:cNvPr id="2413" name="Google Shape;2413;p60"/>
                <p:cNvGrpSpPr/>
                <p:nvPr/>
              </p:nvGrpSpPr>
              <p:grpSpPr>
                <a:xfrm rot="2700000">
                  <a:off x="1618" y="583945"/>
                  <a:ext cx="487181" cy="485069"/>
                  <a:chOff x="1611" y="583950"/>
                  <a:chExt cx="487186" cy="485073"/>
                </a:xfrm>
              </p:grpSpPr>
              <p:sp>
                <p:nvSpPr>
                  <p:cNvPr id="2414" name="Google Shape;2414;p60"/>
                  <p:cNvSpPr/>
                  <p:nvPr/>
                </p:nvSpPr>
                <p:spPr>
                  <a:xfrm rot="5400000">
                    <a:off x="2668" y="582894"/>
                    <a:ext cx="485073" cy="4871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13" h="22508" extrusionOk="0">
                        <a:moveTo>
                          <a:pt x="11206" y="0"/>
                        </a:moveTo>
                        <a:cubicBezTo>
                          <a:pt x="4998" y="0"/>
                          <a:pt x="0" y="5094"/>
                          <a:pt x="128" y="11302"/>
                        </a:cubicBezTo>
                        <a:lnTo>
                          <a:pt x="128" y="11397"/>
                        </a:lnTo>
                        <a:cubicBezTo>
                          <a:pt x="128" y="17510"/>
                          <a:pt x="5094" y="22476"/>
                          <a:pt x="11206" y="22508"/>
                        </a:cubicBezTo>
                        <a:cubicBezTo>
                          <a:pt x="17350" y="22476"/>
                          <a:pt x="22285" y="17510"/>
                          <a:pt x="22317" y="11397"/>
                        </a:cubicBezTo>
                        <a:lnTo>
                          <a:pt x="22317" y="11302"/>
                        </a:lnTo>
                        <a:cubicBezTo>
                          <a:pt x="22412" y="5094"/>
                          <a:pt x="17414" y="0"/>
                          <a:pt x="1120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5" name="Google Shape;2415;p60"/>
                  <p:cNvSpPr/>
                  <p:nvPr/>
                </p:nvSpPr>
                <p:spPr>
                  <a:xfrm rot="5400000">
                    <a:off x="125309" y="705139"/>
                    <a:ext cx="483688" cy="2432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49" h="11239" extrusionOk="0">
                        <a:moveTo>
                          <a:pt x="11175" y="1"/>
                        </a:moveTo>
                        <a:cubicBezTo>
                          <a:pt x="4999" y="1"/>
                          <a:pt x="1" y="4999"/>
                          <a:pt x="1" y="11175"/>
                        </a:cubicBezTo>
                        <a:lnTo>
                          <a:pt x="1" y="11238"/>
                        </a:lnTo>
                        <a:lnTo>
                          <a:pt x="22349" y="11238"/>
                        </a:lnTo>
                        <a:lnTo>
                          <a:pt x="22349" y="11175"/>
                        </a:lnTo>
                        <a:cubicBezTo>
                          <a:pt x="22349" y="4999"/>
                          <a:pt x="17351" y="1"/>
                          <a:pt x="111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416" name="Google Shape;2416;p60"/>
                <p:cNvSpPr/>
                <p:nvPr/>
              </p:nvSpPr>
              <p:spPr>
                <a:xfrm rot="5400000" flipH="1">
                  <a:off x="12408" y="4644784"/>
                  <a:ext cx="483688" cy="503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3272" extrusionOk="0">
                      <a:moveTo>
                        <a:pt x="1" y="1"/>
                      </a:moveTo>
                      <a:lnTo>
                        <a:pt x="1" y="23272"/>
                      </a:lnTo>
                      <a:lnTo>
                        <a:pt x="22349" y="23272"/>
                      </a:lnTo>
                      <a:lnTo>
                        <a:pt x="2234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7" name="Google Shape;2417;p60"/>
                <p:cNvSpPr/>
                <p:nvPr/>
              </p:nvSpPr>
              <p:spPr>
                <a:xfrm rot="5400000" flipH="1">
                  <a:off x="1321" y="4655466"/>
                  <a:ext cx="482303" cy="482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5" h="22285" extrusionOk="0">
                      <a:moveTo>
                        <a:pt x="11111" y="0"/>
                      </a:moveTo>
                      <a:lnTo>
                        <a:pt x="1" y="11111"/>
                      </a:lnTo>
                      <a:lnTo>
                        <a:pt x="11175" y="22285"/>
                      </a:lnTo>
                      <a:lnTo>
                        <a:pt x="22285" y="11142"/>
                      </a:lnTo>
                      <a:lnTo>
                        <a:pt x="111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" name="Google Shape;2418;p60"/>
                <p:cNvSpPr/>
                <p:nvPr/>
              </p:nvSpPr>
              <p:spPr>
                <a:xfrm flipH="1">
                  <a:off x="26315" y="4155393"/>
                  <a:ext cx="475140" cy="501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6" extrusionOk="0">
                      <a:moveTo>
                        <a:pt x="1" y="0"/>
                      </a:moveTo>
                      <a:lnTo>
                        <a:pt x="1" y="22476"/>
                      </a:lnTo>
                      <a:lnTo>
                        <a:pt x="22349" y="22476"/>
                      </a:lnTo>
                      <a:lnTo>
                        <a:pt x="2234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" name="Google Shape;2419;p60"/>
                <p:cNvSpPr/>
                <p:nvPr/>
              </p:nvSpPr>
              <p:spPr>
                <a:xfrm flipH="1">
                  <a:off x="450440" y="4155384"/>
                  <a:ext cx="51011" cy="501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7" h="22476" extrusionOk="0">
                      <a:moveTo>
                        <a:pt x="1" y="0"/>
                      </a:moveTo>
                      <a:lnTo>
                        <a:pt x="1" y="22476"/>
                      </a:lnTo>
                      <a:lnTo>
                        <a:pt x="2357" y="22476"/>
                      </a:lnTo>
                      <a:lnTo>
                        <a:pt x="235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" name="Google Shape;2420;p60"/>
                <p:cNvSpPr/>
                <p:nvPr/>
              </p:nvSpPr>
              <p:spPr>
                <a:xfrm flipH="1">
                  <a:off x="342285" y="4155384"/>
                  <a:ext cx="51682" cy="501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8" h="22476" extrusionOk="0">
                      <a:moveTo>
                        <a:pt x="0" y="0"/>
                      </a:moveTo>
                      <a:lnTo>
                        <a:pt x="0" y="22476"/>
                      </a:lnTo>
                      <a:lnTo>
                        <a:pt x="2388" y="22476"/>
                      </a:lnTo>
                      <a:lnTo>
                        <a:pt x="2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" name="Google Shape;2421;p60"/>
                <p:cNvSpPr/>
                <p:nvPr/>
              </p:nvSpPr>
              <p:spPr>
                <a:xfrm flipH="1">
                  <a:off x="234824" y="4155384"/>
                  <a:ext cx="50990" cy="501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6" h="22476" extrusionOk="0">
                      <a:moveTo>
                        <a:pt x="0" y="0"/>
                      </a:moveTo>
                      <a:lnTo>
                        <a:pt x="0" y="22476"/>
                      </a:lnTo>
                      <a:lnTo>
                        <a:pt x="2356" y="22476"/>
                      </a:lnTo>
                      <a:lnTo>
                        <a:pt x="235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" name="Google Shape;2422;p60"/>
                <p:cNvSpPr/>
                <p:nvPr/>
              </p:nvSpPr>
              <p:spPr>
                <a:xfrm flipH="1">
                  <a:off x="126670" y="4155384"/>
                  <a:ext cx="51682" cy="501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8" h="22476" extrusionOk="0">
                      <a:moveTo>
                        <a:pt x="0" y="0"/>
                      </a:moveTo>
                      <a:lnTo>
                        <a:pt x="0" y="22476"/>
                      </a:lnTo>
                      <a:lnTo>
                        <a:pt x="2388" y="22476"/>
                      </a:lnTo>
                      <a:lnTo>
                        <a:pt x="2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423;p60"/>
                <p:cNvSpPr/>
                <p:nvPr/>
              </p:nvSpPr>
              <p:spPr>
                <a:xfrm flipH="1">
                  <a:off x="4536" y="4155516"/>
                  <a:ext cx="65650" cy="50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9" h="22476" extrusionOk="0">
                      <a:moveTo>
                        <a:pt x="0" y="0"/>
                      </a:moveTo>
                      <a:lnTo>
                        <a:pt x="0" y="22476"/>
                      </a:lnTo>
                      <a:lnTo>
                        <a:pt x="2388" y="22476"/>
                      </a:lnTo>
                      <a:lnTo>
                        <a:pt x="2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4" name="Google Shape;2424;p60"/>
                <p:cNvSpPr/>
                <p:nvPr/>
              </p:nvSpPr>
              <p:spPr>
                <a:xfrm rot="5400000" flipH="1">
                  <a:off x="1987" y="3178644"/>
                  <a:ext cx="482347" cy="486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6" extrusionOk="0">
                      <a:moveTo>
                        <a:pt x="0" y="0"/>
                      </a:moveTo>
                      <a:lnTo>
                        <a:pt x="0" y="22476"/>
                      </a:lnTo>
                      <a:lnTo>
                        <a:pt x="22348" y="22476"/>
                      </a:lnTo>
                      <a:lnTo>
                        <a:pt x="2234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2425;p60"/>
                <p:cNvSpPr/>
                <p:nvPr/>
              </p:nvSpPr>
              <p:spPr>
                <a:xfrm rot="5400000" flipH="1">
                  <a:off x="3354" y="3664338"/>
                  <a:ext cx="483688" cy="486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7" extrusionOk="0">
                      <a:moveTo>
                        <a:pt x="22348" y="1"/>
                      </a:moveTo>
                      <a:lnTo>
                        <a:pt x="0" y="22476"/>
                      </a:lnTo>
                      <a:lnTo>
                        <a:pt x="22348" y="22476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6" name="Google Shape;2426;p60"/>
                <p:cNvSpPr/>
                <p:nvPr/>
              </p:nvSpPr>
              <p:spPr>
                <a:xfrm rot="10800000" flipH="1">
                  <a:off x="-13" y="3181359"/>
                  <a:ext cx="485085" cy="68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4" extrusionOk="0">
                      <a:moveTo>
                        <a:pt x="0" y="0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2427;p60"/>
                <p:cNvSpPr/>
                <p:nvPr/>
              </p:nvSpPr>
              <p:spPr>
                <a:xfrm rot="10800000" flipH="1">
                  <a:off x="-13" y="3319552"/>
                  <a:ext cx="485085" cy="68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8" name="Google Shape;2428;p60"/>
                <p:cNvSpPr/>
                <p:nvPr/>
              </p:nvSpPr>
              <p:spPr>
                <a:xfrm rot="10800000" flipH="1">
                  <a:off x="-13" y="3457765"/>
                  <a:ext cx="485085" cy="68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9" name="Google Shape;2429;p60"/>
                <p:cNvSpPr/>
                <p:nvPr/>
              </p:nvSpPr>
              <p:spPr>
                <a:xfrm flipH="1">
                  <a:off x="2702" y="2436379"/>
                  <a:ext cx="483688" cy="744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4415" extrusionOk="0">
                      <a:moveTo>
                        <a:pt x="11174" y="1"/>
                      </a:moveTo>
                      <a:cubicBezTo>
                        <a:pt x="4998" y="1"/>
                        <a:pt x="0" y="4999"/>
                        <a:pt x="0" y="11175"/>
                      </a:cubicBezTo>
                      <a:lnTo>
                        <a:pt x="0" y="34414"/>
                      </a:lnTo>
                      <a:lnTo>
                        <a:pt x="22348" y="34414"/>
                      </a:lnTo>
                      <a:lnTo>
                        <a:pt x="22348" y="11175"/>
                      </a:lnTo>
                      <a:cubicBezTo>
                        <a:pt x="22348" y="4999"/>
                        <a:pt x="17350" y="1"/>
                        <a:pt x="1117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0" name="Google Shape;2430;p60"/>
                <p:cNvSpPr/>
                <p:nvPr/>
              </p:nvSpPr>
              <p:spPr>
                <a:xfrm rot="5400000">
                  <a:off x="2697" y="2698154"/>
                  <a:ext cx="483688" cy="486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22476" extrusionOk="0">
                      <a:moveTo>
                        <a:pt x="1" y="0"/>
                      </a:moveTo>
                      <a:lnTo>
                        <a:pt x="22349" y="22475"/>
                      </a:lnTo>
                      <a:lnTo>
                        <a:pt x="223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1" name="Google Shape;2431;p60"/>
                <p:cNvSpPr/>
                <p:nvPr/>
              </p:nvSpPr>
              <p:spPr>
                <a:xfrm rot="10800000" flipH="1">
                  <a:off x="-13" y="3595988"/>
                  <a:ext cx="485085" cy="68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49" h="3185" extrusionOk="0">
                      <a:moveTo>
                        <a:pt x="0" y="1"/>
                      </a:moveTo>
                      <a:lnTo>
                        <a:pt x="0" y="3184"/>
                      </a:lnTo>
                      <a:lnTo>
                        <a:pt x="22348" y="3184"/>
                      </a:lnTo>
                      <a:lnTo>
                        <a:pt x="22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32" name="Google Shape;2432;p60"/>
              <p:cNvSpPr/>
              <p:nvPr/>
            </p:nvSpPr>
            <p:spPr>
              <a:xfrm rot="-5400000" flipH="1">
                <a:off x="-241" y="-5994"/>
                <a:ext cx="498649" cy="500844"/>
              </a:xfrm>
              <a:custGeom>
                <a:avLst/>
                <a:gdLst/>
                <a:ahLst/>
                <a:cxnLst/>
                <a:rect l="l" t="t" r="r" b="b"/>
                <a:pathLst>
                  <a:path w="22381" h="22477" extrusionOk="0">
                    <a:moveTo>
                      <a:pt x="0" y="1"/>
                    </a:moveTo>
                    <a:lnTo>
                      <a:pt x="0" y="22476"/>
                    </a:lnTo>
                    <a:cubicBezTo>
                      <a:pt x="12352" y="22476"/>
                      <a:pt x="22380" y="12480"/>
                      <a:pt x="22380" y="128"/>
                    </a:cubicBezTo>
                    <a:lnTo>
                      <a:pt x="223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33" name="Google Shape;2433;p60"/>
          <p:cNvSpPr txBox="1">
            <a:spLocks noGrp="1"/>
          </p:cNvSpPr>
          <p:nvPr>
            <p:ph type="title" idx="2"/>
          </p:nvPr>
        </p:nvSpPr>
        <p:spPr>
          <a:xfrm>
            <a:off x="5377920" y="2037950"/>
            <a:ext cx="24369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34" name="Google Shape;2434;p60"/>
          <p:cNvSpPr txBox="1">
            <a:spLocks noGrp="1"/>
          </p:cNvSpPr>
          <p:nvPr>
            <p:ph type="title" idx="3"/>
          </p:nvPr>
        </p:nvSpPr>
        <p:spPr>
          <a:xfrm>
            <a:off x="5377920" y="3184703"/>
            <a:ext cx="24369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35" name="Google Shape;2435;p60"/>
          <p:cNvSpPr txBox="1">
            <a:spLocks noGrp="1"/>
          </p:cNvSpPr>
          <p:nvPr>
            <p:ph type="subTitle" idx="1"/>
          </p:nvPr>
        </p:nvSpPr>
        <p:spPr>
          <a:xfrm>
            <a:off x="5280989" y="2566670"/>
            <a:ext cx="21582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436" name="Google Shape;2436;p60"/>
          <p:cNvSpPr txBox="1">
            <a:spLocks noGrp="1"/>
          </p:cNvSpPr>
          <p:nvPr>
            <p:ph type="subTitle" idx="4"/>
          </p:nvPr>
        </p:nvSpPr>
        <p:spPr>
          <a:xfrm>
            <a:off x="5280989" y="3713423"/>
            <a:ext cx="21582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437" name="Google Shape;2437;p60"/>
          <p:cNvSpPr txBox="1">
            <a:spLocks noGrp="1"/>
          </p:cNvSpPr>
          <p:nvPr>
            <p:ph type="title" idx="5"/>
          </p:nvPr>
        </p:nvSpPr>
        <p:spPr>
          <a:xfrm>
            <a:off x="5377920" y="891203"/>
            <a:ext cx="24369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38" name="Google Shape;2438;p60"/>
          <p:cNvSpPr txBox="1">
            <a:spLocks noGrp="1"/>
          </p:cNvSpPr>
          <p:nvPr>
            <p:ph type="subTitle" idx="6"/>
          </p:nvPr>
        </p:nvSpPr>
        <p:spPr>
          <a:xfrm>
            <a:off x="5280989" y="1419923"/>
            <a:ext cx="21582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8">
    <p:spTree>
      <p:nvGrpSpPr>
        <p:cNvPr id="1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61"/>
          <p:cNvSpPr txBox="1">
            <a:spLocks noGrp="1"/>
          </p:cNvSpPr>
          <p:nvPr>
            <p:ph type="title"/>
          </p:nvPr>
        </p:nvSpPr>
        <p:spPr>
          <a:xfrm>
            <a:off x="1699923" y="3095262"/>
            <a:ext cx="25557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41" name="Google Shape;2441;p61"/>
          <p:cNvSpPr txBox="1">
            <a:spLocks noGrp="1"/>
          </p:cNvSpPr>
          <p:nvPr>
            <p:ph type="title" idx="2"/>
          </p:nvPr>
        </p:nvSpPr>
        <p:spPr>
          <a:xfrm>
            <a:off x="4888377" y="3095225"/>
            <a:ext cx="25557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42" name="Google Shape;2442;p61"/>
          <p:cNvSpPr txBox="1">
            <a:spLocks noGrp="1"/>
          </p:cNvSpPr>
          <p:nvPr>
            <p:ph type="subTitle" idx="1"/>
          </p:nvPr>
        </p:nvSpPr>
        <p:spPr>
          <a:xfrm>
            <a:off x="1846195" y="3595624"/>
            <a:ext cx="22632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443" name="Google Shape;2443;p61"/>
          <p:cNvSpPr txBox="1">
            <a:spLocks noGrp="1"/>
          </p:cNvSpPr>
          <p:nvPr>
            <p:ph type="subTitle" idx="3"/>
          </p:nvPr>
        </p:nvSpPr>
        <p:spPr>
          <a:xfrm>
            <a:off x="5034649" y="3595624"/>
            <a:ext cx="22632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444" name="Google Shape;2444;p61"/>
          <p:cNvSpPr txBox="1">
            <a:spLocks noGrp="1"/>
          </p:cNvSpPr>
          <p:nvPr>
            <p:ph type="title" idx="4"/>
          </p:nvPr>
        </p:nvSpPr>
        <p:spPr>
          <a:xfrm>
            <a:off x="1472900" y="946704"/>
            <a:ext cx="61866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445" name="Google Shape;2445;p61"/>
          <p:cNvGrpSpPr/>
          <p:nvPr/>
        </p:nvGrpSpPr>
        <p:grpSpPr>
          <a:xfrm flipH="1">
            <a:off x="-6978" y="-387"/>
            <a:ext cx="976436" cy="2416204"/>
            <a:chOff x="8167564" y="-387"/>
            <a:chExt cx="976436" cy="2416204"/>
          </a:xfrm>
        </p:grpSpPr>
        <p:sp>
          <p:nvSpPr>
            <p:cNvPr id="2446" name="Google Shape;2446;p61"/>
            <p:cNvSpPr/>
            <p:nvPr/>
          </p:nvSpPr>
          <p:spPr>
            <a:xfrm rot="-5400000">
              <a:off x="8168938" y="-1068"/>
              <a:ext cx="483409" cy="486156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1"/>
            <p:cNvSpPr/>
            <p:nvPr/>
          </p:nvSpPr>
          <p:spPr>
            <a:xfrm rot="-5400000">
              <a:off x="8654325" y="482232"/>
              <a:ext cx="483409" cy="486178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1"/>
            <p:cNvSpPr/>
            <p:nvPr/>
          </p:nvSpPr>
          <p:spPr>
            <a:xfrm rot="-5400000">
              <a:off x="8654325" y="-1079"/>
              <a:ext cx="483409" cy="486178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0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1"/>
            <p:cNvSpPr/>
            <p:nvPr/>
          </p:nvSpPr>
          <p:spPr>
            <a:xfrm rot="-5400000">
              <a:off x="8651913" y="481897"/>
              <a:ext cx="484793" cy="486848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1"/>
            <p:cNvSpPr/>
            <p:nvPr/>
          </p:nvSpPr>
          <p:spPr>
            <a:xfrm rot="-5400000">
              <a:off x="8170657" y="1344"/>
              <a:ext cx="483409" cy="481332"/>
            </a:xfrm>
            <a:custGeom>
              <a:avLst/>
              <a:gdLst/>
              <a:ahLst/>
              <a:cxnLst/>
              <a:rect l="l" t="t" r="r" b="b"/>
              <a:pathLst>
                <a:path w="22349" h="22253" extrusionOk="0">
                  <a:moveTo>
                    <a:pt x="11174" y="0"/>
                  </a:moveTo>
                  <a:cubicBezTo>
                    <a:pt x="5094" y="0"/>
                    <a:pt x="128" y="4903"/>
                    <a:pt x="0" y="10983"/>
                  </a:cubicBezTo>
                  <a:lnTo>
                    <a:pt x="0" y="11079"/>
                  </a:lnTo>
                  <a:cubicBezTo>
                    <a:pt x="32" y="17255"/>
                    <a:pt x="5030" y="22253"/>
                    <a:pt x="11174" y="22253"/>
                  </a:cubicBezTo>
                  <a:cubicBezTo>
                    <a:pt x="17350" y="22253"/>
                    <a:pt x="22348" y="17255"/>
                    <a:pt x="22348" y="11079"/>
                  </a:cubicBezTo>
                  <a:lnTo>
                    <a:pt x="22348" y="10983"/>
                  </a:lnTo>
                  <a:cubicBezTo>
                    <a:pt x="22253" y="4903"/>
                    <a:pt x="17287" y="0"/>
                    <a:pt x="11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1"/>
            <p:cNvSpPr/>
            <p:nvPr/>
          </p:nvSpPr>
          <p:spPr>
            <a:xfrm rot="-5400000">
              <a:off x="8168938" y="482243"/>
              <a:ext cx="483409" cy="486156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22348" y="0"/>
                  </a:moveTo>
                  <a:cubicBezTo>
                    <a:pt x="9996" y="0"/>
                    <a:pt x="0" y="9997"/>
                    <a:pt x="0" y="22348"/>
                  </a:cubicBez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1"/>
            <p:cNvSpPr/>
            <p:nvPr/>
          </p:nvSpPr>
          <p:spPr>
            <a:xfrm rot="-5400000">
              <a:off x="8653979" y="-1425"/>
              <a:ext cx="484101" cy="486178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1"/>
            <p:cNvSpPr/>
            <p:nvPr/>
          </p:nvSpPr>
          <p:spPr>
            <a:xfrm rot="-5400000">
              <a:off x="8171620" y="1448319"/>
              <a:ext cx="1449513" cy="485485"/>
            </a:xfrm>
            <a:custGeom>
              <a:avLst/>
              <a:gdLst/>
              <a:ahLst/>
              <a:cxnLst/>
              <a:rect l="l" t="t" r="r" b="b"/>
              <a:pathLst>
                <a:path w="67014" h="22445" extrusionOk="0">
                  <a:moveTo>
                    <a:pt x="11238" y="1"/>
                  </a:moveTo>
                  <a:cubicBezTo>
                    <a:pt x="5031" y="1"/>
                    <a:pt x="1" y="5031"/>
                    <a:pt x="1" y="11238"/>
                  </a:cubicBezTo>
                  <a:cubicBezTo>
                    <a:pt x="1" y="17414"/>
                    <a:pt x="5031" y="22444"/>
                    <a:pt x="11238" y="22444"/>
                  </a:cubicBezTo>
                  <a:lnTo>
                    <a:pt x="67013" y="22444"/>
                  </a:lnTo>
                  <a:lnTo>
                    <a:pt x="670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4" name="Google Shape;2454;p61"/>
            <p:cNvGrpSpPr/>
            <p:nvPr/>
          </p:nvGrpSpPr>
          <p:grpSpPr>
            <a:xfrm rot="-5400000" flipH="1">
              <a:off x="8655087" y="1443099"/>
              <a:ext cx="484229" cy="493597"/>
              <a:chOff x="116" y="1926514"/>
              <a:chExt cx="649188" cy="644298"/>
            </a:xfrm>
          </p:grpSpPr>
          <p:sp>
            <p:nvSpPr>
              <p:cNvPr id="2455" name="Google Shape;2455;p61"/>
              <p:cNvSpPr/>
              <p:nvPr/>
            </p:nvSpPr>
            <p:spPr>
              <a:xfrm rot="5400000" flipH="1">
                <a:off x="279373" y="2200881"/>
                <a:ext cx="644289" cy="95574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61"/>
              <p:cNvSpPr/>
              <p:nvPr/>
            </p:nvSpPr>
            <p:spPr>
              <a:xfrm rot="5400000" flipH="1">
                <a:off x="92995" y="2202428"/>
                <a:ext cx="644289" cy="9246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216" extrusionOk="0">
                    <a:moveTo>
                      <a:pt x="0" y="1"/>
                    </a:moveTo>
                    <a:lnTo>
                      <a:pt x="0" y="3216"/>
                    </a:lnTo>
                    <a:lnTo>
                      <a:pt x="22412" y="3216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61"/>
              <p:cNvSpPr/>
              <p:nvPr/>
            </p:nvSpPr>
            <p:spPr>
              <a:xfrm rot="5400000" flipH="1">
                <a:off x="-91402" y="2202888"/>
                <a:ext cx="644289" cy="91540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4" extrusionOk="0">
                    <a:moveTo>
                      <a:pt x="0" y="0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61"/>
              <p:cNvSpPr/>
              <p:nvPr/>
            </p:nvSpPr>
            <p:spPr>
              <a:xfrm rot="5400000" flipH="1">
                <a:off x="-276244" y="2202874"/>
                <a:ext cx="64428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412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412" y="3184"/>
                    </a:lnTo>
                    <a:lnTo>
                      <a:pt x="224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59" name="Google Shape;2459;p61"/>
          <p:cNvGrpSpPr/>
          <p:nvPr/>
        </p:nvGrpSpPr>
        <p:grpSpPr>
          <a:xfrm>
            <a:off x="7670821" y="-4525"/>
            <a:ext cx="1484116" cy="5149863"/>
            <a:chOff x="7670821" y="-4525"/>
            <a:chExt cx="1484116" cy="5149863"/>
          </a:xfrm>
        </p:grpSpPr>
        <p:sp>
          <p:nvSpPr>
            <p:cNvPr id="2460" name="Google Shape;2460;p61"/>
            <p:cNvSpPr/>
            <p:nvPr/>
          </p:nvSpPr>
          <p:spPr>
            <a:xfrm rot="-5400000" flipH="1">
              <a:off x="8658756" y="-9543"/>
              <a:ext cx="483688" cy="503722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1"/>
            <p:cNvSpPr/>
            <p:nvPr/>
          </p:nvSpPr>
          <p:spPr>
            <a:xfrm rot="-5400000" flipH="1">
              <a:off x="8671228" y="1138"/>
              <a:ext cx="482303" cy="482359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1"/>
            <p:cNvSpPr/>
            <p:nvPr/>
          </p:nvSpPr>
          <p:spPr>
            <a:xfrm rot="10800000" flipH="1">
              <a:off x="8653397" y="481961"/>
              <a:ext cx="475140" cy="501608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1"/>
            <p:cNvSpPr/>
            <p:nvPr/>
          </p:nvSpPr>
          <p:spPr>
            <a:xfrm rot="10800000" flipH="1">
              <a:off x="8653401" y="481970"/>
              <a:ext cx="51011" cy="501608"/>
            </a:xfrm>
            <a:custGeom>
              <a:avLst/>
              <a:gdLst/>
              <a:ahLst/>
              <a:cxnLst/>
              <a:rect l="l" t="t" r="r" b="b"/>
              <a:pathLst>
                <a:path w="2357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357" y="22476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1"/>
            <p:cNvSpPr/>
            <p:nvPr/>
          </p:nvSpPr>
          <p:spPr>
            <a:xfrm rot="10800000" flipH="1">
              <a:off x="8760884" y="481970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1"/>
            <p:cNvSpPr/>
            <p:nvPr/>
          </p:nvSpPr>
          <p:spPr>
            <a:xfrm rot="10800000" flipH="1">
              <a:off x="8869038" y="481970"/>
              <a:ext cx="50990" cy="501608"/>
            </a:xfrm>
            <a:custGeom>
              <a:avLst/>
              <a:gdLst/>
              <a:ahLst/>
              <a:cxnLst/>
              <a:rect l="l" t="t" r="r" b="b"/>
              <a:pathLst>
                <a:path w="2356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56" y="22476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1"/>
            <p:cNvSpPr/>
            <p:nvPr/>
          </p:nvSpPr>
          <p:spPr>
            <a:xfrm rot="10800000" flipH="1">
              <a:off x="8976500" y="481970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1"/>
            <p:cNvSpPr/>
            <p:nvPr/>
          </p:nvSpPr>
          <p:spPr>
            <a:xfrm rot="10800000">
              <a:off x="7672184" y="481963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1"/>
            <p:cNvSpPr/>
            <p:nvPr/>
          </p:nvSpPr>
          <p:spPr>
            <a:xfrm rot="10800000">
              <a:off x="7672194" y="-4525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1"/>
            <p:cNvSpPr/>
            <p:nvPr/>
          </p:nvSpPr>
          <p:spPr>
            <a:xfrm rot="5400000">
              <a:off x="7464503" y="690360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1"/>
            <p:cNvSpPr/>
            <p:nvPr/>
          </p:nvSpPr>
          <p:spPr>
            <a:xfrm rot="5400000">
              <a:off x="7602706" y="690349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1"/>
            <p:cNvSpPr/>
            <p:nvPr/>
          </p:nvSpPr>
          <p:spPr>
            <a:xfrm rot="5400000">
              <a:off x="7740920" y="690349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1"/>
            <p:cNvSpPr/>
            <p:nvPr/>
          </p:nvSpPr>
          <p:spPr>
            <a:xfrm rot="5400000">
              <a:off x="7879123" y="690360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1"/>
            <p:cNvSpPr/>
            <p:nvPr/>
          </p:nvSpPr>
          <p:spPr>
            <a:xfrm rot="10800000">
              <a:off x="7672194" y="966511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1"/>
            <p:cNvSpPr/>
            <p:nvPr/>
          </p:nvSpPr>
          <p:spPr>
            <a:xfrm rot="5400000" flipH="1">
              <a:off x="7673628" y="961742"/>
              <a:ext cx="483688" cy="48930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1"/>
            <p:cNvSpPr/>
            <p:nvPr/>
          </p:nvSpPr>
          <p:spPr>
            <a:xfrm rot="-5400000" flipH="1">
              <a:off x="8670517" y="1473826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1"/>
            <p:cNvSpPr/>
            <p:nvPr/>
          </p:nvSpPr>
          <p:spPr>
            <a:xfrm rot="-5400000" flipH="1">
              <a:off x="8667810" y="988110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1"/>
            <p:cNvSpPr/>
            <p:nvPr/>
          </p:nvSpPr>
          <p:spPr>
            <a:xfrm flipH="1">
              <a:off x="8669780" y="1889163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1"/>
            <p:cNvSpPr/>
            <p:nvPr/>
          </p:nvSpPr>
          <p:spPr>
            <a:xfrm flipH="1">
              <a:off x="8669780" y="1750950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1"/>
            <p:cNvSpPr/>
            <p:nvPr/>
          </p:nvSpPr>
          <p:spPr>
            <a:xfrm flipH="1">
              <a:off x="8669780" y="1612736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1"/>
            <p:cNvSpPr/>
            <p:nvPr/>
          </p:nvSpPr>
          <p:spPr>
            <a:xfrm rot="10800000" flipH="1">
              <a:off x="8668461" y="1957671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1"/>
            <p:cNvSpPr/>
            <p:nvPr/>
          </p:nvSpPr>
          <p:spPr>
            <a:xfrm rot="-5400000">
              <a:off x="8668466" y="1954316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1"/>
            <p:cNvSpPr/>
            <p:nvPr/>
          </p:nvSpPr>
          <p:spPr>
            <a:xfrm flipH="1">
              <a:off x="8669780" y="1474513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3" name="Google Shape;2483;p61"/>
            <p:cNvGrpSpPr/>
            <p:nvPr/>
          </p:nvGrpSpPr>
          <p:grpSpPr>
            <a:xfrm rot="10800000" flipH="1">
              <a:off x="8165339" y="4"/>
              <a:ext cx="485063" cy="485004"/>
              <a:chOff x="7831939" y="4498901"/>
              <a:chExt cx="644345" cy="644267"/>
            </a:xfrm>
          </p:grpSpPr>
          <p:sp>
            <p:nvSpPr>
              <p:cNvPr id="2484" name="Google Shape;2484;p61"/>
              <p:cNvSpPr/>
              <p:nvPr/>
            </p:nvSpPr>
            <p:spPr>
              <a:xfrm rot="-5400000">
                <a:off x="8108331" y="4591265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61"/>
              <p:cNvSpPr/>
              <p:nvPr/>
            </p:nvSpPr>
            <p:spPr>
              <a:xfrm rot="-5400000">
                <a:off x="8107885" y="4406887"/>
                <a:ext cx="9245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216" y="22412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61"/>
              <p:cNvSpPr/>
              <p:nvPr/>
            </p:nvSpPr>
            <p:spPr>
              <a:xfrm rot="-5400000">
                <a:off x="8108345" y="4222495"/>
                <a:ext cx="9153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1"/>
              <p:cNvSpPr/>
              <p:nvPr/>
            </p:nvSpPr>
            <p:spPr>
              <a:xfrm rot="-5400000">
                <a:off x="8108331" y="4775215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8" name="Google Shape;2488;p61"/>
            <p:cNvSpPr/>
            <p:nvPr/>
          </p:nvSpPr>
          <p:spPr>
            <a:xfrm rot="10800000">
              <a:off x="8666408" y="4661857"/>
              <a:ext cx="481359" cy="483480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7">
    <p:spTree>
      <p:nvGrpSpPr>
        <p:cNvPr id="1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0" name="Google Shape;2490;p62"/>
          <p:cNvGrpSpPr/>
          <p:nvPr/>
        </p:nvGrpSpPr>
        <p:grpSpPr>
          <a:xfrm>
            <a:off x="4014144" y="4652295"/>
            <a:ext cx="5144864" cy="506199"/>
            <a:chOff x="3999148" y="4667290"/>
            <a:chExt cx="5144864" cy="506199"/>
          </a:xfrm>
        </p:grpSpPr>
        <p:sp>
          <p:nvSpPr>
            <p:cNvPr id="2491" name="Google Shape;2491;p62"/>
            <p:cNvSpPr/>
            <p:nvPr/>
          </p:nvSpPr>
          <p:spPr>
            <a:xfrm flipH="1">
              <a:off x="8660323" y="4667290"/>
              <a:ext cx="483688" cy="503722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2"/>
            <p:cNvSpPr/>
            <p:nvPr/>
          </p:nvSpPr>
          <p:spPr>
            <a:xfrm flipH="1">
              <a:off x="8661016" y="4689751"/>
              <a:ext cx="482303" cy="482359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2"/>
            <p:cNvSpPr/>
            <p:nvPr/>
          </p:nvSpPr>
          <p:spPr>
            <a:xfrm rot="-5400000" flipH="1">
              <a:off x="8174150" y="4658714"/>
              <a:ext cx="475140" cy="501608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2"/>
            <p:cNvSpPr/>
            <p:nvPr/>
          </p:nvSpPr>
          <p:spPr>
            <a:xfrm rot="-5400000" flipH="1">
              <a:off x="8386216" y="4662280"/>
              <a:ext cx="50990" cy="501608"/>
            </a:xfrm>
            <a:custGeom>
              <a:avLst/>
              <a:gdLst/>
              <a:ahLst/>
              <a:cxnLst/>
              <a:rect l="l" t="t" r="r" b="b"/>
              <a:pathLst>
                <a:path w="2356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56" y="22476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2"/>
            <p:cNvSpPr/>
            <p:nvPr/>
          </p:nvSpPr>
          <p:spPr>
            <a:xfrm rot="-5400000" flipH="1">
              <a:off x="8385870" y="4770088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2"/>
            <p:cNvSpPr/>
            <p:nvPr/>
          </p:nvSpPr>
          <p:spPr>
            <a:xfrm flipH="1">
              <a:off x="7186240" y="4686996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2"/>
            <p:cNvSpPr/>
            <p:nvPr/>
          </p:nvSpPr>
          <p:spPr>
            <a:xfrm flipH="1">
              <a:off x="7671274" y="4684948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2"/>
            <p:cNvSpPr/>
            <p:nvPr/>
          </p:nvSpPr>
          <p:spPr>
            <a:xfrm rot="5400000" flipH="1">
              <a:off x="6978560" y="4896654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2"/>
            <p:cNvSpPr/>
            <p:nvPr/>
          </p:nvSpPr>
          <p:spPr>
            <a:xfrm rot="5400000" flipH="1">
              <a:off x="7116762" y="4896643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2"/>
            <p:cNvSpPr/>
            <p:nvPr/>
          </p:nvSpPr>
          <p:spPr>
            <a:xfrm rot="5400000" flipH="1">
              <a:off x="7254976" y="4896643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2"/>
            <p:cNvSpPr/>
            <p:nvPr/>
          </p:nvSpPr>
          <p:spPr>
            <a:xfrm rot="-5400000" flipH="1">
              <a:off x="6572514" y="4556401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2"/>
            <p:cNvSpPr/>
            <p:nvPr/>
          </p:nvSpPr>
          <p:spPr>
            <a:xfrm>
              <a:off x="6705079" y="4685615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2"/>
            <p:cNvSpPr/>
            <p:nvPr/>
          </p:nvSpPr>
          <p:spPr>
            <a:xfrm rot="5400000" flipH="1">
              <a:off x="7393199" y="4896643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2"/>
            <p:cNvSpPr/>
            <p:nvPr/>
          </p:nvSpPr>
          <p:spPr>
            <a:xfrm rot="-5400000">
              <a:off x="4000209" y="4683899"/>
              <a:ext cx="481359" cy="483480"/>
            </a:xfrm>
            <a:custGeom>
              <a:avLst/>
              <a:gdLst/>
              <a:ahLst/>
              <a:cxnLst/>
              <a:rect l="l" t="t" r="r" b="b"/>
              <a:pathLst>
                <a:path w="22381" h="22477" extrusionOk="0">
                  <a:moveTo>
                    <a:pt x="0" y="1"/>
                  </a:moveTo>
                  <a:lnTo>
                    <a:pt x="0" y="22476"/>
                  </a:lnTo>
                  <a:cubicBezTo>
                    <a:pt x="12352" y="22476"/>
                    <a:pt x="22380" y="12480"/>
                    <a:pt x="22380" y="128"/>
                  </a:cubicBezTo>
                  <a:lnTo>
                    <a:pt x="223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5" name="Google Shape;2505;p62"/>
          <p:cNvSpPr txBox="1">
            <a:spLocks noGrp="1"/>
          </p:cNvSpPr>
          <p:nvPr>
            <p:ph type="title"/>
          </p:nvPr>
        </p:nvSpPr>
        <p:spPr>
          <a:xfrm>
            <a:off x="639096" y="3095262"/>
            <a:ext cx="25557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06" name="Google Shape;2506;p62"/>
          <p:cNvSpPr txBox="1">
            <a:spLocks noGrp="1"/>
          </p:cNvSpPr>
          <p:nvPr>
            <p:ph type="title" idx="2"/>
          </p:nvPr>
        </p:nvSpPr>
        <p:spPr>
          <a:xfrm>
            <a:off x="3294150" y="3095225"/>
            <a:ext cx="25557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07" name="Google Shape;2507;p62"/>
          <p:cNvSpPr txBox="1">
            <a:spLocks noGrp="1"/>
          </p:cNvSpPr>
          <p:nvPr>
            <p:ph type="title" idx="3"/>
          </p:nvPr>
        </p:nvSpPr>
        <p:spPr>
          <a:xfrm>
            <a:off x="5949204" y="3095225"/>
            <a:ext cx="2555700" cy="4242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08" name="Google Shape;2508;p62"/>
          <p:cNvSpPr txBox="1">
            <a:spLocks noGrp="1"/>
          </p:cNvSpPr>
          <p:nvPr>
            <p:ph type="subTitle" idx="1"/>
          </p:nvPr>
        </p:nvSpPr>
        <p:spPr>
          <a:xfrm>
            <a:off x="785375" y="3595626"/>
            <a:ext cx="22632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Basic"/>
                <a:ea typeface="Basic"/>
                <a:cs typeface="Basic"/>
                <a:sym typeface="Bas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509" name="Google Shape;2509;p62"/>
          <p:cNvSpPr txBox="1">
            <a:spLocks noGrp="1"/>
          </p:cNvSpPr>
          <p:nvPr>
            <p:ph type="subTitle" idx="4"/>
          </p:nvPr>
        </p:nvSpPr>
        <p:spPr>
          <a:xfrm>
            <a:off x="3440426" y="3595626"/>
            <a:ext cx="22632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Basic"/>
                <a:ea typeface="Basic"/>
                <a:cs typeface="Basic"/>
                <a:sym typeface="Bas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510" name="Google Shape;2510;p62"/>
          <p:cNvSpPr txBox="1">
            <a:spLocks noGrp="1"/>
          </p:cNvSpPr>
          <p:nvPr>
            <p:ph type="subTitle" idx="5"/>
          </p:nvPr>
        </p:nvSpPr>
        <p:spPr>
          <a:xfrm>
            <a:off x="6095477" y="3595626"/>
            <a:ext cx="22632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latin typeface="Basic"/>
                <a:ea typeface="Basic"/>
                <a:cs typeface="Basic"/>
                <a:sym typeface="Bas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511" name="Google Shape;2511;p62"/>
          <p:cNvSpPr txBox="1">
            <a:spLocks noGrp="1"/>
          </p:cNvSpPr>
          <p:nvPr>
            <p:ph type="title" idx="6"/>
          </p:nvPr>
        </p:nvSpPr>
        <p:spPr>
          <a:xfrm>
            <a:off x="1472900" y="946704"/>
            <a:ext cx="61866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12" name="Google Shape;2512;p62"/>
          <p:cNvSpPr/>
          <p:nvPr/>
        </p:nvSpPr>
        <p:spPr>
          <a:xfrm rot="-5400000" flipH="1">
            <a:off x="8403705" y="4427004"/>
            <a:ext cx="51011" cy="501608"/>
          </a:xfrm>
          <a:custGeom>
            <a:avLst/>
            <a:gdLst/>
            <a:ahLst/>
            <a:cxnLst/>
            <a:rect l="l" t="t" r="r" b="b"/>
            <a:pathLst>
              <a:path w="2357" h="22476" extrusionOk="0">
                <a:moveTo>
                  <a:pt x="1" y="0"/>
                </a:moveTo>
                <a:lnTo>
                  <a:pt x="1" y="22476"/>
                </a:lnTo>
                <a:lnTo>
                  <a:pt x="2357" y="22476"/>
                </a:lnTo>
                <a:lnTo>
                  <a:pt x="235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3" name="Google Shape;2513;p62"/>
          <p:cNvSpPr/>
          <p:nvPr/>
        </p:nvSpPr>
        <p:spPr>
          <a:xfrm rot="-5400000" flipH="1">
            <a:off x="8403370" y="4534823"/>
            <a:ext cx="51682" cy="501608"/>
          </a:xfrm>
          <a:custGeom>
            <a:avLst/>
            <a:gdLst/>
            <a:ahLst/>
            <a:cxnLst/>
            <a:rect l="l" t="t" r="r" b="b"/>
            <a:pathLst>
              <a:path w="2388" h="22476" extrusionOk="0">
                <a:moveTo>
                  <a:pt x="0" y="0"/>
                </a:moveTo>
                <a:lnTo>
                  <a:pt x="0" y="22476"/>
                </a:lnTo>
                <a:lnTo>
                  <a:pt x="2388" y="22476"/>
                </a:lnTo>
                <a:lnTo>
                  <a:pt x="23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SECTION_HEADER_1">
    <p:spTree>
      <p:nvGrpSpPr>
        <p:cNvPr id="1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Google Shape;2515;p63"/>
          <p:cNvSpPr txBox="1">
            <a:spLocks noGrp="1"/>
          </p:cNvSpPr>
          <p:nvPr>
            <p:ph type="title"/>
          </p:nvPr>
        </p:nvSpPr>
        <p:spPr>
          <a:xfrm>
            <a:off x="2547300" y="539500"/>
            <a:ext cx="40494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16" name="Google Shape;2516;p63"/>
          <p:cNvSpPr txBox="1">
            <a:spLocks noGrp="1"/>
          </p:cNvSpPr>
          <p:nvPr>
            <p:ph type="subTitle" idx="1"/>
          </p:nvPr>
        </p:nvSpPr>
        <p:spPr>
          <a:xfrm>
            <a:off x="2694450" y="2569475"/>
            <a:ext cx="37551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17" name="Google Shape;2517;p63"/>
          <p:cNvSpPr txBox="1"/>
          <p:nvPr/>
        </p:nvSpPr>
        <p:spPr>
          <a:xfrm>
            <a:off x="2627300" y="3905442"/>
            <a:ext cx="38895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09725" rIns="91425" bIns="0" anchor="ctr" anchorCtr="0">
            <a:noAutofit/>
          </a:bodyPr>
          <a:lstStyle/>
          <a:p>
            <a:pPr marL="0" lvl="0" indent="0" algn="ctr" rtl="0">
              <a:lnSpc>
                <a:spcPct val="78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lt2"/>
                </a:solidFill>
                <a:highlight>
                  <a:schemeClr val="dk1"/>
                </a:highlight>
                <a:latin typeface="Basic"/>
                <a:ea typeface="Basic"/>
                <a:cs typeface="Basic"/>
                <a:sym typeface="Basic"/>
              </a:rPr>
              <a:t>CREDITS: This presentation template was created by </a:t>
            </a:r>
            <a:r>
              <a:rPr lang="zh-TW" sz="1000">
                <a:solidFill>
                  <a:schemeClr val="lt2"/>
                </a:solidFill>
                <a:highlight>
                  <a:schemeClr val="dk1"/>
                </a:highlight>
                <a:uFill>
                  <a:noFill/>
                </a:uFill>
                <a:latin typeface="Basic"/>
                <a:ea typeface="Basic"/>
                <a:cs typeface="Basic"/>
                <a:sym typeface="Bas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zh-TW" sz="1000">
                <a:solidFill>
                  <a:schemeClr val="lt2"/>
                </a:solidFill>
                <a:highlight>
                  <a:schemeClr val="dk1"/>
                </a:highlight>
                <a:latin typeface="Basic"/>
                <a:ea typeface="Basic"/>
                <a:cs typeface="Basic"/>
                <a:sym typeface="Basic"/>
              </a:rPr>
              <a:t>, including icons by </a:t>
            </a:r>
            <a:r>
              <a:rPr lang="zh-TW" sz="1000">
                <a:solidFill>
                  <a:schemeClr val="lt2"/>
                </a:solidFill>
                <a:highlight>
                  <a:schemeClr val="dk1"/>
                </a:highlight>
                <a:uFill>
                  <a:noFill/>
                </a:uFill>
                <a:latin typeface="Basic"/>
                <a:ea typeface="Basic"/>
                <a:cs typeface="Basic"/>
                <a:sym typeface="Bas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zh-TW" sz="1000">
                <a:solidFill>
                  <a:schemeClr val="lt2"/>
                </a:solidFill>
                <a:highlight>
                  <a:schemeClr val="dk1"/>
                </a:highlight>
                <a:latin typeface="Basic"/>
                <a:ea typeface="Basic"/>
                <a:cs typeface="Basic"/>
                <a:sym typeface="Basic"/>
              </a:rPr>
              <a:t>, and infographics &amp; images by </a:t>
            </a:r>
            <a:r>
              <a:rPr lang="zh-TW" sz="1000">
                <a:solidFill>
                  <a:schemeClr val="lt2"/>
                </a:solidFill>
                <a:highlight>
                  <a:schemeClr val="dk1"/>
                </a:highlight>
                <a:uFill>
                  <a:noFill/>
                </a:uFill>
                <a:latin typeface="Basic"/>
                <a:ea typeface="Basic"/>
                <a:cs typeface="Basic"/>
                <a:sym typeface="Bas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lt2"/>
              </a:solidFill>
              <a:highlight>
                <a:schemeClr val="dk1"/>
              </a:highlight>
              <a:latin typeface="Basic"/>
              <a:ea typeface="Basic"/>
              <a:cs typeface="Basic"/>
              <a:sym typeface="Basic"/>
            </a:endParaRPr>
          </a:p>
          <a:p>
            <a:pPr marL="0" lvl="0" indent="0" algn="ctr" rtl="0">
              <a:lnSpc>
                <a:spcPct val="78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lt2"/>
              </a:solidFill>
              <a:highlight>
                <a:schemeClr val="dk1"/>
              </a:highlight>
              <a:latin typeface="Basic"/>
              <a:ea typeface="Basic"/>
              <a:cs typeface="Basic"/>
              <a:sym typeface="Basic"/>
            </a:endParaRPr>
          </a:p>
        </p:txBody>
      </p:sp>
      <p:grpSp>
        <p:nvGrpSpPr>
          <p:cNvPr id="2518" name="Google Shape;2518;p63"/>
          <p:cNvGrpSpPr/>
          <p:nvPr/>
        </p:nvGrpSpPr>
        <p:grpSpPr>
          <a:xfrm flipH="1">
            <a:off x="-86" y="477800"/>
            <a:ext cx="9144075" cy="4677303"/>
            <a:chOff x="-86" y="477800"/>
            <a:chExt cx="9144075" cy="4677303"/>
          </a:xfrm>
        </p:grpSpPr>
        <p:sp>
          <p:nvSpPr>
            <p:cNvPr id="2519" name="Google Shape;2519;p63"/>
            <p:cNvSpPr/>
            <p:nvPr/>
          </p:nvSpPr>
          <p:spPr>
            <a:xfrm rot="-5400000" flipH="1">
              <a:off x="7967666" y="2057680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3"/>
            <p:cNvSpPr/>
            <p:nvPr/>
          </p:nvSpPr>
          <p:spPr>
            <a:xfrm rot="-5400000" flipH="1">
              <a:off x="7846410" y="2179926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3"/>
            <p:cNvSpPr/>
            <p:nvPr/>
          </p:nvSpPr>
          <p:spPr>
            <a:xfrm rot="-5400000" flipH="1">
              <a:off x="8656162" y="476744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3"/>
            <p:cNvSpPr/>
            <p:nvPr/>
          </p:nvSpPr>
          <p:spPr>
            <a:xfrm rot="-5400000" flipH="1">
              <a:off x="8534906" y="598989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3"/>
            <p:cNvSpPr/>
            <p:nvPr/>
          </p:nvSpPr>
          <p:spPr>
            <a:xfrm rot="10800000">
              <a:off x="1481694" y="4661860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3"/>
            <p:cNvSpPr/>
            <p:nvPr/>
          </p:nvSpPr>
          <p:spPr>
            <a:xfrm rot="10800000">
              <a:off x="1482100" y="4905767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3"/>
            <p:cNvSpPr/>
            <p:nvPr/>
          </p:nvSpPr>
          <p:spPr>
            <a:xfrm rot="5400000" flipH="1">
              <a:off x="11029" y="4653312"/>
              <a:ext cx="483688" cy="503722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3"/>
            <p:cNvSpPr/>
            <p:nvPr/>
          </p:nvSpPr>
          <p:spPr>
            <a:xfrm rot="5400000" flipH="1">
              <a:off x="-58" y="4663994"/>
              <a:ext cx="482303" cy="482359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3"/>
            <p:cNvSpPr/>
            <p:nvPr/>
          </p:nvSpPr>
          <p:spPr>
            <a:xfrm rot="5400000" flipH="1">
              <a:off x="710749" y="4871372"/>
              <a:ext cx="68910" cy="485108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3" y="22412"/>
                  </a:lnTo>
                  <a:lnTo>
                    <a:pt x="3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3"/>
            <p:cNvSpPr/>
            <p:nvPr/>
          </p:nvSpPr>
          <p:spPr>
            <a:xfrm rot="5400000" flipH="1">
              <a:off x="710738" y="4732217"/>
              <a:ext cx="68931" cy="485108"/>
            </a:xfrm>
            <a:custGeom>
              <a:avLst/>
              <a:gdLst/>
              <a:ahLst/>
              <a:cxnLst/>
              <a:rect l="l" t="t" r="r" b="b"/>
              <a:pathLst>
                <a:path w="3185" h="22412" extrusionOk="0">
                  <a:moveTo>
                    <a:pt x="1" y="0"/>
                  </a:moveTo>
                  <a:lnTo>
                    <a:pt x="1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3"/>
            <p:cNvSpPr/>
            <p:nvPr/>
          </p:nvSpPr>
          <p:spPr>
            <a:xfrm rot="5400000" flipH="1">
              <a:off x="710403" y="4593409"/>
              <a:ext cx="69602" cy="485108"/>
            </a:xfrm>
            <a:custGeom>
              <a:avLst/>
              <a:gdLst/>
              <a:ahLst/>
              <a:cxnLst/>
              <a:rect l="l" t="t" r="r" b="b"/>
              <a:pathLst>
                <a:path w="3216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216" y="22412"/>
                  </a:lnTo>
                  <a:lnTo>
                    <a:pt x="3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3"/>
            <p:cNvSpPr/>
            <p:nvPr/>
          </p:nvSpPr>
          <p:spPr>
            <a:xfrm rot="5400000" flipH="1">
              <a:off x="710749" y="4454590"/>
              <a:ext cx="68910" cy="485108"/>
            </a:xfrm>
            <a:custGeom>
              <a:avLst/>
              <a:gdLst/>
              <a:ahLst/>
              <a:cxnLst/>
              <a:rect l="l" t="t" r="r" b="b"/>
              <a:pathLst>
                <a:path w="3184" h="22412" extrusionOk="0">
                  <a:moveTo>
                    <a:pt x="0" y="0"/>
                  </a:moveTo>
                  <a:lnTo>
                    <a:pt x="0" y="22412"/>
                  </a:lnTo>
                  <a:lnTo>
                    <a:pt x="3184" y="22412"/>
                  </a:lnTo>
                  <a:lnTo>
                    <a:pt x="3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3"/>
            <p:cNvSpPr/>
            <p:nvPr/>
          </p:nvSpPr>
          <p:spPr>
            <a:xfrm rot="-5400000" flipH="1">
              <a:off x="13814" y="4153267"/>
              <a:ext cx="475140" cy="501608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3"/>
            <p:cNvSpPr/>
            <p:nvPr/>
          </p:nvSpPr>
          <p:spPr>
            <a:xfrm rot="-5400000" flipH="1">
              <a:off x="225870" y="3941207"/>
              <a:ext cx="51011" cy="501608"/>
            </a:xfrm>
            <a:custGeom>
              <a:avLst/>
              <a:gdLst/>
              <a:ahLst/>
              <a:cxnLst/>
              <a:rect l="l" t="t" r="r" b="b"/>
              <a:pathLst>
                <a:path w="2357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357" y="22476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63"/>
            <p:cNvSpPr/>
            <p:nvPr/>
          </p:nvSpPr>
          <p:spPr>
            <a:xfrm rot="-5400000" flipH="1">
              <a:off x="225534" y="4049025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3"/>
            <p:cNvSpPr/>
            <p:nvPr/>
          </p:nvSpPr>
          <p:spPr>
            <a:xfrm rot="-5400000" flipH="1">
              <a:off x="225880" y="4156833"/>
              <a:ext cx="50990" cy="501608"/>
            </a:xfrm>
            <a:custGeom>
              <a:avLst/>
              <a:gdLst/>
              <a:ahLst/>
              <a:cxnLst/>
              <a:rect l="l" t="t" r="r" b="b"/>
              <a:pathLst>
                <a:path w="2356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56" y="22476"/>
                  </a:lnTo>
                  <a:lnTo>
                    <a:pt x="23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3"/>
            <p:cNvSpPr/>
            <p:nvPr/>
          </p:nvSpPr>
          <p:spPr>
            <a:xfrm rot="-5400000" flipH="1">
              <a:off x="225534" y="4264640"/>
              <a:ext cx="51682" cy="501608"/>
            </a:xfrm>
            <a:custGeom>
              <a:avLst/>
              <a:gdLst/>
              <a:ahLst/>
              <a:cxnLst/>
              <a:rect l="l" t="t" r="r" b="b"/>
              <a:pathLst>
                <a:path w="2388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63"/>
            <p:cNvSpPr/>
            <p:nvPr/>
          </p:nvSpPr>
          <p:spPr>
            <a:xfrm rot="-5400000" flipH="1">
              <a:off x="218851" y="4379621"/>
              <a:ext cx="65650" cy="501945"/>
            </a:xfrm>
            <a:custGeom>
              <a:avLst/>
              <a:gdLst/>
              <a:ahLst/>
              <a:cxnLst/>
              <a:rect l="l" t="t" r="r" b="b"/>
              <a:pathLst>
                <a:path w="238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388" y="22476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63"/>
            <p:cNvSpPr/>
            <p:nvPr/>
          </p:nvSpPr>
          <p:spPr>
            <a:xfrm>
              <a:off x="998942" y="4179035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997590" y="4668588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3"/>
            <p:cNvSpPr/>
            <p:nvPr/>
          </p:nvSpPr>
          <p:spPr>
            <a:xfrm rot="-5400000">
              <a:off x="1203885" y="4388691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3"/>
            <p:cNvSpPr/>
            <p:nvPr/>
          </p:nvSpPr>
          <p:spPr>
            <a:xfrm rot="-5400000">
              <a:off x="1065682" y="4388680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3"/>
            <p:cNvSpPr/>
            <p:nvPr/>
          </p:nvSpPr>
          <p:spPr>
            <a:xfrm rot="-5400000">
              <a:off x="927468" y="4388680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3"/>
            <p:cNvSpPr/>
            <p:nvPr/>
          </p:nvSpPr>
          <p:spPr>
            <a:xfrm rot="-5400000">
              <a:off x="789265" y="4388691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3"/>
            <p:cNvSpPr/>
            <p:nvPr/>
          </p:nvSpPr>
          <p:spPr>
            <a:xfrm>
              <a:off x="997590" y="3436067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3"/>
            <p:cNvSpPr/>
            <p:nvPr/>
          </p:nvSpPr>
          <p:spPr>
            <a:xfrm rot="-5400000" flipH="1">
              <a:off x="997595" y="3697841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3"/>
            <p:cNvSpPr/>
            <p:nvPr/>
          </p:nvSpPr>
          <p:spPr>
            <a:xfrm flipH="1">
              <a:off x="-80" y="3187876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3"/>
            <p:cNvSpPr/>
            <p:nvPr/>
          </p:nvSpPr>
          <p:spPr>
            <a:xfrm rot="5400000" flipH="1">
              <a:off x="1975" y="3672866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3"/>
            <p:cNvSpPr/>
            <p:nvPr/>
          </p:nvSpPr>
          <p:spPr>
            <a:xfrm flipH="1">
              <a:off x="1323" y="2444908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3"/>
            <p:cNvSpPr/>
            <p:nvPr/>
          </p:nvSpPr>
          <p:spPr>
            <a:xfrm rot="5400000">
              <a:off x="1318" y="2706682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3"/>
            <p:cNvSpPr/>
            <p:nvPr/>
          </p:nvSpPr>
          <p:spPr>
            <a:xfrm rot="-5400000">
              <a:off x="8647807" y="4644784"/>
              <a:ext cx="483688" cy="503722"/>
            </a:xfrm>
            <a:custGeom>
              <a:avLst/>
              <a:gdLst/>
              <a:ahLst/>
              <a:cxnLst/>
              <a:rect l="l" t="t" r="r" b="b"/>
              <a:pathLst>
                <a:path w="22349" h="23272" extrusionOk="0">
                  <a:moveTo>
                    <a:pt x="1" y="1"/>
                  </a:moveTo>
                  <a:lnTo>
                    <a:pt x="1" y="23272"/>
                  </a:lnTo>
                  <a:lnTo>
                    <a:pt x="22349" y="23272"/>
                  </a:lnTo>
                  <a:lnTo>
                    <a:pt x="223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3"/>
            <p:cNvSpPr/>
            <p:nvPr/>
          </p:nvSpPr>
          <p:spPr>
            <a:xfrm rot="-5400000">
              <a:off x="8660279" y="4655466"/>
              <a:ext cx="482303" cy="482359"/>
            </a:xfrm>
            <a:custGeom>
              <a:avLst/>
              <a:gdLst/>
              <a:ahLst/>
              <a:cxnLst/>
              <a:rect l="l" t="t" r="r" b="b"/>
              <a:pathLst>
                <a:path w="22285" h="22285" extrusionOk="0">
                  <a:moveTo>
                    <a:pt x="11111" y="0"/>
                  </a:moveTo>
                  <a:lnTo>
                    <a:pt x="1" y="11111"/>
                  </a:lnTo>
                  <a:lnTo>
                    <a:pt x="11175" y="22285"/>
                  </a:lnTo>
                  <a:lnTo>
                    <a:pt x="22285" y="11142"/>
                  </a:lnTo>
                  <a:lnTo>
                    <a:pt x="11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3"/>
            <p:cNvSpPr/>
            <p:nvPr/>
          </p:nvSpPr>
          <p:spPr>
            <a:xfrm>
              <a:off x="8642448" y="4155393"/>
              <a:ext cx="475140" cy="501608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1" y="22476"/>
                  </a:lnTo>
                  <a:lnTo>
                    <a:pt x="22349" y="22476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3"/>
            <p:cNvSpPr/>
            <p:nvPr/>
          </p:nvSpPr>
          <p:spPr>
            <a:xfrm flipH="1">
              <a:off x="7661235" y="4170507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3"/>
            <p:cNvSpPr/>
            <p:nvPr/>
          </p:nvSpPr>
          <p:spPr>
            <a:xfrm flipH="1">
              <a:off x="7661245" y="4656973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3"/>
            <p:cNvSpPr/>
            <p:nvPr/>
          </p:nvSpPr>
          <p:spPr>
            <a:xfrm rot="5400000" flipH="1">
              <a:off x="7453554" y="4380163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3"/>
            <p:cNvSpPr/>
            <p:nvPr/>
          </p:nvSpPr>
          <p:spPr>
            <a:xfrm rot="5400000" flipH="1">
              <a:off x="7591757" y="4380152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3"/>
            <p:cNvSpPr/>
            <p:nvPr/>
          </p:nvSpPr>
          <p:spPr>
            <a:xfrm rot="5400000" flipH="1">
              <a:off x="7729971" y="4380152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3"/>
            <p:cNvSpPr/>
            <p:nvPr/>
          </p:nvSpPr>
          <p:spPr>
            <a:xfrm rot="5400000" flipH="1">
              <a:off x="7868174" y="4380163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3"/>
            <p:cNvSpPr/>
            <p:nvPr/>
          </p:nvSpPr>
          <p:spPr>
            <a:xfrm flipH="1">
              <a:off x="7661245" y="3427539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3"/>
            <p:cNvSpPr/>
            <p:nvPr/>
          </p:nvSpPr>
          <p:spPr>
            <a:xfrm rot="5400000">
              <a:off x="7662680" y="3687918"/>
              <a:ext cx="483688" cy="48930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3"/>
            <p:cNvSpPr/>
            <p:nvPr/>
          </p:nvSpPr>
          <p:spPr>
            <a:xfrm rot="-5400000">
              <a:off x="8659569" y="3178644"/>
              <a:ext cx="482347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0" y="0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3"/>
            <p:cNvSpPr/>
            <p:nvPr/>
          </p:nvSpPr>
          <p:spPr>
            <a:xfrm rot="-5400000">
              <a:off x="8656861" y="3664338"/>
              <a:ext cx="483688" cy="486515"/>
            </a:xfrm>
            <a:custGeom>
              <a:avLst/>
              <a:gdLst/>
              <a:ahLst/>
              <a:cxnLst/>
              <a:rect l="l" t="t" r="r" b="b"/>
              <a:pathLst>
                <a:path w="22349" h="22477" extrusionOk="0">
                  <a:moveTo>
                    <a:pt x="22348" y="1"/>
                  </a:moveTo>
                  <a:lnTo>
                    <a:pt x="0" y="22476"/>
                  </a:lnTo>
                  <a:lnTo>
                    <a:pt x="22348" y="22476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3"/>
            <p:cNvSpPr/>
            <p:nvPr/>
          </p:nvSpPr>
          <p:spPr>
            <a:xfrm rot="10800000">
              <a:off x="8658831" y="3181359"/>
              <a:ext cx="485085" cy="68440"/>
            </a:xfrm>
            <a:custGeom>
              <a:avLst/>
              <a:gdLst/>
              <a:ahLst/>
              <a:cxnLst/>
              <a:rect l="l" t="t" r="r" b="b"/>
              <a:pathLst>
                <a:path w="22349" h="3184" extrusionOk="0">
                  <a:moveTo>
                    <a:pt x="0" y="0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3"/>
            <p:cNvSpPr/>
            <p:nvPr/>
          </p:nvSpPr>
          <p:spPr>
            <a:xfrm rot="10800000">
              <a:off x="8658831" y="3319552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3"/>
            <p:cNvSpPr/>
            <p:nvPr/>
          </p:nvSpPr>
          <p:spPr>
            <a:xfrm rot="10800000">
              <a:off x="8658831" y="3457765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3"/>
            <p:cNvSpPr/>
            <p:nvPr/>
          </p:nvSpPr>
          <p:spPr>
            <a:xfrm>
              <a:off x="8657513" y="2436379"/>
              <a:ext cx="483688" cy="744913"/>
            </a:xfrm>
            <a:custGeom>
              <a:avLst/>
              <a:gdLst/>
              <a:ahLst/>
              <a:cxnLst/>
              <a:rect l="l" t="t" r="r" b="b"/>
              <a:pathLst>
                <a:path w="22349" h="34415" extrusionOk="0">
                  <a:moveTo>
                    <a:pt x="11174" y="1"/>
                  </a:moveTo>
                  <a:cubicBezTo>
                    <a:pt x="4998" y="1"/>
                    <a:pt x="0" y="4999"/>
                    <a:pt x="0" y="11175"/>
                  </a:cubicBezTo>
                  <a:lnTo>
                    <a:pt x="0" y="34414"/>
                  </a:lnTo>
                  <a:lnTo>
                    <a:pt x="22348" y="34414"/>
                  </a:lnTo>
                  <a:lnTo>
                    <a:pt x="22348" y="11175"/>
                  </a:lnTo>
                  <a:cubicBezTo>
                    <a:pt x="22348" y="4999"/>
                    <a:pt x="17350" y="1"/>
                    <a:pt x="11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3"/>
            <p:cNvSpPr/>
            <p:nvPr/>
          </p:nvSpPr>
          <p:spPr>
            <a:xfrm rot="-5400000" flipH="1">
              <a:off x="8657517" y="2698154"/>
              <a:ext cx="483688" cy="486493"/>
            </a:xfrm>
            <a:custGeom>
              <a:avLst/>
              <a:gdLst/>
              <a:ahLst/>
              <a:cxnLst/>
              <a:rect l="l" t="t" r="r" b="b"/>
              <a:pathLst>
                <a:path w="22349" h="22476" extrusionOk="0">
                  <a:moveTo>
                    <a:pt x="1" y="0"/>
                  </a:moveTo>
                  <a:lnTo>
                    <a:pt x="22349" y="22475"/>
                  </a:lnTo>
                  <a:lnTo>
                    <a:pt x="22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3"/>
            <p:cNvSpPr/>
            <p:nvPr/>
          </p:nvSpPr>
          <p:spPr>
            <a:xfrm rot="10800000">
              <a:off x="8658831" y="3595988"/>
              <a:ext cx="485085" cy="68462"/>
            </a:xfrm>
            <a:custGeom>
              <a:avLst/>
              <a:gdLst/>
              <a:ahLst/>
              <a:cxnLst/>
              <a:rect l="l" t="t" r="r" b="b"/>
              <a:pathLst>
                <a:path w="22349" h="3185" extrusionOk="0">
                  <a:moveTo>
                    <a:pt x="0" y="1"/>
                  </a:moveTo>
                  <a:lnTo>
                    <a:pt x="0" y="3184"/>
                  </a:lnTo>
                  <a:lnTo>
                    <a:pt x="22348" y="3184"/>
                  </a:lnTo>
                  <a:lnTo>
                    <a:pt x="22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8" name="Google Shape;2568;p63"/>
            <p:cNvGrpSpPr/>
            <p:nvPr/>
          </p:nvGrpSpPr>
          <p:grpSpPr>
            <a:xfrm>
              <a:off x="8154390" y="4653954"/>
              <a:ext cx="485063" cy="485004"/>
              <a:chOff x="7831939" y="4498901"/>
              <a:chExt cx="644345" cy="644267"/>
            </a:xfrm>
          </p:grpSpPr>
          <p:sp>
            <p:nvSpPr>
              <p:cNvPr id="2569" name="Google Shape;2569;p63"/>
              <p:cNvSpPr/>
              <p:nvPr/>
            </p:nvSpPr>
            <p:spPr>
              <a:xfrm rot="-5400000">
                <a:off x="8108331" y="4591265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63"/>
              <p:cNvSpPr/>
              <p:nvPr/>
            </p:nvSpPr>
            <p:spPr>
              <a:xfrm rot="-5400000">
                <a:off x="8107885" y="4406887"/>
                <a:ext cx="9245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216" y="22412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63"/>
              <p:cNvSpPr/>
              <p:nvPr/>
            </p:nvSpPr>
            <p:spPr>
              <a:xfrm rot="-5400000">
                <a:off x="8108345" y="4222495"/>
                <a:ext cx="91532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22412" extrusionOk="0">
                    <a:moveTo>
                      <a:pt x="0" y="0"/>
                    </a:moveTo>
                    <a:lnTo>
                      <a:pt x="0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63"/>
              <p:cNvSpPr/>
              <p:nvPr/>
            </p:nvSpPr>
            <p:spPr>
              <a:xfrm rot="-5400000">
                <a:off x="8108331" y="4775215"/>
                <a:ext cx="91561" cy="644345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2412" extrusionOk="0">
                    <a:moveTo>
                      <a:pt x="1" y="0"/>
                    </a:moveTo>
                    <a:lnTo>
                      <a:pt x="1" y="22412"/>
                    </a:lnTo>
                    <a:lnTo>
                      <a:pt x="3184" y="2241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73" name="Google Shape;2573;p63"/>
            <p:cNvSpPr/>
            <p:nvPr/>
          </p:nvSpPr>
          <p:spPr>
            <a:xfrm rot="5400000">
              <a:off x="542112" y="1676680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3"/>
            <p:cNvSpPr/>
            <p:nvPr/>
          </p:nvSpPr>
          <p:spPr>
            <a:xfrm rot="5400000">
              <a:off x="664753" y="1798926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3"/>
            <p:cNvSpPr/>
            <p:nvPr/>
          </p:nvSpPr>
          <p:spPr>
            <a:xfrm rot="5400000">
              <a:off x="6016" y="476744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3"/>
            <p:cNvSpPr/>
            <p:nvPr/>
          </p:nvSpPr>
          <p:spPr>
            <a:xfrm rot="5400000">
              <a:off x="128657" y="598989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3"/>
            <p:cNvSpPr/>
            <p:nvPr/>
          </p:nvSpPr>
          <p:spPr>
            <a:xfrm>
              <a:off x="7180399" y="4661860"/>
              <a:ext cx="485073" cy="487186"/>
            </a:xfrm>
            <a:custGeom>
              <a:avLst/>
              <a:gdLst/>
              <a:ahLst/>
              <a:cxnLst/>
              <a:rect l="l" t="t" r="r" b="b"/>
              <a:pathLst>
                <a:path w="22413" h="22508" extrusionOk="0">
                  <a:moveTo>
                    <a:pt x="11206" y="0"/>
                  </a:moveTo>
                  <a:cubicBezTo>
                    <a:pt x="4998" y="0"/>
                    <a:pt x="0" y="5094"/>
                    <a:pt x="128" y="11302"/>
                  </a:cubicBezTo>
                  <a:lnTo>
                    <a:pt x="128" y="11397"/>
                  </a:lnTo>
                  <a:cubicBezTo>
                    <a:pt x="128" y="17510"/>
                    <a:pt x="5094" y="22476"/>
                    <a:pt x="11206" y="22508"/>
                  </a:cubicBezTo>
                  <a:cubicBezTo>
                    <a:pt x="17350" y="22476"/>
                    <a:pt x="22285" y="17510"/>
                    <a:pt x="22317" y="11397"/>
                  </a:cubicBezTo>
                  <a:lnTo>
                    <a:pt x="22317" y="11302"/>
                  </a:lnTo>
                  <a:cubicBezTo>
                    <a:pt x="22412" y="5094"/>
                    <a:pt x="17414" y="0"/>
                    <a:pt x="11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3"/>
            <p:cNvSpPr/>
            <p:nvPr/>
          </p:nvSpPr>
          <p:spPr>
            <a:xfrm>
              <a:off x="7181378" y="4661870"/>
              <a:ext cx="483688" cy="243268"/>
            </a:xfrm>
            <a:custGeom>
              <a:avLst/>
              <a:gdLst/>
              <a:ahLst/>
              <a:cxnLst/>
              <a:rect l="l" t="t" r="r" b="b"/>
              <a:pathLst>
                <a:path w="22349" h="11239" extrusionOk="0">
                  <a:moveTo>
                    <a:pt x="11175" y="1"/>
                  </a:moveTo>
                  <a:cubicBezTo>
                    <a:pt x="4999" y="1"/>
                    <a:pt x="1" y="4999"/>
                    <a:pt x="1" y="11175"/>
                  </a:cubicBezTo>
                  <a:lnTo>
                    <a:pt x="1" y="11238"/>
                  </a:lnTo>
                  <a:lnTo>
                    <a:pt x="22349" y="11238"/>
                  </a:lnTo>
                  <a:lnTo>
                    <a:pt x="22349" y="11175"/>
                  </a:lnTo>
                  <a:cubicBezTo>
                    <a:pt x="22349" y="4999"/>
                    <a:pt x="17351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9" name="Google Shape;2579;p63"/>
            <p:cNvGrpSpPr/>
            <p:nvPr/>
          </p:nvGrpSpPr>
          <p:grpSpPr>
            <a:xfrm>
              <a:off x="8642593" y="4154788"/>
              <a:ext cx="499689" cy="501608"/>
              <a:chOff x="8642452" y="4155384"/>
              <a:chExt cx="482931" cy="501608"/>
            </a:xfrm>
          </p:grpSpPr>
          <p:sp>
            <p:nvSpPr>
              <p:cNvPr id="2580" name="Google Shape;2580;p63"/>
              <p:cNvSpPr/>
              <p:nvPr/>
            </p:nvSpPr>
            <p:spPr>
              <a:xfrm>
                <a:off x="8642452" y="4155384"/>
                <a:ext cx="51011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22476" extrusionOk="0">
                    <a:moveTo>
                      <a:pt x="1" y="0"/>
                    </a:moveTo>
                    <a:lnTo>
                      <a:pt x="1" y="22476"/>
                    </a:lnTo>
                    <a:lnTo>
                      <a:pt x="2357" y="22476"/>
                    </a:lnTo>
                    <a:lnTo>
                      <a:pt x="23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63"/>
              <p:cNvSpPr/>
              <p:nvPr/>
            </p:nvSpPr>
            <p:spPr>
              <a:xfrm>
                <a:off x="8749935" y="4155384"/>
                <a:ext cx="51682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88" y="2247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63"/>
              <p:cNvSpPr/>
              <p:nvPr/>
            </p:nvSpPr>
            <p:spPr>
              <a:xfrm>
                <a:off x="8858089" y="4155384"/>
                <a:ext cx="50990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56" y="22476"/>
                    </a:lnTo>
                    <a:lnTo>
                      <a:pt x="235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63"/>
              <p:cNvSpPr/>
              <p:nvPr/>
            </p:nvSpPr>
            <p:spPr>
              <a:xfrm>
                <a:off x="8965551" y="4155384"/>
                <a:ext cx="51682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88" y="2247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63"/>
              <p:cNvSpPr/>
              <p:nvPr/>
            </p:nvSpPr>
            <p:spPr>
              <a:xfrm>
                <a:off x="9073701" y="4155384"/>
                <a:ext cx="51682" cy="501608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22476" extrusionOk="0">
                    <a:moveTo>
                      <a:pt x="0" y="0"/>
                    </a:moveTo>
                    <a:lnTo>
                      <a:pt x="0" y="22476"/>
                    </a:lnTo>
                    <a:lnTo>
                      <a:pt x="2388" y="22476"/>
                    </a:lnTo>
                    <a:lnTo>
                      <a:pt x="2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5" name="Google Shape;2585;p63"/>
            <p:cNvGrpSpPr/>
            <p:nvPr/>
          </p:nvGrpSpPr>
          <p:grpSpPr>
            <a:xfrm>
              <a:off x="529" y="3189209"/>
              <a:ext cx="483123" cy="485085"/>
              <a:chOff x="529" y="3189209"/>
              <a:chExt cx="483123" cy="485085"/>
            </a:xfrm>
          </p:grpSpPr>
          <p:sp>
            <p:nvSpPr>
              <p:cNvPr id="2586" name="Google Shape;2586;p63"/>
              <p:cNvSpPr/>
              <p:nvPr/>
            </p:nvSpPr>
            <p:spPr>
              <a:xfrm rot="5400000" flipH="1">
                <a:off x="-69558" y="3397521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63"/>
              <p:cNvSpPr/>
              <p:nvPr/>
            </p:nvSpPr>
            <p:spPr>
              <a:xfrm rot="5400000" flipH="1">
                <a:off x="68656" y="3397521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63"/>
              <p:cNvSpPr/>
              <p:nvPr/>
            </p:nvSpPr>
            <p:spPr>
              <a:xfrm rot="5400000" flipH="1">
                <a:off x="206879" y="3397521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63"/>
              <p:cNvSpPr/>
              <p:nvPr/>
            </p:nvSpPr>
            <p:spPr>
              <a:xfrm rot="5400000" flipH="1">
                <a:off x="-207783" y="3397521"/>
                <a:ext cx="485085" cy="68462"/>
              </a:xfrm>
              <a:custGeom>
                <a:avLst/>
                <a:gdLst/>
                <a:ahLst/>
                <a:cxnLst/>
                <a:rect l="l" t="t" r="r" b="b"/>
                <a:pathLst>
                  <a:path w="22349" h="3185" extrusionOk="0">
                    <a:moveTo>
                      <a:pt x="0" y="1"/>
                    </a:moveTo>
                    <a:lnTo>
                      <a:pt x="0" y="3184"/>
                    </a:lnTo>
                    <a:lnTo>
                      <a:pt x="22348" y="3184"/>
                    </a:lnTo>
                    <a:lnTo>
                      <a:pt x="22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8" Type="http://schemas.openxmlformats.org/officeDocument/2006/relationships/slideLayout" Target="../slideLayouts/slideLayout19.xml"/><Relationship Id="rId51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 b="1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sic"/>
              <a:buChar char="●"/>
              <a:defRPr sz="1800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1pPr>
            <a:lvl2pPr marL="914400" lvl="1" indent="-317500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○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2pPr>
            <a:lvl3pPr marL="1371600" lvl="2" indent="-317500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■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3pPr>
            <a:lvl4pPr marL="1828800" lvl="3" indent="-317500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●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4pPr>
            <a:lvl5pPr marL="2286000" lvl="4" indent="-317500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○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5pPr>
            <a:lvl6pPr marL="2743200" lvl="5" indent="-317500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■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6pPr>
            <a:lvl7pPr marL="3200400" lvl="6" indent="-317500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●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7pPr>
            <a:lvl8pPr marL="3657600" lvl="7" indent="-317500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○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8pPr>
            <a:lvl9pPr marL="4114800" lvl="8" indent="-317500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sic"/>
              <a:buChar char="■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hung-yi/ml%E5%85%A5%E9%96%80-%E5%8D%81%E4%B8%83-%E9%9A%A8%E6%A9%9F%E6%A3%AE%E6%9E%97-random-forest-6afc24871857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ithelp.ithome.com.tw/m/articles/10224036" TargetMode="External"/><Relationship Id="rId5" Type="http://schemas.openxmlformats.org/officeDocument/2006/relationships/hyperlink" Target="https://pyecontech.com/2020/02/27/bayesian_classifier/" TargetMode="External"/><Relationship Id="rId4" Type="http://schemas.openxmlformats.org/officeDocument/2006/relationships/hyperlink" Target="https://ithelp.ithome.com.tw/articles/10278807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p64"/>
          <p:cNvSpPr txBox="1">
            <a:spLocks noGrp="1"/>
          </p:cNvSpPr>
          <p:nvPr>
            <p:ph type="subTitle" idx="1"/>
          </p:nvPr>
        </p:nvSpPr>
        <p:spPr>
          <a:xfrm>
            <a:off x="2590225" y="3908200"/>
            <a:ext cx="5228100" cy="89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900" dirty="0">
                <a:latin typeface="DM Serif Text" pitchFamily="2" charset="0"/>
              </a:rPr>
              <a:t> </a:t>
            </a:r>
            <a:r>
              <a:rPr lang="zh-TW" sz="1900" dirty="0">
                <a:latin typeface="DM Serif Text" pitchFamily="2" charset="0"/>
              </a:rPr>
              <a:t>B103040013 陳佳琪 B103040044 林廷宇 B103040045 楊貽婷 B103040046 余承恩 B103040047 周安</a:t>
            </a:r>
            <a:endParaRPr sz="1900" dirty="0">
              <a:latin typeface="DM Serif Text" pitchFamily="2" charset="0"/>
            </a:endParaRPr>
          </a:p>
        </p:txBody>
      </p:sp>
      <p:sp>
        <p:nvSpPr>
          <p:cNvPr id="2595" name="Google Shape;2595;p64"/>
          <p:cNvSpPr txBox="1">
            <a:spLocks noGrp="1"/>
          </p:cNvSpPr>
          <p:nvPr>
            <p:ph type="ctrTitle"/>
          </p:nvPr>
        </p:nvSpPr>
        <p:spPr>
          <a:xfrm>
            <a:off x="741625" y="2070450"/>
            <a:ext cx="7076700" cy="199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資料探勘期中報告第六組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p73"/>
          <p:cNvSpPr txBox="1">
            <a:spLocks noGrp="1"/>
          </p:cNvSpPr>
          <p:nvPr>
            <p:ph type="title"/>
          </p:nvPr>
        </p:nvSpPr>
        <p:spPr>
          <a:xfrm>
            <a:off x="320725" y="245350"/>
            <a:ext cx="84660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</a:rPr>
              <a:t>KNN 程式實作 - 歐基里德距離及預測結果</a:t>
            </a:r>
            <a:endParaRPr sz="3000" dirty="0">
              <a:solidFill>
                <a:schemeClr val="dk1"/>
              </a:solidFill>
              <a:latin typeface="DM Serif Text" pitchFamily="2" charset="0"/>
              <a:ea typeface="微軟正黑體" panose="020B0604030504040204" pitchFamily="34" charset="-120"/>
            </a:endParaRPr>
          </a:p>
        </p:txBody>
      </p:sp>
      <p:pic>
        <p:nvPicPr>
          <p:cNvPr id="2696" name="Google Shape;2696;p73"/>
          <p:cNvPicPr preferRelativeResize="0"/>
          <p:nvPr/>
        </p:nvPicPr>
        <p:blipFill rotWithShape="1">
          <a:blip r:embed="rId3">
            <a:alphaModFix/>
          </a:blip>
          <a:srcRect l="1068"/>
          <a:stretch/>
        </p:blipFill>
        <p:spPr>
          <a:xfrm>
            <a:off x="2069400" y="785900"/>
            <a:ext cx="5005200" cy="42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74"/>
          <p:cNvSpPr txBox="1">
            <a:spLocks noGrp="1"/>
          </p:cNvSpPr>
          <p:nvPr>
            <p:ph type="title"/>
          </p:nvPr>
        </p:nvSpPr>
        <p:spPr>
          <a:xfrm>
            <a:off x="320725" y="245350"/>
            <a:ext cx="84660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</a:rPr>
              <a:t>KNN 程式實作 - 準確率、召回率</a:t>
            </a:r>
            <a:endParaRPr sz="3000" dirty="0">
              <a:solidFill>
                <a:schemeClr val="dk1"/>
              </a:solidFill>
              <a:latin typeface="DM Serif Text" pitchFamily="2" charset="0"/>
              <a:ea typeface="微軟正黑體" panose="020B0604030504040204" pitchFamily="34" charset="-120"/>
            </a:endParaRPr>
          </a:p>
        </p:txBody>
      </p:sp>
      <p:pic>
        <p:nvPicPr>
          <p:cNvPr id="2702" name="Google Shape;2702;p74"/>
          <p:cNvPicPr preferRelativeResize="0"/>
          <p:nvPr/>
        </p:nvPicPr>
        <p:blipFill rotWithShape="1">
          <a:blip r:embed="rId3"/>
          <a:srcRect l="3580" r="8886"/>
          <a:stretch/>
        </p:blipFill>
        <p:spPr>
          <a:xfrm>
            <a:off x="1205841" y="1079075"/>
            <a:ext cx="6695768" cy="36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" name="Google Shape;2707;p75"/>
          <p:cNvSpPr/>
          <p:nvPr/>
        </p:nvSpPr>
        <p:spPr>
          <a:xfrm rot="-5400000" flipH="1">
            <a:off x="8866579" y="1679713"/>
            <a:ext cx="485085" cy="68440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08" name="Google Shape;2708;p75"/>
          <p:cNvPicPr preferRelativeResize="0"/>
          <p:nvPr/>
        </p:nvPicPr>
        <p:blipFill rotWithShape="1">
          <a:blip r:embed="rId3"/>
          <a:srcRect r="748"/>
          <a:stretch/>
        </p:blipFill>
        <p:spPr>
          <a:xfrm>
            <a:off x="-31072" y="879450"/>
            <a:ext cx="9206144" cy="4374891"/>
          </a:xfrm>
          <a:prstGeom prst="rect">
            <a:avLst/>
          </a:prstGeom>
          <a:noFill/>
          <a:ln>
            <a:noFill/>
          </a:ln>
        </p:spPr>
      </p:pic>
      <p:sp>
        <p:nvSpPr>
          <p:cNvPr id="2709" name="Google Shape;2709;p75"/>
          <p:cNvSpPr txBox="1">
            <a:spLocks noGrp="1"/>
          </p:cNvSpPr>
          <p:nvPr>
            <p:ph type="body" idx="4294967295"/>
          </p:nvPr>
        </p:nvSpPr>
        <p:spPr>
          <a:xfrm>
            <a:off x="1311350" y="47850"/>
            <a:ext cx="43776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500" b="1" dirty="0"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實驗 A：K = 5到59之間的奇數藍線為準確率，黃線為召回率</a:t>
            </a:r>
            <a:endParaRPr sz="2500" b="1" dirty="0">
              <a:latin typeface="DM Serif Text" pitchFamily="2" charset="0"/>
              <a:ea typeface="微軟正黑體" panose="020B0604030504040204" pitchFamily="34" charset="-120"/>
              <a:cs typeface="DM Serif Display"/>
              <a:sym typeface="DM Serif Display"/>
            </a:endParaRPr>
          </a:p>
        </p:txBody>
      </p:sp>
      <p:pic>
        <p:nvPicPr>
          <p:cNvPr id="2710" name="Google Shape;2710;p75"/>
          <p:cNvPicPr preferRelativeResize="0"/>
          <p:nvPr/>
        </p:nvPicPr>
        <p:blipFill rotWithShape="1">
          <a:blip r:embed="rId4"/>
          <a:srcRect l="1978" r="13290"/>
          <a:stretch/>
        </p:blipFill>
        <p:spPr>
          <a:xfrm>
            <a:off x="2797201" y="2390868"/>
            <a:ext cx="5783498" cy="676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p76"/>
          <p:cNvSpPr/>
          <p:nvPr/>
        </p:nvSpPr>
        <p:spPr>
          <a:xfrm rot="-5400000" flipH="1">
            <a:off x="8866579" y="1679713"/>
            <a:ext cx="485085" cy="68440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76"/>
          <p:cNvSpPr txBox="1">
            <a:spLocks noGrp="1"/>
          </p:cNvSpPr>
          <p:nvPr>
            <p:ph type="body" idx="4294967295"/>
          </p:nvPr>
        </p:nvSpPr>
        <p:spPr>
          <a:xfrm>
            <a:off x="1311350" y="47850"/>
            <a:ext cx="43776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b="1" dirty="0"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實驗 B：K = 5到59之間的奇數藍線為準確率，黃線為召回率</a:t>
            </a:r>
            <a:endParaRPr sz="2500" b="1" dirty="0">
              <a:latin typeface="DM Serif Text" pitchFamily="2" charset="0"/>
              <a:ea typeface="微軟正黑體" panose="020B0604030504040204" pitchFamily="34" charset="-120"/>
              <a:cs typeface="DM Serif Display"/>
              <a:sym typeface="DM Serif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500" b="1" dirty="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2717" name="Google Shape;2717;p76"/>
          <p:cNvPicPr preferRelativeResize="0"/>
          <p:nvPr/>
        </p:nvPicPr>
        <p:blipFill rotWithShape="1">
          <a:blip r:embed="rId3"/>
          <a:srcRect t="455" b="15"/>
          <a:stretch/>
        </p:blipFill>
        <p:spPr>
          <a:xfrm>
            <a:off x="-127439" y="909544"/>
            <a:ext cx="9288190" cy="431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8" name="Google Shape;2718;p76"/>
          <p:cNvPicPr preferRelativeResize="0"/>
          <p:nvPr/>
        </p:nvPicPr>
        <p:blipFill rotWithShape="1">
          <a:blip r:embed="rId4"/>
          <a:srcRect l="7470" t="12000" r="7470"/>
          <a:stretch/>
        </p:blipFill>
        <p:spPr>
          <a:xfrm>
            <a:off x="2645547" y="2432479"/>
            <a:ext cx="5886410" cy="75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p77"/>
          <p:cNvSpPr txBox="1">
            <a:spLocks noGrp="1"/>
          </p:cNvSpPr>
          <p:nvPr>
            <p:ph type="title"/>
          </p:nvPr>
        </p:nvSpPr>
        <p:spPr>
          <a:xfrm>
            <a:off x="3933775" y="2220003"/>
            <a:ext cx="33846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Random Forest</a:t>
            </a:r>
            <a:endParaRPr/>
          </a:p>
        </p:txBody>
      </p:sp>
      <p:sp>
        <p:nvSpPr>
          <p:cNvPr id="2728" name="Google Shape;2728;p77"/>
          <p:cNvSpPr txBox="1">
            <a:spLocks noGrp="1"/>
          </p:cNvSpPr>
          <p:nvPr>
            <p:ph type="title" idx="2"/>
          </p:nvPr>
        </p:nvSpPr>
        <p:spPr>
          <a:xfrm>
            <a:off x="980850" y="1909650"/>
            <a:ext cx="2663400" cy="17694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p78"/>
          <p:cNvSpPr txBox="1">
            <a:spLocks noGrp="1"/>
          </p:cNvSpPr>
          <p:nvPr>
            <p:ph type="title"/>
          </p:nvPr>
        </p:nvSpPr>
        <p:spPr>
          <a:xfrm>
            <a:off x="1043825" y="655128"/>
            <a:ext cx="6389100" cy="5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DM Serif Text" pitchFamily="2" charset="0"/>
                <a:ea typeface="微軟正黑體" panose="020B0604030504040204" pitchFamily="34" charset="-120"/>
              </a:rPr>
              <a:t>原理介紹：</a:t>
            </a:r>
            <a:endParaRPr dirty="0">
              <a:latin typeface="DM Serif Text" pitchFamily="2" charset="0"/>
              <a:ea typeface="微軟正黑體" panose="020B0604030504040204" pitchFamily="34" charset="-120"/>
            </a:endParaRPr>
          </a:p>
        </p:txBody>
      </p:sp>
      <p:sp>
        <p:nvSpPr>
          <p:cNvPr id="2734" name="Google Shape;2734;p78"/>
          <p:cNvSpPr txBox="1"/>
          <p:nvPr/>
        </p:nvSpPr>
        <p:spPr>
          <a:xfrm>
            <a:off x="1023725" y="1292750"/>
            <a:ext cx="67077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由多棵決策樹組成，樹上分支點是資料中的特徵，樹上的特徵採隨機採樣，把 train data 丟進 random forest 中，製作訓練模型，再把 test data 放進訓練模型，每棵決策樹會產生結果，以多數決投票方式來決定最終的預測結果。</a:t>
            </a:r>
            <a:endParaRPr sz="2000" dirty="0">
              <a:latin typeface="DM Serif Text" pitchFamily="2" charset="0"/>
              <a:ea typeface="微軟正黑體" panose="020B0604030504040204" pitchFamily="34" charset="-120"/>
              <a:cs typeface="DM Serif Display"/>
              <a:sym typeface="DM Serif Display"/>
            </a:endParaRPr>
          </a:p>
        </p:txBody>
      </p:sp>
      <p:pic>
        <p:nvPicPr>
          <p:cNvPr id="2735" name="Google Shape;2735;p78"/>
          <p:cNvPicPr preferRelativeResize="0"/>
          <p:nvPr/>
        </p:nvPicPr>
        <p:blipFill rotWithShape="1">
          <a:blip r:embed="rId3">
            <a:alphaModFix/>
          </a:blip>
          <a:srcRect l="3275" t="4203" r="5215" b="5388"/>
          <a:stretch/>
        </p:blipFill>
        <p:spPr>
          <a:xfrm>
            <a:off x="2032025" y="2818550"/>
            <a:ext cx="4543826" cy="23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p79"/>
          <p:cNvSpPr txBox="1">
            <a:spLocks noGrp="1"/>
          </p:cNvSpPr>
          <p:nvPr>
            <p:ph type="title"/>
          </p:nvPr>
        </p:nvSpPr>
        <p:spPr>
          <a:xfrm>
            <a:off x="320725" y="245350"/>
            <a:ext cx="84660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</a:rPr>
              <a:t>Random forest 程式實作 - 創造訓練模型</a:t>
            </a:r>
            <a:endParaRPr sz="3000" dirty="0">
              <a:solidFill>
                <a:schemeClr val="dk1"/>
              </a:solidFill>
              <a:latin typeface="DM Serif Text" pitchFamily="2" charset="0"/>
              <a:ea typeface="微軟正黑體" panose="020B0604030504040204" pitchFamily="34" charset="-120"/>
            </a:endParaRPr>
          </a:p>
        </p:txBody>
      </p:sp>
      <p:pic>
        <p:nvPicPr>
          <p:cNvPr id="2741" name="Google Shape;2741;p79"/>
          <p:cNvPicPr preferRelativeResize="0"/>
          <p:nvPr/>
        </p:nvPicPr>
        <p:blipFill rotWithShape="1">
          <a:blip r:embed="rId3">
            <a:alphaModFix/>
          </a:blip>
          <a:srcRect l="1302"/>
          <a:stretch/>
        </p:blipFill>
        <p:spPr>
          <a:xfrm>
            <a:off x="209975" y="1283075"/>
            <a:ext cx="8724049" cy="34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p80"/>
          <p:cNvSpPr txBox="1">
            <a:spLocks noGrp="1"/>
          </p:cNvSpPr>
          <p:nvPr>
            <p:ph type="title"/>
          </p:nvPr>
        </p:nvSpPr>
        <p:spPr>
          <a:xfrm>
            <a:off x="320725" y="245350"/>
            <a:ext cx="84660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</a:rPr>
              <a:t>Random forest 程式實作 - 預測 test data</a:t>
            </a:r>
            <a:endParaRPr sz="3000" dirty="0">
              <a:solidFill>
                <a:schemeClr val="dk1"/>
              </a:solidFill>
              <a:latin typeface="DM Serif Text" pitchFamily="2" charset="0"/>
              <a:ea typeface="微軟正黑體" panose="020B0604030504040204" pitchFamily="34" charset="-120"/>
            </a:endParaRPr>
          </a:p>
        </p:txBody>
      </p:sp>
      <p:pic>
        <p:nvPicPr>
          <p:cNvPr id="2747" name="Google Shape;2747;p80"/>
          <p:cNvPicPr preferRelativeResize="0"/>
          <p:nvPr/>
        </p:nvPicPr>
        <p:blipFill rotWithShape="1">
          <a:blip r:embed="rId3">
            <a:alphaModFix/>
          </a:blip>
          <a:srcRect l="423" r="9543"/>
          <a:stretch/>
        </p:blipFill>
        <p:spPr>
          <a:xfrm>
            <a:off x="1526438" y="1153750"/>
            <a:ext cx="605457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8" name="Google Shape;2748;p80"/>
          <p:cNvPicPr preferRelativeResize="0"/>
          <p:nvPr/>
        </p:nvPicPr>
        <p:blipFill rotWithShape="1">
          <a:blip r:embed="rId4">
            <a:alphaModFix/>
          </a:blip>
          <a:srcRect l="4348" r="15265" b="3883"/>
          <a:stretch/>
        </p:blipFill>
        <p:spPr>
          <a:xfrm>
            <a:off x="2195325" y="3139600"/>
            <a:ext cx="4716800" cy="15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3" name="Google Shape;2753;p81"/>
          <p:cNvSpPr/>
          <p:nvPr/>
        </p:nvSpPr>
        <p:spPr>
          <a:xfrm rot="-5400000" flipH="1">
            <a:off x="8866579" y="1679713"/>
            <a:ext cx="485085" cy="68440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4" name="Google Shape;2754;p81"/>
          <p:cNvSpPr txBox="1">
            <a:spLocks noGrp="1"/>
          </p:cNvSpPr>
          <p:nvPr>
            <p:ph type="body" idx="4294967295"/>
          </p:nvPr>
        </p:nvSpPr>
        <p:spPr>
          <a:xfrm>
            <a:off x="767748" y="133940"/>
            <a:ext cx="46182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500" b="1" dirty="0"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實驗 A：橫軸為決策樹的數目，藍線為準確率，黃線為召回率</a:t>
            </a:r>
            <a:endParaRPr sz="2500" b="1" dirty="0">
              <a:latin typeface="DM Serif Text" pitchFamily="2" charset="0"/>
              <a:ea typeface="微軟正黑體" panose="020B0604030504040204" pitchFamily="34" charset="-120"/>
              <a:cs typeface="DM Serif Display"/>
              <a:sym typeface="DM Serif Display"/>
            </a:endParaRPr>
          </a:p>
        </p:txBody>
      </p:sp>
      <p:pic>
        <p:nvPicPr>
          <p:cNvPr id="2755" name="Google Shape;275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145"/>
            <a:ext cx="9144000" cy="4126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6" name="Google Shape;2756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1875" y="3624975"/>
            <a:ext cx="6004175" cy="7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p82"/>
          <p:cNvSpPr/>
          <p:nvPr/>
        </p:nvSpPr>
        <p:spPr>
          <a:xfrm rot="-5400000" flipH="1">
            <a:off x="8866579" y="1679713"/>
            <a:ext cx="485085" cy="68440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62" name="Google Shape;2762;p82"/>
          <p:cNvPicPr preferRelativeResize="0"/>
          <p:nvPr/>
        </p:nvPicPr>
        <p:blipFill rotWithShape="1">
          <a:blip r:embed="rId3">
            <a:alphaModFix/>
          </a:blip>
          <a:srcRect l="3495" r="1012" b="882"/>
          <a:stretch/>
        </p:blipFill>
        <p:spPr>
          <a:xfrm>
            <a:off x="-650" y="1025025"/>
            <a:ext cx="9144001" cy="411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3" name="Google Shape;2763;p82"/>
          <p:cNvSpPr txBox="1">
            <a:spLocks noGrp="1"/>
          </p:cNvSpPr>
          <p:nvPr>
            <p:ph type="body" idx="4294967295"/>
          </p:nvPr>
        </p:nvSpPr>
        <p:spPr>
          <a:xfrm>
            <a:off x="770975" y="128750"/>
            <a:ext cx="45804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500" b="1" dirty="0"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實驗 B：橫軸為決策樹的數目，藍線為準確率，黃線為召回率</a:t>
            </a:r>
            <a:endParaRPr sz="2500" b="1" dirty="0">
              <a:latin typeface="DM Serif Text" pitchFamily="2" charset="0"/>
              <a:ea typeface="微軟正黑體" panose="020B0604030504040204" pitchFamily="34" charset="-120"/>
              <a:cs typeface="DM Serif Display"/>
              <a:sym typeface="DM Serif Display"/>
            </a:endParaRPr>
          </a:p>
        </p:txBody>
      </p:sp>
      <p:pic>
        <p:nvPicPr>
          <p:cNvPr id="2764" name="Google Shape;2764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4075" y="3335025"/>
            <a:ext cx="6431275" cy="10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65"/>
          <p:cNvSpPr txBox="1">
            <a:spLocks noGrp="1"/>
          </p:cNvSpPr>
          <p:nvPr>
            <p:ph type="subTitle" idx="1"/>
          </p:nvPr>
        </p:nvSpPr>
        <p:spPr>
          <a:xfrm>
            <a:off x="867150" y="3166554"/>
            <a:ext cx="1582800" cy="10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rPr>
              <a:t>K Nearest Neighbor</a:t>
            </a:r>
            <a:endParaRPr sz="1400">
              <a:solidFill>
                <a:schemeClr val="dk1"/>
              </a:solidFill>
              <a:latin typeface="Basic"/>
              <a:ea typeface="Basic"/>
              <a:cs typeface="Basic"/>
              <a:sym typeface="Basic"/>
            </a:endParaRPr>
          </a:p>
        </p:txBody>
      </p:sp>
      <p:sp>
        <p:nvSpPr>
          <p:cNvPr id="2601" name="Google Shape;2601;p65"/>
          <p:cNvSpPr txBox="1">
            <a:spLocks noGrp="1"/>
          </p:cNvSpPr>
          <p:nvPr>
            <p:ph type="title"/>
          </p:nvPr>
        </p:nvSpPr>
        <p:spPr>
          <a:xfrm>
            <a:off x="764850" y="2474868"/>
            <a:ext cx="17874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KNN</a:t>
            </a:r>
            <a:endParaRPr dirty="0"/>
          </a:p>
        </p:txBody>
      </p:sp>
      <p:sp>
        <p:nvSpPr>
          <p:cNvPr id="2602" name="Google Shape;2602;p65"/>
          <p:cNvSpPr txBox="1">
            <a:spLocks noGrp="1"/>
          </p:cNvSpPr>
          <p:nvPr>
            <p:ph type="title" idx="2"/>
          </p:nvPr>
        </p:nvSpPr>
        <p:spPr>
          <a:xfrm>
            <a:off x="2221575" y="2474743"/>
            <a:ext cx="17874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Random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Forest</a:t>
            </a:r>
            <a:endParaRPr dirty="0"/>
          </a:p>
        </p:txBody>
      </p:sp>
      <p:sp>
        <p:nvSpPr>
          <p:cNvPr id="2603" name="Google Shape;2603;p65"/>
          <p:cNvSpPr txBox="1">
            <a:spLocks noGrp="1"/>
          </p:cNvSpPr>
          <p:nvPr>
            <p:ph type="title" idx="3"/>
          </p:nvPr>
        </p:nvSpPr>
        <p:spPr>
          <a:xfrm>
            <a:off x="5135025" y="2474743"/>
            <a:ext cx="17874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04" name="Google Shape;2604;p65"/>
          <p:cNvSpPr txBox="1">
            <a:spLocks noGrp="1"/>
          </p:cNvSpPr>
          <p:nvPr>
            <p:ph type="title" idx="5"/>
          </p:nvPr>
        </p:nvSpPr>
        <p:spPr>
          <a:xfrm>
            <a:off x="732600" y="1356428"/>
            <a:ext cx="18519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01</a:t>
            </a:r>
            <a:endParaRPr/>
          </a:p>
        </p:txBody>
      </p:sp>
      <p:sp>
        <p:nvSpPr>
          <p:cNvPr id="2605" name="Google Shape;2605;p65"/>
          <p:cNvSpPr txBox="1">
            <a:spLocks noGrp="1"/>
          </p:cNvSpPr>
          <p:nvPr>
            <p:ph type="title" idx="6"/>
          </p:nvPr>
        </p:nvSpPr>
        <p:spPr>
          <a:xfrm>
            <a:off x="6559500" y="1356428"/>
            <a:ext cx="18519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05</a:t>
            </a:r>
            <a:endParaRPr/>
          </a:p>
        </p:txBody>
      </p:sp>
      <p:sp>
        <p:nvSpPr>
          <p:cNvPr id="2606" name="Google Shape;2606;p65"/>
          <p:cNvSpPr txBox="1">
            <a:spLocks noGrp="1"/>
          </p:cNvSpPr>
          <p:nvPr>
            <p:ph type="title" idx="7"/>
          </p:nvPr>
        </p:nvSpPr>
        <p:spPr>
          <a:xfrm>
            <a:off x="5102775" y="1356428"/>
            <a:ext cx="18519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04</a:t>
            </a:r>
            <a:endParaRPr/>
          </a:p>
        </p:txBody>
      </p:sp>
      <p:sp>
        <p:nvSpPr>
          <p:cNvPr id="2607" name="Google Shape;2607;p65"/>
          <p:cNvSpPr txBox="1">
            <a:spLocks noGrp="1"/>
          </p:cNvSpPr>
          <p:nvPr>
            <p:ph type="title" idx="8"/>
          </p:nvPr>
        </p:nvSpPr>
        <p:spPr>
          <a:xfrm>
            <a:off x="2189325" y="1356428"/>
            <a:ext cx="18519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02</a:t>
            </a:r>
            <a:endParaRPr/>
          </a:p>
        </p:txBody>
      </p:sp>
      <p:sp>
        <p:nvSpPr>
          <p:cNvPr id="2608" name="Google Shape;2608;p65"/>
          <p:cNvSpPr txBox="1">
            <a:spLocks noGrp="1"/>
          </p:cNvSpPr>
          <p:nvPr>
            <p:ph type="title" idx="4"/>
          </p:nvPr>
        </p:nvSpPr>
        <p:spPr>
          <a:xfrm>
            <a:off x="6591750" y="2474743"/>
            <a:ext cx="17874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+mj-ea"/>
                <a:ea typeface="+mj-ea"/>
              </a:rPr>
              <a:t>資料來源</a:t>
            </a:r>
            <a:endParaRPr dirty="0">
              <a:latin typeface="+mj-ea"/>
              <a:ea typeface="+mj-e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Q&amp;A</a:t>
            </a:r>
            <a:endParaRPr dirty="0"/>
          </a:p>
        </p:txBody>
      </p:sp>
      <p:sp>
        <p:nvSpPr>
          <p:cNvPr id="2609" name="Google Shape;2609;p65"/>
          <p:cNvSpPr txBox="1">
            <a:spLocks noGrp="1"/>
          </p:cNvSpPr>
          <p:nvPr>
            <p:ph type="title" idx="3"/>
          </p:nvPr>
        </p:nvSpPr>
        <p:spPr>
          <a:xfrm>
            <a:off x="3678300" y="2474743"/>
            <a:ext cx="17874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高斯貝氏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分類器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10" name="Google Shape;2610;p65"/>
          <p:cNvSpPr txBox="1">
            <a:spLocks noGrp="1"/>
          </p:cNvSpPr>
          <p:nvPr>
            <p:ph type="subTitle" idx="13"/>
          </p:nvPr>
        </p:nvSpPr>
        <p:spPr>
          <a:xfrm>
            <a:off x="3780600" y="3166554"/>
            <a:ext cx="1582800" cy="10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+mn-ea"/>
                <a:ea typeface="+mn-ea"/>
                <a:cs typeface="Basic"/>
                <a:sym typeface="Basic"/>
              </a:rPr>
              <a:t>利用貝氏定理</a:t>
            </a:r>
            <a:endParaRPr sz="1400" dirty="0">
              <a:solidFill>
                <a:schemeClr val="dk1"/>
              </a:solidFill>
              <a:latin typeface="+mn-ea"/>
              <a:ea typeface="+mn-ea"/>
              <a:cs typeface="Basic"/>
              <a:sym typeface="Bas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+mn-ea"/>
                <a:ea typeface="+mn-ea"/>
                <a:cs typeface="Basic"/>
                <a:sym typeface="Basic"/>
              </a:rPr>
              <a:t>決定分類標準</a:t>
            </a:r>
            <a:endParaRPr sz="1400" dirty="0">
              <a:solidFill>
                <a:schemeClr val="dk1"/>
              </a:solidFill>
              <a:latin typeface="+mn-ea"/>
              <a:ea typeface="+mn-ea"/>
              <a:cs typeface="Basic"/>
              <a:sym typeface="Basic"/>
            </a:endParaRPr>
          </a:p>
        </p:txBody>
      </p:sp>
      <p:sp>
        <p:nvSpPr>
          <p:cNvPr id="2611" name="Google Shape;2611;p65"/>
          <p:cNvSpPr txBox="1">
            <a:spLocks noGrp="1"/>
          </p:cNvSpPr>
          <p:nvPr>
            <p:ph type="title" idx="7"/>
          </p:nvPr>
        </p:nvSpPr>
        <p:spPr>
          <a:xfrm>
            <a:off x="3646050" y="1356428"/>
            <a:ext cx="18519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p83"/>
          <p:cNvSpPr txBox="1">
            <a:spLocks noGrp="1"/>
          </p:cNvSpPr>
          <p:nvPr>
            <p:ph type="title"/>
          </p:nvPr>
        </p:nvSpPr>
        <p:spPr>
          <a:xfrm>
            <a:off x="3772325" y="1997403"/>
            <a:ext cx="33846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DM Serif Text" pitchFamily="2" charset="0"/>
                <a:ea typeface="微軟正黑體" panose="020B0604030504040204" pitchFamily="34" charset="-120"/>
              </a:rPr>
              <a:t>高斯貝氏</a:t>
            </a:r>
            <a:endParaRPr dirty="0">
              <a:latin typeface="DM Serif Text" pitchFamily="2" charset="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DM Serif Text" pitchFamily="2" charset="0"/>
                <a:ea typeface="微軟正黑體" panose="020B0604030504040204" pitchFamily="34" charset="-120"/>
              </a:rPr>
              <a:t>分類器</a:t>
            </a:r>
            <a:endParaRPr dirty="0">
              <a:latin typeface="DM Serif Text" pitchFamily="2" charset="0"/>
              <a:ea typeface="微軟正黑體" panose="020B0604030504040204" pitchFamily="34" charset="-120"/>
            </a:endParaRPr>
          </a:p>
        </p:txBody>
      </p:sp>
      <p:sp>
        <p:nvSpPr>
          <p:cNvPr id="2770" name="Google Shape;2770;p83"/>
          <p:cNvSpPr txBox="1">
            <a:spLocks noGrp="1"/>
          </p:cNvSpPr>
          <p:nvPr>
            <p:ph type="title" idx="2"/>
          </p:nvPr>
        </p:nvSpPr>
        <p:spPr>
          <a:xfrm>
            <a:off x="980850" y="1909650"/>
            <a:ext cx="2663400" cy="17694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03</a:t>
            </a:r>
            <a:endParaRPr/>
          </a:p>
        </p:txBody>
      </p:sp>
      <p:sp>
        <p:nvSpPr>
          <p:cNvPr id="2771" name="Google Shape;2771;p83"/>
          <p:cNvSpPr txBox="1">
            <a:spLocks noGrp="1"/>
          </p:cNvSpPr>
          <p:nvPr>
            <p:ph type="subTitle" idx="1"/>
          </p:nvPr>
        </p:nvSpPr>
        <p:spPr>
          <a:xfrm>
            <a:off x="3956850" y="3330450"/>
            <a:ext cx="3572400" cy="34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solidFill>
                  <a:schemeClr val="dk1"/>
                </a:solidFill>
                <a:highlight>
                  <a:schemeClr val="lt2"/>
                </a:highlight>
                <a:ea typeface="微軟正黑體" panose="020B0604030504040204" pitchFamily="34" charset="-120"/>
              </a:rPr>
              <a:t>貝氏定理的延伸</a:t>
            </a:r>
            <a:endParaRPr sz="1600" b="1" dirty="0">
              <a:solidFill>
                <a:schemeClr val="dk1"/>
              </a:solidFill>
              <a:highlight>
                <a:schemeClr val="lt2"/>
              </a:highlight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" name="Google Shape;2776;p84"/>
          <p:cNvSpPr txBox="1">
            <a:spLocks noGrp="1"/>
          </p:cNvSpPr>
          <p:nvPr>
            <p:ph type="title"/>
          </p:nvPr>
        </p:nvSpPr>
        <p:spPr>
          <a:xfrm>
            <a:off x="1091260" y="1197153"/>
            <a:ext cx="6389100" cy="5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DM Serif Text" pitchFamily="2" charset="0"/>
                <a:ea typeface="微軟正黑體" panose="020B0604030504040204" pitchFamily="34" charset="-120"/>
              </a:rPr>
              <a:t>原理介紹： </a:t>
            </a:r>
            <a:endParaRPr sz="4700" dirty="0">
              <a:latin typeface="DM Serif Text" pitchFamily="2" charset="0"/>
              <a:ea typeface="微軟正黑體" panose="020B0604030504040204" pitchFamily="34" charset="-120"/>
            </a:endParaRPr>
          </a:p>
        </p:txBody>
      </p:sp>
      <p:sp>
        <p:nvSpPr>
          <p:cNvPr id="2777" name="Google Shape;2777;p84"/>
          <p:cNvSpPr txBox="1"/>
          <p:nvPr/>
        </p:nvSpPr>
        <p:spPr>
          <a:xfrm>
            <a:off x="1091250" y="2096675"/>
            <a:ext cx="69615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貝氏分類器是機率學中貝氏定理的延伸，假設所有的特徵都是相互獨立的，先把 train data 放進訓練模型，預先計算出各個特徵發生在結果之下的條件機率，再把 test data 的特徵放入訓練模型，計算陽性、陰性情況下，何者機率較高。</a:t>
            </a:r>
            <a:endParaRPr sz="2000" dirty="0">
              <a:latin typeface="DM Serif Text" pitchFamily="2" charset="0"/>
              <a:ea typeface="微軟正黑體" panose="020B0604030504040204" pitchFamily="34" charset="-120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當特徵是連續的數值，需要把資料離散化。</a:t>
            </a:r>
            <a:endParaRPr sz="2000" dirty="0">
              <a:latin typeface="DM Serif Text" pitchFamily="2" charset="0"/>
              <a:ea typeface="微軟正黑體" panose="020B0604030504040204" pitchFamily="34" charset="-120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p85"/>
          <p:cNvSpPr txBox="1">
            <a:spLocks noGrp="1"/>
          </p:cNvSpPr>
          <p:nvPr>
            <p:ph type="title"/>
          </p:nvPr>
        </p:nvSpPr>
        <p:spPr>
          <a:xfrm>
            <a:off x="869330" y="1193096"/>
            <a:ext cx="6389100" cy="5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M Serif Text" pitchFamily="2" charset="0"/>
                <a:ea typeface="微軟正黑體" panose="020B0604030504040204" pitchFamily="34" charset="-120"/>
              </a:rPr>
              <a:t>舉例： </a:t>
            </a:r>
            <a:endParaRPr sz="4700">
              <a:latin typeface="DM Serif Text" pitchFamily="2" charset="0"/>
              <a:ea typeface="微軟正黑體" panose="020B0604030504040204" pitchFamily="34" charset="-120"/>
            </a:endParaRPr>
          </a:p>
        </p:txBody>
      </p:sp>
      <p:sp>
        <p:nvSpPr>
          <p:cNvPr id="2783" name="Google Shape;2783;p85"/>
          <p:cNvSpPr txBox="1"/>
          <p:nvPr/>
        </p:nvSpPr>
        <p:spPr>
          <a:xfrm>
            <a:off x="534450" y="2134300"/>
            <a:ext cx="82272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test data：有懷孕、葡萄糖濃度高、胰島素濃度低...</a:t>
            </a:r>
            <a:endParaRPr sz="2000">
              <a:latin typeface="DM Serif Text" pitchFamily="2" charset="0"/>
              <a:ea typeface="微軟正黑體" panose="020B0604030504040204" pitchFamily="34" charset="-120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P(陽性)P(有懷孕|陽性)P(葡萄糖濃度高|陽性)P(胰島素濃度低|陽性)... = a</a:t>
            </a:r>
            <a:endParaRPr sz="2000">
              <a:latin typeface="DM Serif Text" pitchFamily="2" charset="0"/>
              <a:ea typeface="微軟正黑體" panose="020B0604030504040204" pitchFamily="34" charset="-120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P(陰性)P(有懷孕|陰性)P(葡萄糖濃度高|陰性)P(胰島素濃度低|陰性)... = b</a:t>
            </a:r>
            <a:endParaRPr sz="2000">
              <a:latin typeface="DM Serif Text" pitchFamily="2" charset="0"/>
              <a:ea typeface="微軟正黑體" panose="020B0604030504040204" pitchFamily="34" charset="-120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如果a&gt;b，此人為陽性。</a:t>
            </a:r>
            <a:endParaRPr sz="2000">
              <a:latin typeface="DM Serif Text" pitchFamily="2" charset="0"/>
              <a:ea typeface="微軟正黑體" panose="020B0604030504040204" pitchFamily="34" charset="-120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如果a&lt;b，此人為陰性。</a:t>
            </a:r>
            <a:endParaRPr sz="2000">
              <a:latin typeface="DM Serif Text" pitchFamily="2" charset="0"/>
              <a:ea typeface="微軟正黑體" panose="020B0604030504040204" pitchFamily="34" charset="-120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p86"/>
          <p:cNvSpPr txBox="1">
            <a:spLocks noGrp="1"/>
          </p:cNvSpPr>
          <p:nvPr>
            <p:ph type="title"/>
          </p:nvPr>
        </p:nvSpPr>
        <p:spPr>
          <a:xfrm>
            <a:off x="320725" y="397750"/>
            <a:ext cx="84660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</a:rPr>
              <a:t>高斯貝式分類器程式實作 - 創造訓練模型</a:t>
            </a:r>
            <a:endParaRPr sz="3000" dirty="0">
              <a:solidFill>
                <a:schemeClr val="dk1"/>
              </a:solidFill>
              <a:latin typeface="DM Serif Text" pitchFamily="2" charset="0"/>
              <a:ea typeface="微軟正黑體" panose="020B0604030504040204" pitchFamily="34" charset="-120"/>
            </a:endParaRPr>
          </a:p>
        </p:txBody>
      </p:sp>
      <p:pic>
        <p:nvPicPr>
          <p:cNvPr id="2789" name="Google Shape;2789;p86"/>
          <p:cNvPicPr preferRelativeResize="0"/>
          <p:nvPr/>
        </p:nvPicPr>
        <p:blipFill rotWithShape="1">
          <a:blip r:embed="rId3">
            <a:alphaModFix/>
          </a:blip>
          <a:srcRect l="1302"/>
          <a:stretch/>
        </p:blipFill>
        <p:spPr>
          <a:xfrm>
            <a:off x="137600" y="1306138"/>
            <a:ext cx="8832249" cy="29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p87"/>
          <p:cNvSpPr txBox="1">
            <a:spLocks noGrp="1"/>
          </p:cNvSpPr>
          <p:nvPr>
            <p:ph type="title"/>
          </p:nvPr>
        </p:nvSpPr>
        <p:spPr>
          <a:xfrm>
            <a:off x="320725" y="397750"/>
            <a:ext cx="84660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</a:rPr>
              <a:t>高斯貝式分類器程式實作 - 預測 test data</a:t>
            </a:r>
            <a:endParaRPr sz="3000" dirty="0">
              <a:solidFill>
                <a:schemeClr val="dk1"/>
              </a:solidFill>
              <a:latin typeface="DM Serif Text" pitchFamily="2" charset="0"/>
              <a:ea typeface="微軟正黑體" panose="020B0604030504040204" pitchFamily="34" charset="-120"/>
            </a:endParaRPr>
          </a:p>
        </p:txBody>
      </p:sp>
      <p:pic>
        <p:nvPicPr>
          <p:cNvPr id="2795" name="Google Shape;2795;p87"/>
          <p:cNvPicPr preferRelativeResize="0"/>
          <p:nvPr/>
        </p:nvPicPr>
        <p:blipFill rotWithShape="1">
          <a:blip r:embed="rId3">
            <a:alphaModFix/>
          </a:blip>
          <a:srcRect l="1012" r="8587"/>
          <a:stretch/>
        </p:blipFill>
        <p:spPr>
          <a:xfrm>
            <a:off x="821775" y="1222500"/>
            <a:ext cx="7463900" cy="34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0" name="Google Shape;2800;p88"/>
          <p:cNvSpPr/>
          <p:nvPr/>
        </p:nvSpPr>
        <p:spPr>
          <a:xfrm rot="-5400000" flipH="1">
            <a:off x="8866579" y="1679713"/>
            <a:ext cx="485085" cy="68440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1" name="Google Shape;2801;p88"/>
          <p:cNvSpPr txBox="1">
            <a:spLocks noGrp="1"/>
          </p:cNvSpPr>
          <p:nvPr>
            <p:ph type="body" idx="4294967295"/>
          </p:nvPr>
        </p:nvSpPr>
        <p:spPr>
          <a:xfrm>
            <a:off x="1487875" y="532150"/>
            <a:ext cx="56886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500" b="1" dirty="0"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實驗 A  &amp; 實驗 B：</a:t>
            </a:r>
            <a:endParaRPr sz="2500" b="1" dirty="0">
              <a:latin typeface="DM Serif Text" pitchFamily="2" charset="0"/>
              <a:ea typeface="微軟正黑體" panose="020B0604030504040204" pitchFamily="34" charset="-120"/>
              <a:cs typeface="DM Serif Display"/>
              <a:sym typeface="DM Serif Display"/>
            </a:endParaRPr>
          </a:p>
        </p:txBody>
      </p:sp>
      <p:pic>
        <p:nvPicPr>
          <p:cNvPr id="2802" name="Google Shape;2802;p88"/>
          <p:cNvPicPr preferRelativeResize="0"/>
          <p:nvPr/>
        </p:nvPicPr>
        <p:blipFill rotWithShape="1">
          <a:blip r:embed="rId3">
            <a:alphaModFix/>
          </a:blip>
          <a:srcRect t="13554"/>
          <a:stretch/>
        </p:blipFill>
        <p:spPr>
          <a:xfrm>
            <a:off x="1645025" y="1286325"/>
            <a:ext cx="5853950" cy="14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3" name="Google Shape;2803;p88"/>
          <p:cNvPicPr preferRelativeResize="0"/>
          <p:nvPr/>
        </p:nvPicPr>
        <p:blipFill rotWithShape="1">
          <a:blip r:embed="rId4">
            <a:alphaModFix/>
          </a:blip>
          <a:srcRect r="16513"/>
          <a:stretch/>
        </p:blipFill>
        <p:spPr>
          <a:xfrm>
            <a:off x="1645025" y="3088075"/>
            <a:ext cx="5853950" cy="14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8" name="Google Shape;2808;p89"/>
          <p:cNvSpPr txBox="1">
            <a:spLocks noGrp="1"/>
          </p:cNvSpPr>
          <p:nvPr>
            <p:ph type="title"/>
          </p:nvPr>
        </p:nvSpPr>
        <p:spPr>
          <a:xfrm>
            <a:off x="3899175" y="2220003"/>
            <a:ext cx="33846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09" name="Google Shape;2809;p89"/>
          <p:cNvSpPr txBox="1">
            <a:spLocks noGrp="1"/>
          </p:cNvSpPr>
          <p:nvPr>
            <p:ph type="title" idx="2"/>
          </p:nvPr>
        </p:nvSpPr>
        <p:spPr>
          <a:xfrm>
            <a:off x="980850" y="1909650"/>
            <a:ext cx="2663400" cy="17694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Google Shape;2814;p90"/>
          <p:cNvSpPr txBox="1">
            <a:spLocks noGrp="1"/>
          </p:cNvSpPr>
          <p:nvPr>
            <p:ph type="body" idx="1"/>
          </p:nvPr>
        </p:nvSpPr>
        <p:spPr>
          <a:xfrm>
            <a:off x="1817700" y="651154"/>
            <a:ext cx="2484600" cy="50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latin typeface="DM Serif Text" pitchFamily="2" charset="0"/>
                <a:ea typeface="微軟正黑體" panose="020B0604030504040204" pitchFamily="34" charset="-120"/>
              </a:rPr>
              <a:t>KNN 分析結果</a:t>
            </a:r>
            <a:endParaRPr sz="3000" dirty="0">
              <a:latin typeface="DM Serif Text" pitchFamily="2" charset="0"/>
              <a:ea typeface="微軟正黑體" panose="020B0604030504040204" pitchFamily="34" charset="-120"/>
            </a:endParaRPr>
          </a:p>
        </p:txBody>
      </p:sp>
      <p:sp>
        <p:nvSpPr>
          <p:cNvPr id="2815" name="Google Shape;2815;p90"/>
          <p:cNvSpPr txBox="1"/>
          <p:nvPr/>
        </p:nvSpPr>
        <p:spPr>
          <a:xfrm>
            <a:off x="1817700" y="1356554"/>
            <a:ext cx="5508600" cy="347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實驗 A：一開始我們假設 k = 5 ， 得到的準確率大概是</a:t>
            </a:r>
            <a:r>
              <a:rPr lang="zh-TW" altLang="en-US" sz="2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 </a:t>
            </a:r>
            <a:r>
              <a:rPr lang="zh-TW" sz="2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73%，召回率大概是 6</a:t>
            </a:r>
            <a:r>
              <a:rPr lang="en-US" altLang="zh-TW" sz="2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2</a:t>
            </a:r>
            <a:r>
              <a:rPr lang="zh-TW" sz="2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%，後來嘗試將 k 放大，意外地發現準確率可以提升到 80% </a:t>
            </a:r>
            <a:r>
              <a:rPr lang="zh-TW" altLang="en-US" sz="2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以上</a:t>
            </a:r>
            <a:r>
              <a:rPr lang="zh-TW" sz="2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，</a:t>
            </a:r>
            <a:r>
              <a:rPr lang="zh-TW" altLang="en-US" sz="2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召回率則提升到 </a:t>
            </a:r>
            <a:r>
              <a:rPr lang="en-US" altLang="zh-TW" sz="2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65% </a:t>
            </a:r>
            <a:r>
              <a:rPr lang="zh-TW" altLang="en-US" sz="2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以上，但 </a:t>
            </a:r>
            <a:r>
              <a:rPr lang="zh-TW" sz="2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k 過大的話會使</a:t>
            </a:r>
            <a:r>
              <a:rPr lang="zh-TW" altLang="en-US" sz="2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召回率</a:t>
            </a:r>
            <a:r>
              <a:rPr lang="zh-TW" sz="2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下降</a:t>
            </a:r>
            <a:r>
              <a:rPr lang="zh-TW" altLang="en-US" sz="2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。</a:t>
            </a:r>
            <a:endParaRPr sz="2000" dirty="0">
              <a:solidFill>
                <a:schemeClr val="dk1"/>
              </a:solidFill>
              <a:latin typeface="DM Serif Text" pitchFamily="2" charset="0"/>
              <a:ea typeface="微軟正黑體" panose="020B0604030504040204" pitchFamily="34" charset="-120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DM Serif Text" pitchFamily="2" charset="0"/>
              <a:ea typeface="微軟正黑體" panose="020B0604030504040204" pitchFamily="34" charset="-120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實驗B：設 k = 5，得到的準確率大概是</a:t>
            </a:r>
            <a:r>
              <a:rPr lang="zh-TW" altLang="en-US" sz="2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 </a:t>
            </a:r>
            <a:r>
              <a:rPr lang="zh-TW" sz="2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80%，召回率大概是 </a:t>
            </a:r>
            <a:r>
              <a:rPr lang="en-US" altLang="zh-TW" sz="2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59</a:t>
            </a:r>
            <a:r>
              <a:rPr lang="zh-TW" sz="2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%，將 k 放大也會使準確率跟召回率上升，</a:t>
            </a:r>
            <a:r>
              <a:rPr lang="zh-TW" altLang="en-US" sz="2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但是</a:t>
            </a:r>
            <a:r>
              <a:rPr lang="zh-TW" sz="2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 k </a:t>
            </a:r>
            <a:r>
              <a:rPr lang="en-US" altLang="zh-TW" sz="2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&gt;</a:t>
            </a:r>
            <a:r>
              <a:rPr lang="zh-TW" altLang="en-US" sz="2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 </a:t>
            </a:r>
            <a:r>
              <a:rPr lang="en-US" altLang="zh-TW" sz="2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35</a:t>
            </a:r>
            <a:r>
              <a:rPr lang="zh-TW" altLang="en-US" sz="2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 之後，</a:t>
            </a:r>
            <a:r>
              <a:rPr lang="zh-TW" sz="2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準確率、召回率</a:t>
            </a:r>
            <a:r>
              <a:rPr lang="zh-TW" altLang="en-US" sz="2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皆有明顯下降</a:t>
            </a:r>
            <a:r>
              <a:rPr lang="zh-TW" sz="2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，因為發生了 overfitting。</a:t>
            </a:r>
            <a:endParaRPr sz="2000" dirty="0">
              <a:solidFill>
                <a:schemeClr val="dk1"/>
              </a:solidFill>
              <a:latin typeface="DM Serif Text" pitchFamily="2" charset="0"/>
              <a:ea typeface="微軟正黑體" panose="020B0604030504040204" pitchFamily="34" charset="-120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M Serif Text" pitchFamily="2" charset="0"/>
              <a:ea typeface="微軟正黑體" panose="020B0604030504040204" pitchFamily="34" charset="-120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0" name="Google Shape;2820;p91"/>
          <p:cNvSpPr txBox="1">
            <a:spLocks noGrp="1"/>
          </p:cNvSpPr>
          <p:nvPr>
            <p:ph type="body" idx="1"/>
          </p:nvPr>
        </p:nvSpPr>
        <p:spPr>
          <a:xfrm>
            <a:off x="1817700" y="1127075"/>
            <a:ext cx="4993200" cy="50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DM Serif Text" pitchFamily="2" charset="0"/>
                <a:ea typeface="微軟正黑體" panose="020B0604030504040204" pitchFamily="34" charset="-120"/>
              </a:rPr>
              <a:t>Random Forest 分析結果</a:t>
            </a:r>
            <a:endParaRPr sz="3000">
              <a:latin typeface="DM Serif Text" pitchFamily="2" charset="0"/>
              <a:ea typeface="微軟正黑體" panose="020B0604030504040204" pitchFamily="34" charset="-120"/>
            </a:endParaRPr>
          </a:p>
        </p:txBody>
      </p:sp>
      <p:sp>
        <p:nvSpPr>
          <p:cNvPr id="2821" name="Google Shape;2821;p91"/>
          <p:cNvSpPr txBox="1"/>
          <p:nvPr/>
        </p:nvSpPr>
        <p:spPr>
          <a:xfrm>
            <a:off x="1817700" y="1953125"/>
            <a:ext cx="55086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實驗 A  &amp; 實驗 B：我們假設決策樹 = 50 ，得到的結果是準確率大概是 80%，召回率大約 63%，後來嘗試增加決策樹，可以發現隨著樹的增加不會跟 KNN 一樣有 overfitting 的顧慮，反而能夠持續增加準確率跟召回率</a:t>
            </a:r>
            <a:endParaRPr sz="2000">
              <a:solidFill>
                <a:schemeClr val="dk1"/>
              </a:solidFill>
              <a:latin typeface="DM Serif Text" pitchFamily="2" charset="0"/>
              <a:ea typeface="微軟正黑體" panose="020B0604030504040204" pitchFamily="34" charset="-120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erif Text" pitchFamily="2" charset="0"/>
              <a:ea typeface="微軟正黑體" panose="020B0604030504040204" pitchFamily="34" charset="-120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" name="Google Shape;2826;p92"/>
          <p:cNvSpPr txBox="1">
            <a:spLocks noGrp="1"/>
          </p:cNvSpPr>
          <p:nvPr>
            <p:ph type="body" idx="1"/>
          </p:nvPr>
        </p:nvSpPr>
        <p:spPr>
          <a:xfrm>
            <a:off x="1741500" y="1164875"/>
            <a:ext cx="4691700" cy="50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DM Serif Text" pitchFamily="2" charset="0"/>
                <a:ea typeface="微軟正黑體" panose="020B0604030504040204" pitchFamily="34" charset="-120"/>
              </a:rPr>
              <a:t>貝氏分類器演算法分析結果</a:t>
            </a:r>
            <a:endParaRPr sz="3000">
              <a:latin typeface="DM Serif Text" pitchFamily="2" charset="0"/>
              <a:ea typeface="微軟正黑體" panose="020B0604030504040204" pitchFamily="34" charset="-120"/>
            </a:endParaRPr>
          </a:p>
        </p:txBody>
      </p:sp>
      <p:sp>
        <p:nvSpPr>
          <p:cNvPr id="2827" name="Google Shape;2827;p92"/>
          <p:cNvSpPr txBox="1"/>
          <p:nvPr/>
        </p:nvSpPr>
        <p:spPr>
          <a:xfrm>
            <a:off x="1817700" y="1979075"/>
            <a:ext cx="55086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貝氏分類器演算法不會像 KNN 和 Random Forest 會因為變數選擇大幅影響準確率，透過實驗發現準確率部分有穩定的結果，但是同時發現不管是在實驗 A 還是實驗 B 中，相比另外的兩個演算法召回率較低( &lt;60% )</a:t>
            </a:r>
            <a:endParaRPr sz="2000">
              <a:solidFill>
                <a:schemeClr val="dk1"/>
              </a:solidFill>
              <a:latin typeface="DM Serif Text" pitchFamily="2" charset="0"/>
              <a:ea typeface="微軟正黑體" panose="020B0604030504040204" pitchFamily="34" charset="-120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erif Text" pitchFamily="2" charset="0"/>
              <a:ea typeface="微軟正黑體" panose="020B0604030504040204" pitchFamily="34" charset="-120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Google Shape;2616;p66"/>
          <p:cNvSpPr txBox="1">
            <a:spLocks noGrp="1"/>
          </p:cNvSpPr>
          <p:nvPr>
            <p:ph type="title"/>
          </p:nvPr>
        </p:nvSpPr>
        <p:spPr>
          <a:xfrm>
            <a:off x="3956850" y="1997403"/>
            <a:ext cx="33846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KNN</a:t>
            </a:r>
            <a:endParaRPr/>
          </a:p>
        </p:txBody>
      </p:sp>
      <p:sp>
        <p:nvSpPr>
          <p:cNvPr id="2617" name="Google Shape;2617;p66"/>
          <p:cNvSpPr txBox="1">
            <a:spLocks noGrp="1"/>
          </p:cNvSpPr>
          <p:nvPr>
            <p:ph type="title" idx="2"/>
          </p:nvPr>
        </p:nvSpPr>
        <p:spPr>
          <a:xfrm>
            <a:off x="1423775" y="1909650"/>
            <a:ext cx="2220600" cy="17694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01</a:t>
            </a:r>
            <a:endParaRPr/>
          </a:p>
        </p:txBody>
      </p:sp>
      <p:sp>
        <p:nvSpPr>
          <p:cNvPr id="2618" name="Google Shape;2618;p66"/>
          <p:cNvSpPr txBox="1">
            <a:spLocks noGrp="1"/>
          </p:cNvSpPr>
          <p:nvPr>
            <p:ph type="subTitle" idx="1"/>
          </p:nvPr>
        </p:nvSpPr>
        <p:spPr>
          <a:xfrm>
            <a:off x="3956850" y="3248925"/>
            <a:ext cx="3572400" cy="34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dk1"/>
                </a:solidFill>
                <a:highlight>
                  <a:schemeClr val="lt2"/>
                </a:highlight>
              </a:rPr>
              <a:t> K Nearest Neighbor</a:t>
            </a:r>
            <a:endParaRPr sz="1600" b="1">
              <a:solidFill>
                <a:schemeClr val="dk1"/>
              </a:solidFill>
              <a:highlight>
                <a:schemeClr val="lt2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2" name="Google Shape;2832;p93"/>
          <p:cNvSpPr txBox="1">
            <a:spLocks noGrp="1"/>
          </p:cNvSpPr>
          <p:nvPr>
            <p:ph type="title"/>
          </p:nvPr>
        </p:nvSpPr>
        <p:spPr>
          <a:xfrm>
            <a:off x="3910750" y="2018549"/>
            <a:ext cx="3384600" cy="15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M Serif Text" pitchFamily="2" charset="0"/>
                <a:ea typeface="微軟正黑體" panose="020B0604030504040204" pitchFamily="34" charset="-120"/>
              </a:rPr>
              <a:t>資料來源</a:t>
            </a:r>
            <a:endParaRPr>
              <a:latin typeface="DM Serif Text" pitchFamily="2" charset="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M Serif Text" pitchFamily="2" charset="0"/>
                <a:ea typeface="微軟正黑體" panose="020B0604030504040204" pitchFamily="34" charset="-120"/>
              </a:rPr>
              <a:t>Q&amp;A</a:t>
            </a:r>
            <a:endParaRPr>
              <a:latin typeface="DM Serif Text" pitchFamily="2" charset="0"/>
              <a:ea typeface="微軟正黑體" panose="020B0604030504040204" pitchFamily="34" charset="-120"/>
            </a:endParaRPr>
          </a:p>
        </p:txBody>
      </p:sp>
      <p:sp>
        <p:nvSpPr>
          <p:cNvPr id="2833" name="Google Shape;2833;p93"/>
          <p:cNvSpPr txBox="1">
            <a:spLocks noGrp="1"/>
          </p:cNvSpPr>
          <p:nvPr>
            <p:ph type="title" idx="2"/>
          </p:nvPr>
        </p:nvSpPr>
        <p:spPr>
          <a:xfrm>
            <a:off x="980850" y="1909650"/>
            <a:ext cx="2663400" cy="17694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8" name="Google Shape;2838;p94"/>
          <p:cNvSpPr txBox="1">
            <a:spLocks noGrp="1"/>
          </p:cNvSpPr>
          <p:nvPr>
            <p:ph type="title"/>
          </p:nvPr>
        </p:nvSpPr>
        <p:spPr>
          <a:xfrm>
            <a:off x="979050" y="787842"/>
            <a:ext cx="6455400" cy="3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 panose="02020603050405020304" pitchFamily="18" charset="0"/>
                <a:ea typeface="微軟正黑體" panose="020B0604030504040204" pitchFamily="34" charset="-120"/>
              </a:rPr>
              <a:t>資料來源</a:t>
            </a:r>
            <a:endParaRPr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839" name="Google Shape;2839;p94"/>
          <p:cNvSpPr txBox="1">
            <a:spLocks noGrp="1"/>
          </p:cNvSpPr>
          <p:nvPr>
            <p:ph type="body" idx="1"/>
          </p:nvPr>
        </p:nvSpPr>
        <p:spPr>
          <a:xfrm>
            <a:off x="979050" y="1218375"/>
            <a:ext cx="7067400" cy="34725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DM Serif Display"/>
                <a:sym typeface="DM Serif Display"/>
              </a:rPr>
              <a:t>1. random forest圖片來源：</a:t>
            </a:r>
            <a:endParaRPr sz="1400" b="1" dirty="0">
              <a:latin typeface="Times New Roman" panose="02020603050405020304" pitchFamily="18" charset="0"/>
              <a:ea typeface="微軟正黑體" panose="020B0604030504040204" pitchFamily="34" charset="-120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u="sng" dirty="0">
                <a:solidFill>
                  <a:schemeClr val="hlink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hlinkClick r:id="rId3"/>
              </a:rPr>
              <a:t>https://medium.com/chung-yi/ml%E5%85%A5%E9%96%80-%E5%8D%81%E4%B8%83-%E9%9A%A8%E6%A9%9F%E6%A3%AE%E6%9E%97-random-forest-6afc24871857</a:t>
            </a:r>
            <a:endParaRPr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DM Serif Display"/>
                <a:sym typeface="DM Serif Display"/>
              </a:rPr>
              <a:t>2. 貝氏分類器</a:t>
            </a:r>
            <a:endParaRPr sz="1400" b="1" dirty="0">
              <a:latin typeface="Times New Roman" panose="02020603050405020304" pitchFamily="18" charset="0"/>
              <a:ea typeface="微軟正黑體" panose="020B0604030504040204" pitchFamily="34" charset="-120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u="sng" dirty="0">
                <a:solidFill>
                  <a:schemeClr val="hlink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hlinkClick r:id="rId4"/>
              </a:rPr>
              <a:t>https://ithelp.ithome.com.tw/articles/10278807</a:t>
            </a:r>
            <a:endParaRPr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3. </a:t>
            </a:r>
            <a:r>
              <a:rPr lang="zh-TW" sz="1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DM Serif Display"/>
                <a:sym typeface="DM Serif Display"/>
              </a:rPr>
              <a:t>貝氏分類器</a:t>
            </a:r>
            <a:endParaRPr sz="1400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u="sng" dirty="0">
                <a:solidFill>
                  <a:schemeClr val="hlink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hlinkClick r:id="rId5"/>
              </a:rPr>
              <a:t>https://pyecontech.com/2020/02/27/bayesian_classifier/</a:t>
            </a:r>
            <a:endParaRPr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DM Serif Display"/>
                <a:sym typeface="DM Serif Display"/>
              </a:rPr>
              <a:t>4. KNN圖片來源：</a:t>
            </a:r>
            <a:endParaRPr sz="1400" b="1" dirty="0">
              <a:latin typeface="Times New Roman" panose="02020603050405020304" pitchFamily="18" charset="0"/>
              <a:ea typeface="微軟正黑體" panose="020B0604030504040204" pitchFamily="34" charset="-120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u="sng" dirty="0">
                <a:solidFill>
                  <a:schemeClr val="dk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https://ithelp.ithome.com.tw/m/articles/10224036</a:t>
            </a:r>
            <a:endParaRPr sz="1400" dirty="0">
              <a:solidFill>
                <a:schemeClr val="dk1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4" name="Google Shape;2844;p95"/>
          <p:cNvSpPr txBox="1">
            <a:spLocks noGrp="1"/>
          </p:cNvSpPr>
          <p:nvPr>
            <p:ph type="title"/>
          </p:nvPr>
        </p:nvSpPr>
        <p:spPr>
          <a:xfrm>
            <a:off x="2605075" y="2136750"/>
            <a:ext cx="40494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Q&amp;A</a:t>
            </a:r>
            <a:endParaRPr/>
          </a:p>
        </p:txBody>
      </p:sp>
      <p:sp>
        <p:nvSpPr>
          <p:cNvPr id="2845" name="Google Shape;2845;p95"/>
          <p:cNvSpPr/>
          <p:nvPr/>
        </p:nvSpPr>
        <p:spPr>
          <a:xfrm>
            <a:off x="2286325" y="3762475"/>
            <a:ext cx="4686900" cy="62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0" name="Google Shape;2850;p96"/>
          <p:cNvSpPr txBox="1">
            <a:spLocks noGrp="1"/>
          </p:cNvSpPr>
          <p:nvPr>
            <p:ph type="title"/>
          </p:nvPr>
        </p:nvSpPr>
        <p:spPr>
          <a:xfrm>
            <a:off x="2605075" y="2136750"/>
            <a:ext cx="4049400" cy="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THANKS!</a:t>
            </a:r>
            <a:endParaRPr/>
          </a:p>
        </p:txBody>
      </p:sp>
      <p:sp>
        <p:nvSpPr>
          <p:cNvPr id="2851" name="Google Shape;2851;p96"/>
          <p:cNvSpPr/>
          <p:nvPr/>
        </p:nvSpPr>
        <p:spPr>
          <a:xfrm>
            <a:off x="2286325" y="3762475"/>
            <a:ext cx="4686900" cy="62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Google Shape;2623;p67"/>
          <p:cNvSpPr txBox="1">
            <a:spLocks noGrp="1"/>
          </p:cNvSpPr>
          <p:nvPr>
            <p:ph type="subTitle" idx="1"/>
          </p:nvPr>
        </p:nvSpPr>
        <p:spPr>
          <a:xfrm>
            <a:off x="1406430" y="3270687"/>
            <a:ext cx="14814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b="1" dirty="0">
                <a:solidFill>
                  <a:schemeClr val="dk1"/>
                </a:solidFill>
                <a:latin typeface="+mn-lt"/>
                <a:ea typeface="Basic"/>
                <a:cs typeface="Basic"/>
                <a:sym typeface="Basic"/>
              </a:rPr>
              <a:t>data 正規化</a:t>
            </a:r>
            <a:endParaRPr sz="1400" b="1" dirty="0">
              <a:solidFill>
                <a:schemeClr val="dk1"/>
              </a:solidFill>
              <a:latin typeface="+mn-lt"/>
              <a:ea typeface="Basic"/>
              <a:cs typeface="Basic"/>
              <a:sym typeface="Basic"/>
            </a:endParaRPr>
          </a:p>
        </p:txBody>
      </p:sp>
      <p:grpSp>
        <p:nvGrpSpPr>
          <p:cNvPr id="2624" name="Google Shape;2624;p67"/>
          <p:cNvGrpSpPr/>
          <p:nvPr/>
        </p:nvGrpSpPr>
        <p:grpSpPr>
          <a:xfrm>
            <a:off x="1519872" y="2163093"/>
            <a:ext cx="6196989" cy="1993910"/>
            <a:chOff x="5605608" y="1838169"/>
            <a:chExt cx="2005693" cy="645634"/>
          </a:xfrm>
        </p:grpSpPr>
        <p:sp>
          <p:nvSpPr>
            <p:cNvPr id="2625" name="Google Shape;2625;p67"/>
            <p:cNvSpPr/>
            <p:nvPr/>
          </p:nvSpPr>
          <p:spPr>
            <a:xfrm>
              <a:off x="5605608" y="2145413"/>
              <a:ext cx="2005693" cy="21462"/>
            </a:xfrm>
            <a:custGeom>
              <a:avLst/>
              <a:gdLst/>
              <a:ahLst/>
              <a:cxnLst/>
              <a:rect l="l" t="t" r="r" b="b"/>
              <a:pathLst>
                <a:path w="59248" h="634" extrusionOk="0">
                  <a:moveTo>
                    <a:pt x="317" y="0"/>
                  </a:moveTo>
                  <a:cubicBezTo>
                    <a:pt x="133" y="0"/>
                    <a:pt x="0" y="133"/>
                    <a:pt x="0" y="317"/>
                  </a:cubicBezTo>
                  <a:cubicBezTo>
                    <a:pt x="0" y="491"/>
                    <a:pt x="133" y="634"/>
                    <a:pt x="317" y="634"/>
                  </a:cubicBezTo>
                  <a:lnTo>
                    <a:pt x="58931" y="634"/>
                  </a:lnTo>
                  <a:cubicBezTo>
                    <a:pt x="59115" y="634"/>
                    <a:pt x="59248" y="491"/>
                    <a:pt x="59248" y="317"/>
                  </a:cubicBezTo>
                  <a:cubicBezTo>
                    <a:pt x="59248" y="133"/>
                    <a:pt x="59115" y="0"/>
                    <a:pt x="58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7"/>
            <p:cNvSpPr/>
            <p:nvPr/>
          </p:nvSpPr>
          <p:spPr>
            <a:xfrm>
              <a:off x="5782384" y="2130890"/>
              <a:ext cx="50203" cy="50203"/>
            </a:xfrm>
            <a:custGeom>
              <a:avLst/>
              <a:gdLst/>
              <a:ahLst/>
              <a:cxnLst/>
              <a:rect l="l" t="t" r="r" b="b"/>
              <a:pathLst>
                <a:path w="1483" h="1483" extrusionOk="0">
                  <a:moveTo>
                    <a:pt x="747" y="0"/>
                  </a:moveTo>
                  <a:cubicBezTo>
                    <a:pt x="338" y="0"/>
                    <a:pt x="1" y="337"/>
                    <a:pt x="1" y="746"/>
                  </a:cubicBezTo>
                  <a:cubicBezTo>
                    <a:pt x="1" y="1155"/>
                    <a:pt x="338" y="1482"/>
                    <a:pt x="747" y="1482"/>
                  </a:cubicBezTo>
                  <a:cubicBezTo>
                    <a:pt x="1156" y="1482"/>
                    <a:pt x="1483" y="1155"/>
                    <a:pt x="1483" y="746"/>
                  </a:cubicBezTo>
                  <a:cubicBezTo>
                    <a:pt x="1483" y="337"/>
                    <a:pt x="1156" y="0"/>
                    <a:pt x="747" y="0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7"/>
            <p:cNvSpPr/>
            <p:nvPr/>
          </p:nvSpPr>
          <p:spPr>
            <a:xfrm>
              <a:off x="6289255" y="2130890"/>
              <a:ext cx="50203" cy="50203"/>
            </a:xfrm>
            <a:custGeom>
              <a:avLst/>
              <a:gdLst/>
              <a:ahLst/>
              <a:cxnLst/>
              <a:rect l="l" t="t" r="r" b="b"/>
              <a:pathLst>
                <a:path w="1483" h="1483" extrusionOk="0">
                  <a:moveTo>
                    <a:pt x="747" y="0"/>
                  </a:moveTo>
                  <a:cubicBezTo>
                    <a:pt x="328" y="0"/>
                    <a:pt x="1" y="337"/>
                    <a:pt x="1" y="746"/>
                  </a:cubicBezTo>
                  <a:cubicBezTo>
                    <a:pt x="1" y="1155"/>
                    <a:pt x="328" y="1482"/>
                    <a:pt x="747" y="1482"/>
                  </a:cubicBezTo>
                  <a:cubicBezTo>
                    <a:pt x="1156" y="1482"/>
                    <a:pt x="1483" y="1155"/>
                    <a:pt x="1483" y="746"/>
                  </a:cubicBezTo>
                  <a:cubicBezTo>
                    <a:pt x="1483" y="337"/>
                    <a:pt x="1156" y="0"/>
                    <a:pt x="747" y="0"/>
                  </a:cubicBezTo>
                  <a:close/>
                </a:path>
              </a:pathLst>
            </a:custGeom>
            <a:solidFill>
              <a:srgbClr val="DB6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7"/>
            <p:cNvSpPr/>
            <p:nvPr/>
          </p:nvSpPr>
          <p:spPr>
            <a:xfrm>
              <a:off x="5777544" y="1983125"/>
              <a:ext cx="62322" cy="123562"/>
            </a:xfrm>
            <a:custGeom>
              <a:avLst/>
              <a:gdLst/>
              <a:ahLst/>
              <a:cxnLst/>
              <a:rect l="l" t="t" r="r" b="b"/>
              <a:pathLst>
                <a:path w="1841" h="3650" extrusionOk="0">
                  <a:moveTo>
                    <a:pt x="920" y="1"/>
                  </a:moveTo>
                  <a:cubicBezTo>
                    <a:pt x="665" y="1"/>
                    <a:pt x="1" y="1830"/>
                    <a:pt x="1" y="1830"/>
                  </a:cubicBezTo>
                  <a:cubicBezTo>
                    <a:pt x="1" y="1830"/>
                    <a:pt x="665" y="3650"/>
                    <a:pt x="920" y="3650"/>
                  </a:cubicBezTo>
                  <a:cubicBezTo>
                    <a:pt x="1176" y="3650"/>
                    <a:pt x="1840" y="1830"/>
                    <a:pt x="1840" y="1830"/>
                  </a:cubicBezTo>
                  <a:cubicBezTo>
                    <a:pt x="1840" y="1830"/>
                    <a:pt x="1186" y="1"/>
                    <a:pt x="920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67"/>
            <p:cNvSpPr/>
            <p:nvPr/>
          </p:nvSpPr>
          <p:spPr>
            <a:xfrm>
              <a:off x="5701071" y="1838169"/>
              <a:ext cx="214557" cy="214557"/>
            </a:xfrm>
            <a:custGeom>
              <a:avLst/>
              <a:gdLst/>
              <a:ahLst/>
              <a:cxnLst/>
              <a:rect l="l" t="t" r="r" b="b"/>
              <a:pathLst>
                <a:path w="6338" h="6338" extrusionOk="0">
                  <a:moveTo>
                    <a:pt x="3169" y="1"/>
                  </a:moveTo>
                  <a:cubicBezTo>
                    <a:pt x="1422" y="1"/>
                    <a:pt x="1" y="1421"/>
                    <a:pt x="1" y="3169"/>
                  </a:cubicBezTo>
                  <a:cubicBezTo>
                    <a:pt x="1" y="4917"/>
                    <a:pt x="1422" y="6337"/>
                    <a:pt x="3169" y="6337"/>
                  </a:cubicBezTo>
                  <a:cubicBezTo>
                    <a:pt x="4917" y="6337"/>
                    <a:pt x="6338" y="4917"/>
                    <a:pt x="6338" y="3169"/>
                  </a:cubicBezTo>
                  <a:cubicBezTo>
                    <a:pt x="6338" y="1421"/>
                    <a:pt x="4917" y="1"/>
                    <a:pt x="3169" y="1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67"/>
            <p:cNvSpPr/>
            <p:nvPr/>
          </p:nvSpPr>
          <p:spPr>
            <a:xfrm>
              <a:off x="6282349" y="2215657"/>
              <a:ext cx="62289" cy="123866"/>
            </a:xfrm>
            <a:custGeom>
              <a:avLst/>
              <a:gdLst/>
              <a:ahLst/>
              <a:cxnLst/>
              <a:rect l="l" t="t" r="r" b="b"/>
              <a:pathLst>
                <a:path w="1840" h="3659" extrusionOk="0">
                  <a:moveTo>
                    <a:pt x="920" y="0"/>
                  </a:moveTo>
                  <a:cubicBezTo>
                    <a:pt x="665" y="0"/>
                    <a:pt x="0" y="1830"/>
                    <a:pt x="0" y="1830"/>
                  </a:cubicBezTo>
                  <a:cubicBezTo>
                    <a:pt x="0" y="1830"/>
                    <a:pt x="665" y="3659"/>
                    <a:pt x="920" y="3659"/>
                  </a:cubicBezTo>
                  <a:cubicBezTo>
                    <a:pt x="1176" y="3659"/>
                    <a:pt x="1840" y="1830"/>
                    <a:pt x="1840" y="1830"/>
                  </a:cubicBezTo>
                  <a:cubicBezTo>
                    <a:pt x="1840" y="1830"/>
                    <a:pt x="1176" y="0"/>
                    <a:pt x="920" y="0"/>
                  </a:cubicBezTo>
                  <a:close/>
                </a:path>
              </a:pathLst>
            </a:custGeom>
            <a:solidFill>
              <a:srgbClr val="DB6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67"/>
            <p:cNvSpPr/>
            <p:nvPr/>
          </p:nvSpPr>
          <p:spPr>
            <a:xfrm>
              <a:off x="6198971" y="2269211"/>
              <a:ext cx="230806" cy="214591"/>
            </a:xfrm>
            <a:custGeom>
              <a:avLst/>
              <a:gdLst/>
              <a:ahLst/>
              <a:cxnLst/>
              <a:rect l="l" t="t" r="r" b="b"/>
              <a:pathLst>
                <a:path w="6818" h="6339" extrusionOk="0">
                  <a:moveTo>
                    <a:pt x="3405" y="0"/>
                  </a:moveTo>
                  <a:cubicBezTo>
                    <a:pt x="1881" y="0"/>
                    <a:pt x="534" y="1107"/>
                    <a:pt x="286" y="2660"/>
                  </a:cubicBezTo>
                  <a:cubicBezTo>
                    <a:pt x="0" y="4387"/>
                    <a:pt x="1175" y="6012"/>
                    <a:pt x="2903" y="6298"/>
                  </a:cubicBezTo>
                  <a:cubicBezTo>
                    <a:pt x="3073" y="6325"/>
                    <a:pt x="3243" y="6338"/>
                    <a:pt x="3410" y="6338"/>
                  </a:cubicBezTo>
                  <a:cubicBezTo>
                    <a:pt x="4938" y="6338"/>
                    <a:pt x="6283" y="5238"/>
                    <a:pt x="6541" y="3682"/>
                  </a:cubicBezTo>
                  <a:cubicBezTo>
                    <a:pt x="6817" y="1954"/>
                    <a:pt x="5652" y="319"/>
                    <a:pt x="3925" y="43"/>
                  </a:cubicBezTo>
                  <a:cubicBezTo>
                    <a:pt x="3750" y="14"/>
                    <a:pt x="3577" y="0"/>
                    <a:pt x="3405" y="0"/>
                  </a:cubicBezTo>
                  <a:close/>
                </a:path>
              </a:pathLst>
            </a:custGeom>
            <a:solidFill>
              <a:srgbClr val="DB6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67"/>
            <p:cNvSpPr/>
            <p:nvPr/>
          </p:nvSpPr>
          <p:spPr>
            <a:xfrm>
              <a:off x="6843519" y="2130890"/>
              <a:ext cx="50203" cy="50203"/>
            </a:xfrm>
            <a:custGeom>
              <a:avLst/>
              <a:gdLst/>
              <a:ahLst/>
              <a:cxnLst/>
              <a:rect l="l" t="t" r="r" b="b"/>
              <a:pathLst>
                <a:path w="1483" h="1483" extrusionOk="0">
                  <a:moveTo>
                    <a:pt x="747" y="0"/>
                  </a:moveTo>
                  <a:cubicBezTo>
                    <a:pt x="338" y="0"/>
                    <a:pt x="1" y="337"/>
                    <a:pt x="1" y="746"/>
                  </a:cubicBezTo>
                  <a:cubicBezTo>
                    <a:pt x="1" y="1155"/>
                    <a:pt x="338" y="1482"/>
                    <a:pt x="747" y="1482"/>
                  </a:cubicBezTo>
                  <a:cubicBezTo>
                    <a:pt x="1156" y="1482"/>
                    <a:pt x="1483" y="1155"/>
                    <a:pt x="1483" y="746"/>
                  </a:cubicBezTo>
                  <a:cubicBezTo>
                    <a:pt x="1483" y="337"/>
                    <a:pt x="1156" y="0"/>
                    <a:pt x="747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67"/>
            <p:cNvSpPr/>
            <p:nvPr/>
          </p:nvSpPr>
          <p:spPr>
            <a:xfrm>
              <a:off x="7351101" y="2130890"/>
              <a:ext cx="50203" cy="50203"/>
            </a:xfrm>
            <a:custGeom>
              <a:avLst/>
              <a:gdLst/>
              <a:ahLst/>
              <a:cxnLst/>
              <a:rect l="l" t="t" r="r" b="b"/>
              <a:pathLst>
                <a:path w="1483" h="1483" extrusionOk="0">
                  <a:moveTo>
                    <a:pt x="736" y="0"/>
                  </a:moveTo>
                  <a:cubicBezTo>
                    <a:pt x="327" y="0"/>
                    <a:pt x="0" y="337"/>
                    <a:pt x="0" y="746"/>
                  </a:cubicBezTo>
                  <a:cubicBezTo>
                    <a:pt x="0" y="1155"/>
                    <a:pt x="327" y="1482"/>
                    <a:pt x="736" y="1482"/>
                  </a:cubicBezTo>
                  <a:cubicBezTo>
                    <a:pt x="1145" y="1482"/>
                    <a:pt x="1482" y="1155"/>
                    <a:pt x="1482" y="746"/>
                  </a:cubicBezTo>
                  <a:cubicBezTo>
                    <a:pt x="1482" y="337"/>
                    <a:pt x="1145" y="0"/>
                    <a:pt x="736" y="0"/>
                  </a:cubicBezTo>
                  <a:close/>
                </a:path>
              </a:pathLst>
            </a:custGeom>
            <a:solidFill>
              <a:srgbClr val="556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67"/>
            <p:cNvSpPr/>
            <p:nvPr/>
          </p:nvSpPr>
          <p:spPr>
            <a:xfrm>
              <a:off x="6839389" y="1983125"/>
              <a:ext cx="62289" cy="123562"/>
            </a:xfrm>
            <a:custGeom>
              <a:avLst/>
              <a:gdLst/>
              <a:ahLst/>
              <a:cxnLst/>
              <a:rect l="l" t="t" r="r" b="b"/>
              <a:pathLst>
                <a:path w="1840" h="3650" extrusionOk="0">
                  <a:moveTo>
                    <a:pt x="920" y="1"/>
                  </a:moveTo>
                  <a:cubicBezTo>
                    <a:pt x="665" y="1"/>
                    <a:pt x="0" y="1830"/>
                    <a:pt x="0" y="1830"/>
                  </a:cubicBezTo>
                  <a:cubicBezTo>
                    <a:pt x="0" y="1830"/>
                    <a:pt x="665" y="3650"/>
                    <a:pt x="920" y="3650"/>
                  </a:cubicBezTo>
                  <a:cubicBezTo>
                    <a:pt x="1176" y="3650"/>
                    <a:pt x="1840" y="1830"/>
                    <a:pt x="1840" y="1830"/>
                  </a:cubicBezTo>
                  <a:cubicBezTo>
                    <a:pt x="1840" y="1830"/>
                    <a:pt x="1176" y="1"/>
                    <a:pt x="920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67"/>
            <p:cNvSpPr/>
            <p:nvPr/>
          </p:nvSpPr>
          <p:spPr>
            <a:xfrm>
              <a:off x="6762578" y="1838169"/>
              <a:ext cx="214523" cy="214557"/>
            </a:xfrm>
            <a:custGeom>
              <a:avLst/>
              <a:gdLst/>
              <a:ahLst/>
              <a:cxnLst/>
              <a:rect l="l" t="t" r="r" b="b"/>
              <a:pathLst>
                <a:path w="6337" h="6338" extrusionOk="0">
                  <a:moveTo>
                    <a:pt x="3169" y="1"/>
                  </a:moveTo>
                  <a:cubicBezTo>
                    <a:pt x="1411" y="1"/>
                    <a:pt x="0" y="1421"/>
                    <a:pt x="0" y="3169"/>
                  </a:cubicBezTo>
                  <a:cubicBezTo>
                    <a:pt x="0" y="4917"/>
                    <a:pt x="1411" y="6337"/>
                    <a:pt x="3169" y="6337"/>
                  </a:cubicBezTo>
                  <a:cubicBezTo>
                    <a:pt x="4916" y="6337"/>
                    <a:pt x="6337" y="4917"/>
                    <a:pt x="6337" y="3169"/>
                  </a:cubicBezTo>
                  <a:cubicBezTo>
                    <a:pt x="6337" y="1421"/>
                    <a:pt x="4916" y="1"/>
                    <a:pt x="3169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67"/>
            <p:cNvSpPr/>
            <p:nvPr/>
          </p:nvSpPr>
          <p:spPr>
            <a:xfrm>
              <a:off x="7344161" y="2215657"/>
              <a:ext cx="62322" cy="123866"/>
            </a:xfrm>
            <a:custGeom>
              <a:avLst/>
              <a:gdLst/>
              <a:ahLst/>
              <a:cxnLst/>
              <a:rect l="l" t="t" r="r" b="b"/>
              <a:pathLst>
                <a:path w="1841" h="3659" extrusionOk="0">
                  <a:moveTo>
                    <a:pt x="921" y="0"/>
                  </a:moveTo>
                  <a:cubicBezTo>
                    <a:pt x="665" y="0"/>
                    <a:pt x="1" y="1830"/>
                    <a:pt x="1" y="1830"/>
                  </a:cubicBezTo>
                  <a:cubicBezTo>
                    <a:pt x="1" y="1830"/>
                    <a:pt x="655" y="3649"/>
                    <a:pt x="921" y="3659"/>
                  </a:cubicBezTo>
                  <a:cubicBezTo>
                    <a:pt x="1176" y="3659"/>
                    <a:pt x="1840" y="1830"/>
                    <a:pt x="1840" y="1830"/>
                  </a:cubicBezTo>
                  <a:cubicBezTo>
                    <a:pt x="1840" y="1830"/>
                    <a:pt x="1176" y="0"/>
                    <a:pt x="921" y="0"/>
                  </a:cubicBezTo>
                  <a:close/>
                </a:path>
              </a:pathLst>
            </a:custGeom>
            <a:solidFill>
              <a:srgbClr val="556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67"/>
            <p:cNvSpPr/>
            <p:nvPr/>
          </p:nvSpPr>
          <p:spPr>
            <a:xfrm>
              <a:off x="7260444" y="2268839"/>
              <a:ext cx="230806" cy="214693"/>
            </a:xfrm>
            <a:custGeom>
              <a:avLst/>
              <a:gdLst/>
              <a:ahLst/>
              <a:cxnLst/>
              <a:rect l="l" t="t" r="r" b="b"/>
              <a:pathLst>
                <a:path w="6818" h="6342" extrusionOk="0">
                  <a:moveTo>
                    <a:pt x="3405" y="1"/>
                  </a:moveTo>
                  <a:cubicBezTo>
                    <a:pt x="1881" y="1"/>
                    <a:pt x="535" y="1108"/>
                    <a:pt x="287" y="2660"/>
                  </a:cubicBezTo>
                  <a:cubicBezTo>
                    <a:pt x="0" y="4388"/>
                    <a:pt x="1176" y="6013"/>
                    <a:pt x="2903" y="6299"/>
                  </a:cubicBezTo>
                  <a:cubicBezTo>
                    <a:pt x="3078" y="6328"/>
                    <a:pt x="3251" y="6342"/>
                    <a:pt x="3422" y="6342"/>
                  </a:cubicBezTo>
                  <a:cubicBezTo>
                    <a:pt x="4945" y="6342"/>
                    <a:pt x="6284" y="5235"/>
                    <a:pt x="6542" y="3682"/>
                  </a:cubicBezTo>
                  <a:cubicBezTo>
                    <a:pt x="6817" y="1955"/>
                    <a:pt x="5652" y="330"/>
                    <a:pt x="3925" y="44"/>
                  </a:cubicBezTo>
                  <a:cubicBezTo>
                    <a:pt x="3751" y="15"/>
                    <a:pt x="3577" y="1"/>
                    <a:pt x="3405" y="1"/>
                  </a:cubicBezTo>
                  <a:close/>
                </a:path>
              </a:pathLst>
            </a:custGeom>
            <a:solidFill>
              <a:srgbClr val="556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8" name="Google Shape;2638;p67"/>
          <p:cNvSpPr txBox="1">
            <a:spLocks noGrp="1"/>
          </p:cNvSpPr>
          <p:nvPr>
            <p:ph type="title" idx="4294967295"/>
          </p:nvPr>
        </p:nvSpPr>
        <p:spPr>
          <a:xfrm>
            <a:off x="3437188" y="3619873"/>
            <a:ext cx="5421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 dirty="0">
                <a:solidFill>
                  <a:schemeClr val="accent4"/>
                </a:solidFill>
              </a:rPr>
              <a:t>2</a:t>
            </a:r>
            <a:endParaRPr sz="2100" dirty="0">
              <a:solidFill>
                <a:schemeClr val="accent4"/>
              </a:solidFill>
            </a:endParaRPr>
          </a:p>
        </p:txBody>
      </p:sp>
      <p:sp>
        <p:nvSpPr>
          <p:cNvPr id="2639" name="Google Shape;2639;p67"/>
          <p:cNvSpPr txBox="1">
            <a:spLocks noGrp="1"/>
          </p:cNvSpPr>
          <p:nvPr>
            <p:ph type="title" idx="4294967295"/>
          </p:nvPr>
        </p:nvSpPr>
        <p:spPr>
          <a:xfrm>
            <a:off x="5202909" y="2282250"/>
            <a:ext cx="4533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3</a:t>
            </a:r>
            <a:endParaRPr sz="2100"/>
          </a:p>
        </p:txBody>
      </p:sp>
      <p:sp>
        <p:nvSpPr>
          <p:cNvPr id="2640" name="Google Shape;2640;p67"/>
          <p:cNvSpPr txBox="1">
            <a:spLocks noGrp="1"/>
          </p:cNvSpPr>
          <p:nvPr>
            <p:ph type="subTitle" idx="2"/>
          </p:nvPr>
        </p:nvSpPr>
        <p:spPr>
          <a:xfrm>
            <a:off x="2902883" y="2020250"/>
            <a:ext cx="1601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b="1" dirty="0">
                <a:solidFill>
                  <a:schemeClr val="dk1"/>
                </a:solidFill>
                <a:latin typeface="+mn-ea"/>
                <a:ea typeface="+mn-ea"/>
                <a:cs typeface="Basic"/>
                <a:sym typeface="Basic"/>
              </a:rPr>
              <a:t>計算 test data 和每一筆 train data 之間的歐基里德距離</a:t>
            </a:r>
            <a:endParaRPr sz="1400" b="1" dirty="0">
              <a:solidFill>
                <a:schemeClr val="dk1"/>
              </a:solidFill>
              <a:latin typeface="+mn-ea"/>
              <a:ea typeface="+mn-ea"/>
              <a:cs typeface="Basic"/>
              <a:sym typeface="Basic"/>
            </a:endParaRPr>
          </a:p>
        </p:txBody>
      </p:sp>
      <p:sp>
        <p:nvSpPr>
          <p:cNvPr id="2641" name="Google Shape;2641;p67"/>
          <p:cNvSpPr txBox="1">
            <a:spLocks noGrp="1"/>
          </p:cNvSpPr>
          <p:nvPr>
            <p:ph type="title" idx="4294967295"/>
          </p:nvPr>
        </p:nvSpPr>
        <p:spPr>
          <a:xfrm>
            <a:off x="6714287" y="3607323"/>
            <a:ext cx="5421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accent4"/>
                </a:solidFill>
              </a:rPr>
              <a:t>4</a:t>
            </a:r>
            <a:endParaRPr sz="2100">
              <a:solidFill>
                <a:schemeClr val="accent4"/>
              </a:solidFill>
            </a:endParaRPr>
          </a:p>
        </p:txBody>
      </p:sp>
      <p:sp>
        <p:nvSpPr>
          <p:cNvPr id="2642" name="Google Shape;2642;p67"/>
          <p:cNvSpPr txBox="1">
            <a:spLocks noGrp="1"/>
          </p:cNvSpPr>
          <p:nvPr>
            <p:ph type="subTitle" idx="3"/>
          </p:nvPr>
        </p:nvSpPr>
        <p:spPr>
          <a:xfrm>
            <a:off x="4494072" y="3384925"/>
            <a:ext cx="18867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b="1" dirty="0">
                <a:solidFill>
                  <a:schemeClr val="dk1"/>
                </a:solidFill>
                <a:latin typeface="+mn-ea"/>
                <a:ea typeface="+mn-ea"/>
                <a:cs typeface="Basic"/>
                <a:sym typeface="Basic"/>
              </a:rPr>
              <a:t>由距離最近的 k 個 train data 決定預測結果</a:t>
            </a:r>
            <a:endParaRPr sz="1400" b="1" dirty="0">
              <a:solidFill>
                <a:schemeClr val="dk1"/>
              </a:solidFill>
              <a:latin typeface="+mn-ea"/>
              <a:ea typeface="+mn-ea"/>
              <a:cs typeface="Basic"/>
              <a:sym typeface="Basic"/>
            </a:endParaRPr>
          </a:p>
        </p:txBody>
      </p:sp>
      <p:sp>
        <p:nvSpPr>
          <p:cNvPr id="2643" name="Google Shape;2643;p67"/>
          <p:cNvSpPr txBox="1">
            <a:spLocks noGrp="1"/>
          </p:cNvSpPr>
          <p:nvPr>
            <p:ph type="title"/>
          </p:nvPr>
        </p:nvSpPr>
        <p:spPr>
          <a:xfrm>
            <a:off x="1377450" y="890353"/>
            <a:ext cx="6389100" cy="5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process!</a:t>
            </a:r>
            <a:endParaRPr dirty="0"/>
          </a:p>
        </p:txBody>
      </p:sp>
      <p:sp>
        <p:nvSpPr>
          <p:cNvPr id="2644" name="Google Shape;2644;p67"/>
          <p:cNvSpPr txBox="1">
            <a:spLocks noGrp="1"/>
          </p:cNvSpPr>
          <p:nvPr>
            <p:ph type="title" idx="4294967295"/>
          </p:nvPr>
        </p:nvSpPr>
        <p:spPr>
          <a:xfrm>
            <a:off x="1875238" y="2282248"/>
            <a:ext cx="5421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1</a:t>
            </a:r>
            <a:endParaRPr sz="2100"/>
          </a:p>
        </p:txBody>
      </p:sp>
      <p:sp>
        <p:nvSpPr>
          <p:cNvPr id="2645" name="Google Shape;2645;p67"/>
          <p:cNvSpPr txBox="1">
            <a:spLocks noGrp="1"/>
          </p:cNvSpPr>
          <p:nvPr>
            <p:ph type="subTitle" idx="4"/>
          </p:nvPr>
        </p:nvSpPr>
        <p:spPr>
          <a:xfrm>
            <a:off x="6244638" y="2282262"/>
            <a:ext cx="14814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b="1" dirty="0">
                <a:solidFill>
                  <a:schemeClr val="dk1"/>
                </a:solidFill>
                <a:latin typeface="+mn-ea"/>
                <a:ea typeface="+mn-ea"/>
                <a:cs typeface="Basic"/>
                <a:sym typeface="Basic"/>
              </a:rPr>
              <a:t>計算召回率</a:t>
            </a:r>
            <a:endParaRPr b="1" dirty="0">
              <a:solidFill>
                <a:schemeClr val="dk1"/>
              </a:solidFill>
              <a:latin typeface="+mn-ea"/>
              <a:ea typeface="+mn-ea"/>
              <a:cs typeface="Basic"/>
              <a:sym typeface="Bas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b="1" dirty="0">
                <a:solidFill>
                  <a:schemeClr val="dk1"/>
                </a:solidFill>
                <a:latin typeface="+mn-ea"/>
                <a:ea typeface="+mn-ea"/>
                <a:cs typeface="Basic"/>
                <a:sym typeface="Basic"/>
              </a:rPr>
              <a:t>和準確率</a:t>
            </a:r>
            <a:endParaRPr sz="1400" b="1" dirty="0">
              <a:solidFill>
                <a:schemeClr val="dk1"/>
              </a:solidFill>
              <a:latin typeface="+mn-ea"/>
              <a:ea typeface="+mn-ea"/>
              <a:cs typeface="Basic"/>
              <a:sym typeface="Bas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68"/>
          <p:cNvSpPr/>
          <p:nvPr/>
        </p:nvSpPr>
        <p:spPr>
          <a:xfrm rot="-5400000" flipH="1">
            <a:off x="8866579" y="1679713"/>
            <a:ext cx="485085" cy="68440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1" name="Google Shape;2651;p68"/>
          <p:cNvSpPr txBox="1">
            <a:spLocks noGrp="1"/>
          </p:cNvSpPr>
          <p:nvPr>
            <p:ph type="body" idx="1"/>
          </p:nvPr>
        </p:nvSpPr>
        <p:spPr>
          <a:xfrm>
            <a:off x="2204250" y="479300"/>
            <a:ext cx="4735500" cy="99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Normalize data from 0 to 1</a:t>
            </a:r>
            <a:endParaRPr sz="3000"/>
          </a:p>
        </p:txBody>
      </p:sp>
      <p:sp>
        <p:nvSpPr>
          <p:cNvPr id="2652" name="Google Shape;2652;p68"/>
          <p:cNvSpPr txBox="1"/>
          <p:nvPr/>
        </p:nvSpPr>
        <p:spPr>
          <a:xfrm>
            <a:off x="2231550" y="1471400"/>
            <a:ext cx="4680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latin typeface="DM Serif Display"/>
                <a:ea typeface="微軟正黑體" panose="020B0604030504040204" pitchFamily="34" charset="-120"/>
                <a:cs typeface="DM Serif Display"/>
                <a:sym typeface="DM Serif Display"/>
              </a:rPr>
              <a:t>把 train data 及 test data max to min 成範圍為 0 ~ 1 的數值。</a:t>
            </a:r>
            <a:endParaRPr sz="2000" dirty="0">
              <a:latin typeface="DM Serif Display"/>
              <a:ea typeface="微軟正黑體" panose="020B0604030504040204" pitchFamily="34" charset="-120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latin typeface="DM Serif Display"/>
                <a:ea typeface="微軟正黑體" panose="020B0604030504040204" pitchFamily="34" charset="-120"/>
                <a:cs typeface="DM Serif Display"/>
                <a:sym typeface="DM Serif Display"/>
              </a:rPr>
              <a:t>先找出 train data 的最大值(max)及最小值(min)，並算出平均，在 train data、test data 中，把每一個特徵中缺少資料的項替換成平均數。</a:t>
            </a:r>
            <a:endParaRPr sz="2000" dirty="0">
              <a:latin typeface="DM Serif Display"/>
              <a:ea typeface="微軟正黑體" panose="020B0604030504040204" pitchFamily="34" charset="-120"/>
              <a:cs typeface="DM Serif Display"/>
              <a:sym typeface="DM Serif Display"/>
            </a:endParaRPr>
          </a:p>
        </p:txBody>
      </p:sp>
      <p:sp>
        <p:nvSpPr>
          <p:cNvPr id="2653" name="Google Shape;2653;p68"/>
          <p:cNvSpPr txBox="1"/>
          <p:nvPr/>
        </p:nvSpPr>
        <p:spPr>
          <a:xfrm>
            <a:off x="2353800" y="3503300"/>
            <a:ext cx="4436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DM Serif Display"/>
                <a:ea typeface="DM Serif Display"/>
                <a:cs typeface="DM Serif Display"/>
                <a:sym typeface="DM Serif Display"/>
              </a:rPr>
              <a:t>Normalize：</a:t>
            </a:r>
            <a:endParaRPr sz="190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pic>
        <p:nvPicPr>
          <p:cNvPr id="2654" name="Google Shape;2654;p68" descr="{&quot;mathml&quot;:&quot;&lt;math style=\&quot;font-family:stix;font-size:16px;\&quot; xmlns=\&quot;http://www.w3.org/1998/Math/MathML\&quot;&gt;&lt;mstyle mathsize=\&quot;16px\&quot;&gt;&lt;mi&gt;x&lt;/mi&gt;&lt;mo&gt;'&lt;/mo&gt;&lt;mo&gt;&amp;#xA0;&lt;/mo&gt;&lt;mo&gt;=&lt;/mo&gt;&lt;mo&gt;&amp;#xA0;&lt;/mo&gt;&lt;mfrac&gt;&lt;mrow&gt;&lt;mi&gt;x&lt;/mi&gt;&lt;mo&gt;&amp;#xA0;&lt;/mo&gt;&lt;mo&gt;-&lt;/mo&gt;&lt;mo&gt;&amp;#xA0;&lt;/mo&gt;&lt;mi&gt;m&lt;/mi&gt;&lt;mi&gt;i&lt;/mi&gt;&lt;mi&gt;n&lt;/mi&gt;&lt;/mrow&gt;&lt;mrow&gt;&lt;mi&gt;m&lt;/mi&gt;&lt;mi&gt;a&lt;/mi&gt;&lt;mi&gt;x&lt;/mi&gt;&lt;mo&gt;&amp;#xA0;&lt;/mo&gt;&lt;mo&gt;-&lt;/mo&gt;&lt;mo&gt;&amp;#xA0;&lt;/mo&gt;&lt;mi&gt;m&lt;/mi&gt;&lt;mi&gt;i&lt;/mi&gt;&lt;mi&gt;n&lt;/mi&gt;&lt;/mrow&gt;&lt;/mfrac&gt;&lt;/mstyle&gt;&lt;/math&gt;&quot;,&quot;truncated&quot;:false}" title="x 撇号 空格 等於 空格 分數 m a x 空格 減 空格 m i n 分之 x 空格 減 空格 m i n 結束分數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788" y="3993249"/>
            <a:ext cx="2176424" cy="6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69"/>
          <p:cNvSpPr/>
          <p:nvPr/>
        </p:nvSpPr>
        <p:spPr>
          <a:xfrm rot="-5400000" flipH="1">
            <a:off x="8866579" y="1679713"/>
            <a:ext cx="485085" cy="68440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69"/>
          <p:cNvSpPr txBox="1">
            <a:spLocks noGrp="1"/>
          </p:cNvSpPr>
          <p:nvPr>
            <p:ph type="body" idx="1"/>
          </p:nvPr>
        </p:nvSpPr>
        <p:spPr>
          <a:xfrm>
            <a:off x="1763800" y="332750"/>
            <a:ext cx="5382600" cy="149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 dirty="0">
                <a:solidFill>
                  <a:schemeClr val="dk1"/>
                </a:solidFill>
                <a:ea typeface="微軟正黑體" panose="020B0604030504040204" pitchFamily="34" charset="-120"/>
              </a:rPr>
              <a:t>計算歐基里德距離</a:t>
            </a:r>
            <a:endParaRPr sz="3000" dirty="0">
              <a:ea typeface="微軟正黑體" panose="020B0604030504040204" pitchFamily="34" charset="-120"/>
            </a:endParaRPr>
          </a:p>
        </p:txBody>
      </p:sp>
      <p:sp>
        <p:nvSpPr>
          <p:cNvPr id="2661" name="Google Shape;2661;p69"/>
          <p:cNvSpPr txBox="1"/>
          <p:nvPr/>
        </p:nvSpPr>
        <p:spPr>
          <a:xfrm>
            <a:off x="1997700" y="1613375"/>
            <a:ext cx="5382600" cy="18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latin typeface="DM Serif Text" panose="020B0604020202020204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把一組 test data 丟進 train data 中，計算這兩點的歐基里德距離，有 8 個特徵，每個特徵相減，取平方，再把各項相加開根號。</a:t>
            </a:r>
            <a:endParaRPr sz="2000" dirty="0">
              <a:latin typeface="DM Serif Text" panose="020B0604020202020204" pitchFamily="2" charset="0"/>
              <a:ea typeface="微軟正黑體" panose="020B0604030504040204" pitchFamily="34" charset="-120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DM Serif Text" panose="020B0604020202020204" pitchFamily="2" charset="0"/>
              <a:ea typeface="微軟正黑體" panose="020B0604030504040204" pitchFamily="34" charset="-120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DM Serif Text" panose="020B0604020202020204" pitchFamily="2" charset="0"/>
              <a:ea typeface="微軟正黑體" panose="020B0604030504040204" pitchFamily="34" charset="-120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DM Serif Text" panose="020B0604020202020204" pitchFamily="2" charset="0"/>
              <a:ea typeface="微軟正黑體" panose="020B0604030504040204" pitchFamily="34" charset="-120"/>
              <a:cs typeface="DM Serif Display"/>
              <a:sym typeface="DM Serif Display"/>
            </a:endParaRPr>
          </a:p>
        </p:txBody>
      </p:sp>
      <p:sp>
        <p:nvSpPr>
          <p:cNvPr id="2662" name="Google Shape;2662;p69"/>
          <p:cNvSpPr txBox="1"/>
          <p:nvPr/>
        </p:nvSpPr>
        <p:spPr>
          <a:xfrm>
            <a:off x="2111775" y="3052425"/>
            <a:ext cx="4436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DM Serif Display"/>
                <a:sym typeface="DM Serif Display"/>
              </a:rPr>
              <a:t>歐基里德距離</a:t>
            </a:r>
            <a:r>
              <a:rPr lang="zh-TW" sz="1900" dirty="0">
                <a:latin typeface="微軟正黑體" panose="020B0604030504040204" pitchFamily="34" charset="-120"/>
                <a:ea typeface="微軟正黑體" panose="020B0604030504040204" pitchFamily="34" charset="-120"/>
                <a:cs typeface="DM Serif Display"/>
                <a:sym typeface="DM Serif Display"/>
              </a:rPr>
              <a:t>：</a:t>
            </a:r>
            <a:endParaRPr sz="1900" dirty="0">
              <a:latin typeface="微軟正黑體" panose="020B0604030504040204" pitchFamily="34" charset="-120"/>
              <a:ea typeface="微軟正黑體" panose="020B0604030504040204" pitchFamily="34" charset="-120"/>
              <a:cs typeface="DM Serif Display"/>
              <a:sym typeface="DM Serif Display"/>
            </a:endParaRPr>
          </a:p>
        </p:txBody>
      </p:sp>
      <p:pic>
        <p:nvPicPr>
          <p:cNvPr id="2663" name="Google Shape;2663;p69" descr="{&quot;mathml&quot;:&quot;&lt;math style=\&quot;font-family:stix;font-size:16px;\&quot; xmlns=\&quot;http://www.w3.org/1998/Math/MathML\&quot;&gt;&lt;mstyle mathsize=\&quot;16px\&quot;&gt;&lt;mi&gt;D&lt;/mi&gt;&lt;mi&gt;i&lt;/mi&gt;&lt;mi&gt;s&lt;/mi&gt;&lt;mo&gt;&amp;#xA0;&lt;/mo&gt;&lt;mo&gt;=&lt;/mo&gt;&lt;mo&gt;&amp;#xA0;&lt;/mo&gt;&lt;msqrt&gt;&lt;munderover&gt;&lt;mo&gt;&amp;#x2211;&lt;/mo&gt;&lt;mrow&gt;&lt;mi&gt;i&lt;/mi&gt;&lt;mo&gt;=&lt;/mo&gt;&lt;mn&gt;1&lt;/mn&gt;&lt;/mrow&gt;&lt;mn&gt;8&lt;/mn&gt;&lt;/munderover&gt;&lt;msup&gt;&lt;mfenced&gt;&lt;mrow&gt;&lt;msub&gt;&lt;mi&gt;a&lt;/mi&gt;&lt;mi&gt;i&lt;/mi&gt;&lt;/msub&gt;&lt;mo&gt;-&lt;/mo&gt;&lt;msub&gt;&lt;mi&gt;b&lt;/mi&gt;&lt;mi&gt;i&lt;/mi&gt;&lt;/msub&gt;&lt;/mrow&gt;&lt;/mfenced&gt;&lt;mn&gt;2&lt;/mn&gt;&lt;/msup&gt;&lt;/msqrt&gt;&lt;mspace linebreak=\&quot;newline\&quot;/&gt;&lt;/mstyle&gt;&lt;/math&gt;&quot;,&quot;truncated&quot;:false}" title="D i s 空格 等於 空格 根號 加總 從 i 等於 1 到 8 對 左小括號 a 下標 i 減 b 下標 i 右小括號 平方 結束根號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827" y="3591820"/>
            <a:ext cx="2938926" cy="10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Google Shape;2668;p70"/>
          <p:cNvSpPr/>
          <p:nvPr/>
        </p:nvSpPr>
        <p:spPr>
          <a:xfrm rot="-5400000" flipH="1">
            <a:off x="8866579" y="1679713"/>
            <a:ext cx="485085" cy="68440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erif Text" pitchFamily="2" charset="0"/>
              <a:ea typeface="微軟正黑體" panose="020B0604030504040204" pitchFamily="34" charset="-120"/>
            </a:endParaRPr>
          </a:p>
        </p:txBody>
      </p:sp>
      <p:sp>
        <p:nvSpPr>
          <p:cNvPr id="2669" name="Google Shape;2669;p70"/>
          <p:cNvSpPr txBox="1">
            <a:spLocks noGrp="1"/>
          </p:cNvSpPr>
          <p:nvPr>
            <p:ph type="body" idx="1"/>
          </p:nvPr>
        </p:nvSpPr>
        <p:spPr>
          <a:xfrm>
            <a:off x="1720650" y="195725"/>
            <a:ext cx="5219100" cy="99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DM Serif Text" pitchFamily="2" charset="0"/>
                <a:ea typeface="微軟正黑體" panose="020B0604030504040204" pitchFamily="34" charset="-120"/>
              </a:rPr>
              <a:t>由距離最近的 k 個 train data 決定預測結果</a:t>
            </a:r>
            <a:endParaRPr sz="3000">
              <a:latin typeface="DM Serif Text" pitchFamily="2" charset="0"/>
              <a:ea typeface="微軟正黑體" panose="020B0604030504040204" pitchFamily="34" charset="-120"/>
            </a:endParaRPr>
          </a:p>
        </p:txBody>
      </p:sp>
      <p:sp>
        <p:nvSpPr>
          <p:cNvPr id="2670" name="Google Shape;2670;p70"/>
          <p:cNvSpPr txBox="1"/>
          <p:nvPr/>
        </p:nvSpPr>
        <p:spPr>
          <a:xfrm>
            <a:off x="1589400" y="1187825"/>
            <a:ext cx="59652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上一步計算歐基里德距離後，可把所有 train data 跟此 test data 的距離排序，找出離此 test data 最近的 k 個點。</a:t>
            </a:r>
            <a:endParaRPr sz="2000">
              <a:latin typeface="DM Serif Text" pitchFamily="2" charset="0"/>
              <a:ea typeface="微軟正黑體" panose="020B0604030504040204" pitchFamily="34" charset="-120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這 k 個點的多數結果即為 test data 的預測結果。</a:t>
            </a:r>
            <a:endParaRPr sz="2000">
              <a:latin typeface="DM Serif Text" pitchFamily="2" charset="0"/>
              <a:ea typeface="微軟正黑體" panose="020B0604030504040204" pitchFamily="34" charset="-120"/>
              <a:cs typeface="DM Serif Display"/>
              <a:sym typeface="DM Serif Display"/>
            </a:endParaRPr>
          </a:p>
        </p:txBody>
      </p:sp>
      <p:pic>
        <p:nvPicPr>
          <p:cNvPr id="2671" name="Google Shape;267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081" y="2739950"/>
            <a:ext cx="2766019" cy="234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2" name="Google Shape;2672;p70"/>
          <p:cNvSpPr txBox="1"/>
          <p:nvPr/>
        </p:nvSpPr>
        <p:spPr>
          <a:xfrm>
            <a:off x="5167425" y="3151125"/>
            <a:ext cx="3172800" cy="1580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以左圖為例，k = 3 時，此測資被分類為 Class B，k = 7 時，此測資被分類為 Class A。</a:t>
            </a:r>
            <a:endParaRPr sz="1800">
              <a:latin typeface="DM Serif Text" pitchFamily="2" charset="0"/>
              <a:ea typeface="微軟正黑體" panose="020B0604030504040204" pitchFamily="34" charset="-120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DM Serif Text" pitchFamily="2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p71"/>
          <p:cNvSpPr/>
          <p:nvPr/>
        </p:nvSpPr>
        <p:spPr>
          <a:xfrm rot="-5400000" flipH="1">
            <a:off x="8867229" y="1490001"/>
            <a:ext cx="485085" cy="68440"/>
          </a:xfrm>
          <a:custGeom>
            <a:avLst/>
            <a:gdLst/>
            <a:ahLst/>
            <a:cxnLst/>
            <a:rect l="l" t="t" r="r" b="b"/>
            <a:pathLst>
              <a:path w="22349" h="3184" extrusionOk="0">
                <a:moveTo>
                  <a:pt x="0" y="0"/>
                </a:moveTo>
                <a:lnTo>
                  <a:pt x="0" y="3184"/>
                </a:lnTo>
                <a:lnTo>
                  <a:pt x="22348" y="3184"/>
                </a:lnTo>
                <a:lnTo>
                  <a:pt x="223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erif Text" pitchFamily="2" charset="0"/>
              <a:ea typeface="微軟正黑體" panose="020B0604030504040204" pitchFamily="34" charset="-120"/>
            </a:endParaRPr>
          </a:p>
        </p:txBody>
      </p:sp>
      <p:sp>
        <p:nvSpPr>
          <p:cNvPr id="2678" name="Google Shape;2678;p71"/>
          <p:cNvSpPr txBox="1">
            <a:spLocks noGrp="1"/>
          </p:cNvSpPr>
          <p:nvPr>
            <p:ph type="body" idx="1"/>
          </p:nvPr>
        </p:nvSpPr>
        <p:spPr>
          <a:xfrm>
            <a:off x="2204900" y="380938"/>
            <a:ext cx="4735500" cy="99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DM Serif Text" pitchFamily="2" charset="0"/>
                <a:ea typeface="微軟正黑體" panose="020B0604030504040204" pitchFamily="34" charset="-120"/>
              </a:rPr>
              <a:t>計算召回率和準確率</a:t>
            </a:r>
            <a:endParaRPr sz="3000">
              <a:latin typeface="DM Serif Text" pitchFamily="2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2679" name="Google Shape;2679;p71"/>
          <p:cNvGraphicFramePr/>
          <p:nvPr/>
        </p:nvGraphicFramePr>
        <p:xfrm>
          <a:off x="2426863" y="1436063"/>
          <a:ext cx="4291575" cy="1891950"/>
        </p:xfrm>
        <a:graphic>
          <a:graphicData uri="http://schemas.openxmlformats.org/drawingml/2006/table">
            <a:tbl>
              <a:tblPr>
                <a:noFill/>
                <a:tableStyleId>{4E9E09CB-05AD-4400-A693-D20B3200A535}</a:tableStyleId>
              </a:tblPr>
              <a:tblGrid>
                <a:gridCol w="143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 b="1"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實際✔</a:t>
                      </a:r>
                      <a:endParaRPr sz="2200" b="1"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 b="1"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實際𝗫</a:t>
                      </a:r>
                      <a:endParaRPr sz="2200" b="1"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 b="1"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預測✔</a:t>
                      </a:r>
                      <a:endParaRPr sz="2200" b="1"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 b="1"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A</a:t>
                      </a:r>
                      <a:endParaRPr sz="2200" b="1"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 b="1"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B</a:t>
                      </a:r>
                      <a:endParaRPr sz="2200" b="1"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 b="1"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預測𝗫</a:t>
                      </a:r>
                      <a:endParaRPr sz="2200" b="1"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 b="1"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C</a:t>
                      </a:r>
                      <a:endParaRPr sz="2200" b="1"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200" b="1"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D</a:t>
                      </a:r>
                      <a:endParaRPr sz="2200" b="1">
                        <a:latin typeface="DM Serif Display"/>
                        <a:ea typeface="DM Serif Display"/>
                        <a:cs typeface="DM Serif Display"/>
                        <a:sym typeface="DM Serif Display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681" name="Google Shape;2681;p71"/>
              <p:cNvSpPr txBox="1"/>
              <p:nvPr/>
            </p:nvSpPr>
            <p:spPr>
              <a:xfrm>
                <a:off x="2426875" y="3635625"/>
                <a:ext cx="2684400" cy="12319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2000" dirty="0">
                    <a:latin typeface="DM Serif Text" pitchFamily="2" charset="0"/>
                    <a:ea typeface="微軟正黑體" panose="020B0604030504040204" pitchFamily="34" charset="-120"/>
                    <a:cs typeface="DM Serif Display"/>
                    <a:sym typeface="DM Serif Display"/>
                  </a:rPr>
                  <a:t>準確率：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00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DM Serif Display"/>
                          </a:rPr>
                        </m:ctrlPr>
                      </m:fPr>
                      <m:num>
                        <m:r>
                          <a:rPr lang="zh-TW" altLang="en-US" sz="2000" i="1" dirty="0">
                            <a:latin typeface="Cambria Math" panose="02040503050406030204" pitchFamily="18" charset="0"/>
                            <a:sym typeface="DM Serif Display"/>
                          </a:rPr>
                          <m:t>𝐴</m:t>
                        </m:r>
                        <m:r>
                          <a:rPr lang="zh-TW" altLang="en-US" sz="2000" i="0" dirty="0">
                            <a:latin typeface="Cambria Math" panose="02040503050406030204" pitchFamily="18" charset="0"/>
                            <a:sym typeface="DM Serif Display"/>
                          </a:rPr>
                          <m:t>+</m:t>
                        </m:r>
                        <m:r>
                          <a:rPr lang="zh-TW" altLang="en-US" sz="2000" i="1" dirty="0">
                            <a:latin typeface="Cambria Math" panose="02040503050406030204" pitchFamily="18" charset="0"/>
                            <a:sym typeface="DM Serif Display"/>
                          </a:rPr>
                          <m:t>𝐷</m:t>
                        </m:r>
                      </m:num>
                      <m:den>
                        <m:r>
                          <a:rPr lang="zh-TW" altLang="en-US" sz="2000" i="1" dirty="0">
                            <a:latin typeface="Cambria Math" panose="02040503050406030204" pitchFamily="18" charset="0"/>
                            <a:sym typeface="DM Serif Display"/>
                          </a:rPr>
                          <m:t>𝐴</m:t>
                        </m:r>
                        <m:r>
                          <a:rPr lang="zh-TW" altLang="en-US" sz="2000" i="0" dirty="0">
                            <a:latin typeface="Cambria Math" panose="02040503050406030204" pitchFamily="18" charset="0"/>
                            <a:sym typeface="DM Serif Display"/>
                          </a:rPr>
                          <m:t>+</m:t>
                        </m:r>
                        <m:r>
                          <a:rPr lang="zh-TW" altLang="en-US" sz="2000" i="1" dirty="0">
                            <a:latin typeface="Cambria Math" panose="02040503050406030204" pitchFamily="18" charset="0"/>
                            <a:sym typeface="DM Serif Display"/>
                          </a:rPr>
                          <m:t>𝐵</m:t>
                        </m:r>
                        <m:r>
                          <a:rPr lang="zh-TW" altLang="en-US" sz="2000" i="0" dirty="0">
                            <a:latin typeface="Cambria Math" panose="02040503050406030204" pitchFamily="18" charset="0"/>
                            <a:sym typeface="DM Serif Display"/>
                          </a:rPr>
                          <m:t>+</m:t>
                        </m:r>
                        <m:r>
                          <a:rPr lang="zh-TW" altLang="en-US" sz="2000" i="1" dirty="0">
                            <a:latin typeface="Cambria Math" panose="02040503050406030204" pitchFamily="18" charset="0"/>
                            <a:sym typeface="DM Serif Display"/>
                          </a:rPr>
                          <m:t>𝐶</m:t>
                        </m:r>
                        <m:r>
                          <a:rPr lang="zh-TW" altLang="en-US" sz="2000" i="0" dirty="0">
                            <a:latin typeface="Cambria Math" panose="02040503050406030204" pitchFamily="18" charset="0"/>
                            <a:sym typeface="DM Serif Display"/>
                          </a:rPr>
                          <m:t>+</m:t>
                        </m:r>
                        <m:r>
                          <a:rPr lang="zh-TW" altLang="en-US" sz="2000" i="1" dirty="0">
                            <a:latin typeface="Cambria Math" panose="02040503050406030204" pitchFamily="18" charset="0"/>
                            <a:sym typeface="DM Serif Display"/>
                          </a:rPr>
                          <m:t>𝐷</m:t>
                        </m:r>
                      </m:den>
                    </m:f>
                  </m:oMath>
                </a14:m>
                <a:endParaRPr lang="en-US" sz="2000" dirty="0">
                  <a:latin typeface="DM Serif Text" pitchFamily="2" charset="0"/>
                  <a:ea typeface="微軟正黑體" panose="020B0604030504040204" pitchFamily="34" charset="-120"/>
                  <a:cs typeface="DM Serif Display"/>
                  <a:sym typeface="DM Serif Display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>
                  <a:latin typeface="DM Serif Text" pitchFamily="2" charset="0"/>
                  <a:ea typeface="微軟正黑體" panose="020B0604030504040204" pitchFamily="34" charset="-120"/>
                  <a:cs typeface="DM Serif Display"/>
                  <a:sym typeface="DM Serif Display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sz="2000" dirty="0">
                    <a:latin typeface="DM Serif Text" pitchFamily="2" charset="0"/>
                    <a:ea typeface="微軟正黑體" panose="020B0604030504040204" pitchFamily="34" charset="-120"/>
                    <a:cs typeface="DM Serif Display"/>
                    <a:sym typeface="DM Serif Display"/>
                  </a:rPr>
                  <a:t>召回率：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00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sym typeface="DM Serif Display"/>
                          </a:rPr>
                        </m:ctrlPr>
                      </m:fPr>
                      <m:num>
                        <m:r>
                          <a:rPr lang="zh-TW" altLang="en-US" sz="2000" i="1">
                            <a:latin typeface="Cambria Math" panose="02040503050406030204" pitchFamily="18" charset="0"/>
                            <a:sym typeface="DM Serif Display"/>
                          </a:rPr>
                          <m:t>𝐴</m:t>
                        </m:r>
                      </m:num>
                      <m:den>
                        <m:r>
                          <a:rPr lang="zh-TW" altLang="en-US" sz="2000" i="1">
                            <a:latin typeface="Cambria Math" panose="02040503050406030204" pitchFamily="18" charset="0"/>
                            <a:sym typeface="DM Serif Display"/>
                          </a:rPr>
                          <m:t>𝐴</m:t>
                        </m:r>
                        <m:r>
                          <a:rPr lang="zh-TW" altLang="en-US" sz="2000" i="0">
                            <a:latin typeface="Cambria Math" panose="02040503050406030204" pitchFamily="18" charset="0"/>
                            <a:sym typeface="DM Serif Display"/>
                          </a:rPr>
                          <m:t>+</m:t>
                        </m:r>
                        <m:r>
                          <a:rPr lang="zh-TW" altLang="en-US" sz="2000" i="1">
                            <a:latin typeface="Cambria Math" panose="02040503050406030204" pitchFamily="18" charset="0"/>
                            <a:sym typeface="DM Serif Display"/>
                          </a:rPr>
                          <m:t>𝐶</m:t>
                        </m:r>
                      </m:den>
                    </m:f>
                  </m:oMath>
                </a14:m>
                <a:endParaRPr sz="2000" dirty="0">
                  <a:latin typeface="DM Serif Text" pitchFamily="2" charset="0"/>
                  <a:ea typeface="微軟正黑體" panose="020B0604030504040204" pitchFamily="34" charset="-120"/>
                  <a:cs typeface="DM Serif Display"/>
                  <a:sym typeface="DM Serif Display"/>
                </a:endParaRPr>
              </a:p>
            </p:txBody>
          </p:sp>
        </mc:Choice>
        <mc:Fallback>
          <p:sp>
            <p:nvSpPr>
              <p:cNvPr id="2681" name="Google Shape;2681;p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875" y="3635625"/>
                <a:ext cx="2684400" cy="1231974"/>
              </a:xfrm>
              <a:prstGeom prst="rect">
                <a:avLst/>
              </a:prstGeom>
              <a:blipFill>
                <a:blip r:embed="rId3"/>
                <a:stretch>
                  <a:fillRect l="-2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4" name="Google Shape;2684;p71"/>
          <p:cNvSpPr txBox="1"/>
          <p:nvPr/>
        </p:nvSpPr>
        <p:spPr>
          <a:xfrm>
            <a:off x="5807400" y="3829625"/>
            <a:ext cx="2924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✔</a:t>
            </a:r>
            <a:r>
              <a:rPr lang="zh-TW" sz="1800"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：陽性，有糖尿病</a:t>
            </a:r>
            <a:endParaRPr sz="1800">
              <a:latin typeface="DM Serif Text" pitchFamily="2" charset="0"/>
              <a:ea typeface="微軟正黑體" panose="020B0604030504040204" pitchFamily="34" charset="-120"/>
              <a:cs typeface="DM Serif Display"/>
              <a:sym typeface="DM Serif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𝗫 </a:t>
            </a:r>
            <a:r>
              <a:rPr lang="zh-TW" sz="1800">
                <a:latin typeface="DM Serif Text" pitchFamily="2" charset="0"/>
                <a:ea typeface="微軟正黑體" panose="020B0604030504040204" pitchFamily="34" charset="-120"/>
                <a:cs typeface="DM Serif Display"/>
                <a:sym typeface="DM Serif Display"/>
              </a:rPr>
              <a:t>：陰性，沒有糖尿病</a:t>
            </a:r>
            <a:endParaRPr sz="1800">
              <a:latin typeface="DM Serif Text" pitchFamily="2" charset="0"/>
              <a:ea typeface="微軟正黑體" panose="020B0604030504040204" pitchFamily="34" charset="-120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p72"/>
          <p:cNvSpPr txBox="1">
            <a:spLocks noGrp="1"/>
          </p:cNvSpPr>
          <p:nvPr>
            <p:ph type="title"/>
          </p:nvPr>
        </p:nvSpPr>
        <p:spPr>
          <a:xfrm>
            <a:off x="320725" y="245350"/>
            <a:ext cx="84660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>
                <a:solidFill>
                  <a:schemeClr val="dk1"/>
                </a:solidFill>
                <a:latin typeface="DM Serif Text" pitchFamily="2" charset="0"/>
                <a:ea typeface="微軟正黑體" panose="020B0604030504040204" pitchFamily="34" charset="-120"/>
              </a:rPr>
              <a:t>KNN 程式實作 - Normalize and average</a:t>
            </a:r>
            <a:endParaRPr sz="3000" dirty="0">
              <a:solidFill>
                <a:schemeClr val="dk1"/>
              </a:solidFill>
              <a:latin typeface="DM Serif Text" pitchFamily="2" charset="0"/>
              <a:ea typeface="微軟正黑體" panose="020B0604030504040204" pitchFamily="34" charset="-120"/>
            </a:endParaRPr>
          </a:p>
        </p:txBody>
      </p:sp>
      <p:pic>
        <p:nvPicPr>
          <p:cNvPr id="2690" name="Google Shape;2690;p72"/>
          <p:cNvPicPr preferRelativeResize="0"/>
          <p:nvPr/>
        </p:nvPicPr>
        <p:blipFill rotWithShape="1">
          <a:blip r:embed="rId3">
            <a:alphaModFix/>
          </a:blip>
          <a:srcRect l="7134" r="16231"/>
          <a:stretch/>
        </p:blipFill>
        <p:spPr>
          <a:xfrm>
            <a:off x="1958912" y="967775"/>
            <a:ext cx="51896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glish Lesson XL by Slidesgo">
  <a:themeElements>
    <a:clrScheme name="Simple Light">
      <a:dk1>
        <a:srgbClr val="2C2C2C"/>
      </a:dk1>
      <a:lt1>
        <a:srgbClr val="FFF2CC"/>
      </a:lt1>
      <a:dk2>
        <a:srgbClr val="C6C6C6"/>
      </a:dk2>
      <a:lt2>
        <a:srgbClr val="FFD966"/>
      </a:lt2>
      <a:accent1>
        <a:srgbClr val="EC594B"/>
      </a:accent1>
      <a:accent2>
        <a:srgbClr val="5562A2"/>
      </a:accent2>
      <a:accent3>
        <a:srgbClr val="FFD966"/>
      </a:accent3>
      <a:accent4>
        <a:srgbClr val="FFF2CC"/>
      </a:accent4>
      <a:accent5>
        <a:srgbClr val="C6C6C6"/>
      </a:accent5>
      <a:accent6>
        <a:srgbClr val="E84232"/>
      </a:accent6>
      <a:hlink>
        <a:srgbClr val="2C2C2C"/>
      </a:hlink>
      <a:folHlink>
        <a:srgbClr val="0097A7"/>
      </a:folHlink>
    </a:clrScheme>
    <a:fontScheme name="自訂 1">
      <a:majorFont>
        <a:latin typeface="DM Serif Text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1473</Words>
  <Application>Microsoft Office PowerPoint</Application>
  <PresentationFormat>如螢幕大小 (16:9)</PresentationFormat>
  <Paragraphs>124</Paragraphs>
  <Slides>33</Slides>
  <Notes>33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33</vt:i4>
      </vt:variant>
    </vt:vector>
  </HeadingPairs>
  <TitlesOfParts>
    <vt:vector size="45" baseType="lpstr">
      <vt:lpstr>Cambria Math</vt:lpstr>
      <vt:lpstr>Staatliches</vt:lpstr>
      <vt:lpstr>Raleway SemiBold</vt:lpstr>
      <vt:lpstr>Times New Roman</vt:lpstr>
      <vt:lpstr>DM Serif Text</vt:lpstr>
      <vt:lpstr>Muli</vt:lpstr>
      <vt:lpstr>DM Serif Display</vt:lpstr>
      <vt:lpstr>微軟正黑體</vt:lpstr>
      <vt:lpstr>Basic</vt:lpstr>
      <vt:lpstr>Arial</vt:lpstr>
      <vt:lpstr>Simple Light</vt:lpstr>
      <vt:lpstr>English Lesson XL by Slidesgo</vt:lpstr>
      <vt:lpstr>資料探勘期中報告第六組</vt:lpstr>
      <vt:lpstr>KNN</vt:lpstr>
      <vt:lpstr>KNN</vt:lpstr>
      <vt:lpstr>2</vt:lpstr>
      <vt:lpstr>PowerPoint 簡報</vt:lpstr>
      <vt:lpstr>PowerPoint 簡報</vt:lpstr>
      <vt:lpstr>PowerPoint 簡報</vt:lpstr>
      <vt:lpstr>PowerPoint 簡報</vt:lpstr>
      <vt:lpstr>KNN 程式實作 - Normalize and average</vt:lpstr>
      <vt:lpstr>KNN 程式實作 - 歐基里德距離及預測結果</vt:lpstr>
      <vt:lpstr>KNN 程式實作 - 準確率、召回率</vt:lpstr>
      <vt:lpstr>PowerPoint 簡報</vt:lpstr>
      <vt:lpstr>PowerPoint 簡報</vt:lpstr>
      <vt:lpstr>Random Forest</vt:lpstr>
      <vt:lpstr>原理介紹：</vt:lpstr>
      <vt:lpstr>Random forest 程式實作 - 創造訓練模型</vt:lpstr>
      <vt:lpstr>Random forest 程式實作 - 預測 test data</vt:lpstr>
      <vt:lpstr>PowerPoint 簡報</vt:lpstr>
      <vt:lpstr>PowerPoint 簡報</vt:lpstr>
      <vt:lpstr>高斯貝氏 分類器</vt:lpstr>
      <vt:lpstr>原理介紹： </vt:lpstr>
      <vt:lpstr>舉例： </vt:lpstr>
      <vt:lpstr>高斯貝式分類器程式實作 - 創造訓練模型</vt:lpstr>
      <vt:lpstr>高斯貝式分類器程式實作 - 預測 test data</vt:lpstr>
      <vt:lpstr>PowerPoint 簡報</vt:lpstr>
      <vt:lpstr>結論</vt:lpstr>
      <vt:lpstr>PowerPoint 簡報</vt:lpstr>
      <vt:lpstr>PowerPoint 簡報</vt:lpstr>
      <vt:lpstr>PowerPoint 簡報</vt:lpstr>
      <vt:lpstr>資料來源 Q&amp;A</vt:lpstr>
      <vt:lpstr>資料來源</vt:lpstr>
      <vt:lpstr>Q&amp;A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資料探勘期中報告第六組</dc:title>
  <cp:lastModifiedBy>B103040013</cp:lastModifiedBy>
  <cp:revision>7</cp:revision>
  <dcterms:modified xsi:type="dcterms:W3CDTF">2023-03-30T14:16:24Z</dcterms:modified>
</cp:coreProperties>
</file>