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Rubik" panose="020B0604020202020204" charset="-79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ubik Bold" panose="020B0604020202020204" charset="-79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flipH="1">
            <a:off x="10699655" y="2720836"/>
            <a:ext cx="7588345" cy="758834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01663" y="2947380"/>
            <a:ext cx="1068439" cy="131773"/>
            <a:chOff x="0" y="0"/>
            <a:chExt cx="281400" cy="3470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1400" cy="34706"/>
            </a:xfrm>
            <a:custGeom>
              <a:avLst/>
              <a:gdLst/>
              <a:ahLst/>
              <a:cxnLst/>
              <a:rect l="l" t="t" r="r" b="b"/>
              <a:pathLst>
                <a:path w="281400" h="34706">
                  <a:moveTo>
                    <a:pt x="0" y="0"/>
                  </a:moveTo>
                  <a:lnTo>
                    <a:pt x="281400" y="0"/>
                  </a:lnTo>
                  <a:lnTo>
                    <a:pt x="281400" y="34706"/>
                  </a:lnTo>
                  <a:lnTo>
                    <a:pt x="0" y="34706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370102" y="2947380"/>
            <a:ext cx="1068439" cy="131773"/>
            <a:chOff x="0" y="0"/>
            <a:chExt cx="281400" cy="347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1400" cy="34706"/>
            </a:xfrm>
            <a:custGeom>
              <a:avLst/>
              <a:gdLst/>
              <a:ahLst/>
              <a:cxnLst/>
              <a:rect l="l" t="t" r="r" b="b"/>
              <a:pathLst>
                <a:path w="281400" h="34706">
                  <a:moveTo>
                    <a:pt x="0" y="0"/>
                  </a:moveTo>
                  <a:lnTo>
                    <a:pt x="281400" y="0"/>
                  </a:lnTo>
                  <a:lnTo>
                    <a:pt x="281400" y="34706"/>
                  </a:lnTo>
                  <a:lnTo>
                    <a:pt x="0" y="3470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438541" y="2947380"/>
            <a:ext cx="1068439" cy="131773"/>
            <a:chOff x="0" y="0"/>
            <a:chExt cx="281400" cy="3470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1400" cy="34706"/>
            </a:xfrm>
            <a:custGeom>
              <a:avLst/>
              <a:gdLst/>
              <a:ahLst/>
              <a:cxnLst/>
              <a:rect l="l" t="t" r="r" b="b"/>
              <a:pathLst>
                <a:path w="281400" h="34706">
                  <a:moveTo>
                    <a:pt x="0" y="0"/>
                  </a:moveTo>
                  <a:lnTo>
                    <a:pt x="281400" y="0"/>
                  </a:lnTo>
                  <a:lnTo>
                    <a:pt x="281400" y="34706"/>
                  </a:lnTo>
                  <a:lnTo>
                    <a:pt x="0" y="34706"/>
                  </a:lnTo>
                  <a:close/>
                </a:path>
              </a:pathLst>
            </a:custGeom>
            <a:solidFill>
              <a:srgbClr val="B8D1C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506981" y="2947380"/>
            <a:ext cx="1068439" cy="131773"/>
            <a:chOff x="0" y="0"/>
            <a:chExt cx="281400" cy="3470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1400" cy="34706"/>
            </a:xfrm>
            <a:custGeom>
              <a:avLst/>
              <a:gdLst/>
              <a:ahLst/>
              <a:cxnLst/>
              <a:rect l="l" t="t" r="r" b="b"/>
              <a:pathLst>
                <a:path w="281400" h="34706">
                  <a:moveTo>
                    <a:pt x="0" y="0"/>
                  </a:moveTo>
                  <a:lnTo>
                    <a:pt x="281400" y="0"/>
                  </a:lnTo>
                  <a:lnTo>
                    <a:pt x="281400" y="34706"/>
                  </a:lnTo>
                  <a:lnTo>
                    <a:pt x="0" y="3470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60045" y="624630"/>
            <a:ext cx="1068439" cy="1355008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301663" y="3668642"/>
            <a:ext cx="6711591" cy="929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Rubik"/>
              </a:rPr>
              <a:t>APLIKASI EKSPEDISI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21733" y="952500"/>
            <a:ext cx="7550724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ubik Bold"/>
              </a:rPr>
              <a:t>STIMATA MALANG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01663" y="4632125"/>
            <a:ext cx="8852214" cy="1493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80"/>
              </a:lnSpc>
              <a:spcBef>
                <a:spcPct val="0"/>
              </a:spcBef>
            </a:pPr>
            <a:r>
              <a:rPr lang="en-US" sz="8700">
                <a:solidFill>
                  <a:srgbClr val="000000"/>
                </a:solidFill>
                <a:latin typeface="Rubik Bold"/>
              </a:rPr>
              <a:t>POS INDONESIA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2848264" y="0"/>
            <a:ext cx="5439736" cy="5439736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 rot="5400000">
            <a:off x="1239911" y="5193057"/>
            <a:ext cx="921660" cy="798158"/>
            <a:chOff x="0" y="0"/>
            <a:chExt cx="6350000" cy="54991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AD60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5400000">
            <a:off x="2234577" y="6401473"/>
            <a:ext cx="438031" cy="379335"/>
            <a:chOff x="0" y="0"/>
            <a:chExt cx="6350000" cy="5499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96CEB4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 rot="5400000">
            <a:off x="2234577" y="7116677"/>
            <a:ext cx="438031" cy="379335"/>
            <a:chOff x="0" y="0"/>
            <a:chExt cx="6350000" cy="5499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96CEB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63925" y="5123326"/>
            <a:ext cx="5420723" cy="929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Rubik Bold"/>
              </a:rPr>
              <a:t>KELOMPOK 1: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35340" y="6266356"/>
            <a:ext cx="6981773" cy="54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 dirty="0" err="1">
                <a:solidFill>
                  <a:srgbClr val="000000"/>
                </a:solidFill>
                <a:latin typeface="Rubik"/>
              </a:rPr>
              <a:t>Diah</a:t>
            </a:r>
            <a:r>
              <a:rPr lang="en-US" sz="33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Rubik"/>
              </a:rPr>
              <a:t>Mayang</a:t>
            </a:r>
            <a:r>
              <a:rPr lang="en-US" sz="33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Rubik"/>
              </a:rPr>
              <a:t>Auliya</a:t>
            </a:r>
            <a:r>
              <a:rPr lang="en-US" sz="3300" dirty="0">
                <a:solidFill>
                  <a:srgbClr val="000000"/>
                </a:solidFill>
                <a:latin typeface="Rubik"/>
              </a:rPr>
              <a:t> (</a:t>
            </a:r>
            <a:r>
              <a:rPr lang="en-US" sz="3300" dirty="0" smtClean="0">
                <a:solidFill>
                  <a:srgbClr val="000000"/>
                </a:solidFill>
                <a:latin typeface="Rubik"/>
              </a:rPr>
              <a:t>21.52.0021</a:t>
            </a:r>
            <a:r>
              <a:rPr lang="en-US" sz="3300" dirty="0">
                <a:solidFill>
                  <a:srgbClr val="000000"/>
                </a:solidFill>
                <a:latin typeface="Rubik"/>
              </a:rPr>
              <a:t>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35340" y="6981561"/>
            <a:ext cx="4822441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ubik"/>
              </a:rPr>
              <a:t>Irham ( 21.52.0026)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35340" y="7696765"/>
            <a:ext cx="4822441" cy="54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 dirty="0" err="1">
                <a:solidFill>
                  <a:srgbClr val="000000"/>
                </a:solidFill>
                <a:latin typeface="Rubik"/>
              </a:rPr>
              <a:t>Feri</a:t>
            </a:r>
            <a:r>
              <a:rPr lang="en-US" sz="3300" dirty="0">
                <a:solidFill>
                  <a:srgbClr val="000000"/>
                </a:solidFill>
                <a:latin typeface="Rubik"/>
              </a:rPr>
              <a:t> Efendi (</a:t>
            </a:r>
            <a:r>
              <a:rPr lang="en-US" sz="3300" dirty="0" smtClean="0">
                <a:solidFill>
                  <a:srgbClr val="000000"/>
                </a:solidFill>
                <a:latin typeface="Rubik"/>
              </a:rPr>
              <a:t>20.52.0003</a:t>
            </a:r>
            <a:r>
              <a:rPr lang="en-US" sz="3300" dirty="0">
                <a:solidFill>
                  <a:srgbClr val="000000"/>
                </a:solidFill>
                <a:latin typeface="Rubik"/>
              </a:rPr>
              <a:t>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35340" y="8411970"/>
            <a:ext cx="5644926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ubik"/>
              </a:rPr>
              <a:t>Alvin Ade Sindy (20.52.0014)</a:t>
            </a: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 rot="5400000">
            <a:off x="2234577" y="7831882"/>
            <a:ext cx="438031" cy="379335"/>
            <a:chOff x="0" y="0"/>
            <a:chExt cx="6350000" cy="54991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96CEB4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 rot="5400000">
            <a:off x="2234577" y="8547086"/>
            <a:ext cx="438031" cy="379335"/>
            <a:chOff x="0" y="0"/>
            <a:chExt cx="6350000" cy="54991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96CEB4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 rot="2161345">
            <a:off x="3903271" y="-15232"/>
            <a:ext cx="924053" cy="800230"/>
            <a:chOff x="0" y="0"/>
            <a:chExt cx="6350000" cy="54991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EEAD"/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 rot="-8161300">
            <a:off x="817815" y="953026"/>
            <a:ext cx="462026" cy="400115"/>
            <a:chOff x="0" y="0"/>
            <a:chExt cx="6350000" cy="54991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D9534F"/>
            </a:solid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 rot="8534998">
            <a:off x="3342767" y="2120093"/>
            <a:ext cx="1275686" cy="1104744"/>
            <a:chOff x="0" y="0"/>
            <a:chExt cx="6350000" cy="54991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96CEB4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452615"/>
            <a:ext cx="8241113" cy="5431975"/>
            <a:chOff x="0" y="0"/>
            <a:chExt cx="10988151" cy="724263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33279" b="36318"/>
            <a:stretch>
              <a:fillRect/>
            </a:stretch>
          </p:blipFill>
          <p:spPr>
            <a:xfrm>
              <a:off x="0" y="0"/>
              <a:ext cx="10988151" cy="7242633"/>
            </a:xfrm>
            <a:prstGeom prst="rect">
              <a:avLst/>
            </a:prstGeom>
          </p:spPr>
        </p:pic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5400000">
            <a:off x="8744299" y="3656884"/>
            <a:ext cx="921660" cy="798158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AD60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2161345">
            <a:off x="6752405" y="1132621"/>
            <a:ext cx="1495515" cy="1295116"/>
            <a:chOff x="0" y="0"/>
            <a:chExt cx="6350000" cy="54991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EEAD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-8161300">
            <a:off x="1758810" y="7674214"/>
            <a:ext cx="747757" cy="647558"/>
            <a:chOff x="0" y="0"/>
            <a:chExt cx="6350000" cy="54991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D9534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8534998">
            <a:off x="5845269" y="8566916"/>
            <a:ext cx="2064609" cy="1787951"/>
            <a:chOff x="0" y="0"/>
            <a:chExt cx="6350000" cy="54991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96CEB4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flipV="1">
            <a:off x="14173200" y="8336421"/>
            <a:ext cx="4114800" cy="411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4173200" y="-2155584"/>
            <a:ext cx="4114800" cy="41148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9837305" y="4743188"/>
            <a:ext cx="6817191" cy="212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000000"/>
                </a:solidFill>
                <a:latin typeface="Rubik"/>
              </a:rPr>
              <a:t>Aplikasi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POSIN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adalah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sebuah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aplikasi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Rubik"/>
              </a:rPr>
              <a:t>untuk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dan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mengirim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Rubik"/>
              </a:rPr>
              <a:t>melacak</a:t>
            </a:r>
            <a:r>
              <a:rPr lang="en-US" sz="2000" dirty="0" smtClean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Rubik"/>
              </a:rPr>
              <a:t>suatu</a:t>
            </a:r>
            <a:r>
              <a:rPr lang="en-US" sz="2000" dirty="0" smtClean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barang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 agar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mengetahui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lokasi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akhir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barang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konsumen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maupun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pihak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PT.POS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indonesia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dengan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dilakukan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Tracking.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Dengan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adanya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Tracking POSIN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ini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semoga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dimudahkan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dalam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pelacakkan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barang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disaat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Rubik"/>
              </a:rPr>
              <a:t>pengiriman</a:t>
            </a:r>
            <a:r>
              <a:rPr lang="en-US" sz="2000" dirty="0">
                <a:solidFill>
                  <a:srgbClr val="000000"/>
                </a:solidFill>
                <a:latin typeface="Rubik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37305" y="3587153"/>
            <a:ext cx="7848719" cy="929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Rubik Bold"/>
              </a:rPr>
              <a:t>Apa Itu Aplikasi POSIN?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5400000">
            <a:off x="1239911" y="1090451"/>
            <a:ext cx="921660" cy="798158"/>
            <a:chOff x="0" y="0"/>
            <a:chExt cx="6350000" cy="549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AD60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5400000">
            <a:off x="1268191" y="2641363"/>
            <a:ext cx="499577" cy="432634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96CEB4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5400000">
            <a:off x="1268191" y="6575528"/>
            <a:ext cx="499577" cy="432634"/>
            <a:chOff x="0" y="0"/>
            <a:chExt cx="6350000" cy="54991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96CEB4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5400000">
            <a:off x="13988202" y="184998"/>
            <a:ext cx="4484796" cy="41148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301663" y="3335306"/>
            <a:ext cx="5259360" cy="176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Rubik"/>
              </a:rPr>
              <a:t>Tracking system adalah suatu sistem yang digunakan untuk memastikan bahwa semua proses telah berjalan sebagaimana mestinya, sehingga dapat dihasilkan informasi yang akurat.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01663" y="7269471"/>
            <a:ext cx="5259360" cy="1063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Rubik"/>
              </a:rPr>
              <a:t>Sebuah Halaman yang dibuat untuk menambahkan catatan kebarang yang akan dikirimkan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27377" y="2531691"/>
            <a:ext cx="3744752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ubik Bold"/>
              </a:rPr>
              <a:t>Tracking System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27377" y="6465856"/>
            <a:ext cx="2085549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ubik Bold"/>
              </a:rPr>
              <a:t>Resi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45246" y="967560"/>
            <a:ext cx="10833706" cy="929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Rubik Bold"/>
              </a:rPr>
              <a:t>Fitur - fitur yang dimiliki POSIN</a:t>
            </a: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 rot="5400000">
            <a:off x="9092112" y="4457580"/>
            <a:ext cx="499577" cy="432634"/>
            <a:chOff x="0" y="0"/>
            <a:chExt cx="6350000" cy="54991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96CEB4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125583" y="5151523"/>
            <a:ext cx="5259360" cy="1063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Rubik"/>
              </a:rPr>
              <a:t>Untuk menambahkan sebuah catatan kepada pengirim barang agar sesuai dengan yang di inginkan konsumen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651298" y="4347908"/>
            <a:ext cx="2085549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ubik Bold"/>
              </a:rPr>
              <a:t>Note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470725"/>
            <a:ext cx="18288000" cy="3816275"/>
            <a:chOff x="0" y="0"/>
            <a:chExt cx="24384000" cy="508836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rcRect t="36088" b="36088"/>
            <a:stretch>
              <a:fillRect/>
            </a:stretch>
          </p:blipFill>
          <p:spPr>
            <a:xfrm>
              <a:off x="0" y="0"/>
              <a:ext cx="24384000" cy="5088367"/>
            </a:xfrm>
            <a:prstGeom prst="rect">
              <a:avLst/>
            </a:prstGeom>
          </p:spPr>
        </p:pic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5400000">
            <a:off x="966949" y="629621"/>
            <a:ext cx="921660" cy="798158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AD60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5448" y="3588506"/>
            <a:ext cx="2890879" cy="626748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87004" y="3588506"/>
            <a:ext cx="2890879" cy="626748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33509" y="3588506"/>
            <a:ext cx="2890879" cy="626748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289098" y="3588506"/>
            <a:ext cx="2890879" cy="626748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844687" y="3588506"/>
            <a:ext cx="2890879" cy="6267489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5231222" y="1775491"/>
            <a:ext cx="7882705" cy="807720"/>
            <a:chOff x="0" y="0"/>
            <a:chExt cx="2076103" cy="2127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76104" cy="212733"/>
            </a:xfrm>
            <a:custGeom>
              <a:avLst/>
              <a:gdLst/>
              <a:ahLst/>
              <a:cxnLst/>
              <a:rect l="l" t="t" r="r" b="b"/>
              <a:pathLst>
                <a:path w="2076104" h="212733">
                  <a:moveTo>
                    <a:pt x="0" y="0"/>
                  </a:moveTo>
                  <a:lnTo>
                    <a:pt x="2076104" y="0"/>
                  </a:lnTo>
                  <a:lnTo>
                    <a:pt x="2076104" y="212733"/>
                  </a:lnTo>
                  <a:lnTo>
                    <a:pt x="0" y="212733"/>
                  </a:lnTo>
                  <a:close/>
                </a:path>
              </a:pathLst>
            </a:custGeom>
            <a:solidFill>
              <a:srgbClr val="FFAD6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08273" y="506730"/>
            <a:ext cx="14778065" cy="929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Rubik Bold"/>
              </a:rPr>
              <a:t>TATA CARA PENGGUNAAN APLIKASI POSIN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5448" y="2773711"/>
            <a:ext cx="2836963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ubik Bold"/>
              </a:rPr>
              <a:t>Step 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981210" y="7633286"/>
            <a:ext cx="2163443" cy="71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ubik"/>
              </a:rPr>
              <a:t>Place Description Here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113962" y="2773711"/>
            <a:ext cx="2836963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ubik Bold"/>
              </a:rPr>
              <a:t>Step 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760468" y="2773711"/>
            <a:ext cx="2836963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ubik Bold"/>
              </a:rPr>
              <a:t>Step 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289098" y="2773711"/>
            <a:ext cx="2836963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ubik Bold"/>
              </a:rPr>
              <a:t>Step 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935686" y="2773711"/>
            <a:ext cx="2836963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ubik Bold"/>
              </a:rPr>
              <a:t>Step 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852111" y="1818338"/>
            <a:ext cx="8583778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ubik Bold"/>
              </a:rPr>
              <a:t>Cara Menambahkan Tracking Barang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470725"/>
            <a:ext cx="18288000" cy="3816275"/>
            <a:chOff x="0" y="0"/>
            <a:chExt cx="24384000" cy="508836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rcRect t="36088" b="36088"/>
            <a:stretch>
              <a:fillRect/>
            </a:stretch>
          </p:blipFill>
          <p:spPr>
            <a:xfrm>
              <a:off x="0" y="0"/>
              <a:ext cx="24384000" cy="5088367"/>
            </a:xfrm>
            <a:prstGeom prst="rect">
              <a:avLst/>
            </a:prstGeom>
          </p:spPr>
        </p:pic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5400000">
            <a:off x="966949" y="629621"/>
            <a:ext cx="921660" cy="798158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AD6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852111" y="1775491"/>
            <a:ext cx="8583778" cy="807720"/>
            <a:chOff x="0" y="0"/>
            <a:chExt cx="2260748" cy="2127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60748" cy="212733"/>
            </a:xfrm>
            <a:custGeom>
              <a:avLst/>
              <a:gdLst/>
              <a:ahLst/>
              <a:cxnLst/>
              <a:rect l="l" t="t" r="r" b="b"/>
              <a:pathLst>
                <a:path w="2260748" h="212733">
                  <a:moveTo>
                    <a:pt x="0" y="0"/>
                  </a:moveTo>
                  <a:lnTo>
                    <a:pt x="2260748" y="0"/>
                  </a:lnTo>
                  <a:lnTo>
                    <a:pt x="2260748" y="212733"/>
                  </a:lnTo>
                  <a:lnTo>
                    <a:pt x="0" y="212733"/>
                  </a:lnTo>
                  <a:close/>
                </a:path>
              </a:pathLst>
            </a:custGeom>
            <a:solidFill>
              <a:srgbClr val="FFAD6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698983" y="3347116"/>
            <a:ext cx="2890033" cy="626565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208273" y="506730"/>
            <a:ext cx="14778065" cy="929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Rubik Bold"/>
              </a:rPr>
              <a:t>TATA CARA PENGGUNAAN APLIKASI POSIN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81210" y="7633286"/>
            <a:ext cx="2163443" cy="71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Rubik"/>
              </a:rPr>
              <a:t>Place Description Here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852111" y="1818338"/>
            <a:ext cx="8583778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Rubik Bold"/>
              </a:rPr>
              <a:t>Cara </a:t>
            </a:r>
            <a:r>
              <a:rPr lang="en-US" sz="3300" dirty="0" err="1">
                <a:solidFill>
                  <a:srgbClr val="000000"/>
                </a:solidFill>
                <a:latin typeface="Rubik Bold"/>
              </a:rPr>
              <a:t>Memberikan</a:t>
            </a:r>
            <a:r>
              <a:rPr lang="en-US" sz="3300" dirty="0">
                <a:solidFill>
                  <a:srgbClr val="000000"/>
                </a:solidFill>
                <a:latin typeface="Rubik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Rubik Bold"/>
              </a:rPr>
              <a:t>Catatan</a:t>
            </a:r>
            <a:r>
              <a:rPr lang="en-US" sz="3300" dirty="0">
                <a:solidFill>
                  <a:srgbClr val="000000"/>
                </a:solidFill>
                <a:latin typeface="Rubik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Rubik Bold"/>
              </a:rPr>
              <a:t>Pengiriman</a:t>
            </a:r>
            <a:endParaRPr lang="en-US" sz="3300" dirty="0">
              <a:solidFill>
                <a:srgbClr val="000000"/>
              </a:solidFill>
              <a:latin typeface="Rubik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88345" y="4021796"/>
            <a:ext cx="8469192" cy="1493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80"/>
              </a:lnSpc>
              <a:spcBef>
                <a:spcPct val="0"/>
              </a:spcBef>
            </a:pPr>
            <a:r>
              <a:rPr lang="en-US" sz="8700">
                <a:solidFill>
                  <a:srgbClr val="000000"/>
                </a:solidFill>
                <a:latin typeface="Rubik Bold"/>
              </a:rPr>
              <a:t> Terima Kasih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672457" y="5585369"/>
            <a:ext cx="3936197" cy="929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Rubik"/>
              </a:rPr>
              <a:t>Kelompok 1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0" y="2720836"/>
            <a:ext cx="7588345" cy="758834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60045" y="624630"/>
            <a:ext cx="1068439" cy="135500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121733" y="952500"/>
            <a:ext cx="7550724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Rubik"/>
              </a:rPr>
              <a:t>STIMATA MALANG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173</Words>
  <Application>Microsoft Office PowerPoint</Application>
  <PresentationFormat>Custom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Rubik</vt:lpstr>
      <vt:lpstr>Calibri</vt:lpstr>
      <vt:lpstr>Rubik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Modern Minimalist Creative Startup Presentation</dc:title>
  <cp:lastModifiedBy>BEM-STIMATA</cp:lastModifiedBy>
  <cp:revision>2</cp:revision>
  <dcterms:created xsi:type="dcterms:W3CDTF">2006-08-16T00:00:00Z</dcterms:created>
  <dcterms:modified xsi:type="dcterms:W3CDTF">2022-12-27T16:39:21Z</dcterms:modified>
  <dc:identifier>DAFWBHTWMQo</dc:identifier>
</cp:coreProperties>
</file>