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720000" y="540000"/>
            <a:ext cx="8640000" cy="5032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600" u="none" cap="none" strike="noStrike">
                <a:solidFill>
                  <a:srgbClr val="BF0041"/>
                </a:solidFill>
                <a:latin typeface="Arial"/>
                <a:ea typeface="Arial"/>
                <a:cs typeface="Arial"/>
                <a:sym typeface="Arial"/>
              </a:rPr>
              <a:t>Projet de sciences de données et base de données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600" u="none" cap="none" strike="noStrike">
                <a:solidFill>
                  <a:srgbClr val="BF0041"/>
                </a:solidFill>
                <a:latin typeface="Arial"/>
                <a:ea typeface="Arial"/>
                <a:cs typeface="Arial"/>
                <a:sym typeface="Arial"/>
              </a:rPr>
              <a:t>Groupe </a:t>
            </a:r>
            <a:r>
              <a:rPr lang="fr-FR" sz="2600">
                <a:solidFill>
                  <a:srgbClr val="BF0041"/>
                </a:solidFill>
              </a:rPr>
              <a:t>6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-FR" sz="2800" strike="noStrike">
                <a:latin typeface="Arial"/>
                <a:ea typeface="Arial"/>
                <a:cs typeface="Arial"/>
                <a:sym typeface="Arial"/>
              </a:rPr>
              <a:t>Sujet : Où mange-t-on le mieux ?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200" u="sng" strike="noStrike">
                <a:latin typeface="Arial"/>
                <a:ea typeface="Arial"/>
                <a:cs typeface="Arial"/>
                <a:sym typeface="Arial"/>
              </a:rPr>
              <a:t>Problématique </a:t>
            </a:r>
            <a:r>
              <a:rPr b="0" lang="fr-FR" sz="2200" strike="noStrike">
                <a:latin typeface="Arial"/>
                <a:ea typeface="Arial"/>
                <a:cs typeface="Arial"/>
                <a:sym typeface="Arial"/>
              </a:rPr>
              <a:t>: dans quelle(s) grande(s) ville(s) mange-t-on le mieux ?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26375" y="4562350"/>
            <a:ext cx="172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1200">
                <a:solidFill>
                  <a:schemeClr val="dk1"/>
                </a:solidFill>
              </a:rPr>
              <a:t>Commandré Elise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1200">
                <a:solidFill>
                  <a:schemeClr val="dk1"/>
                </a:solidFill>
              </a:rPr>
              <a:t>Djellali Katia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1200">
                <a:solidFill>
                  <a:schemeClr val="dk1"/>
                </a:solidFill>
              </a:rPr>
              <a:t>Ingabire Alvin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-FR" sz="1200">
                <a:solidFill>
                  <a:schemeClr val="dk1"/>
                </a:solidFill>
              </a:rPr>
              <a:t>Henry Cédric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8920" y="698400"/>
            <a:ext cx="4686480" cy="42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7995225" y="4674000"/>
            <a:ext cx="287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38761D"/>
                </a:solidFill>
              </a:rPr>
              <a:t>restaurant   *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F1C232"/>
                </a:solidFill>
              </a:rPr>
              <a:t>restaurant   **</a:t>
            </a:r>
            <a:endParaRPr b="1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CC0000"/>
                </a:solidFill>
              </a:rPr>
              <a:t>restaurant   ***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306950" y="5105100"/>
            <a:ext cx="21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Henry Cedric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2700000" y="2340000"/>
            <a:ext cx="4500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800" strike="noStrike"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sz="3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23100" y="4975875"/>
            <a:ext cx="23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Henry Cedric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40000" y="2231640"/>
            <a:ext cx="8991000" cy="82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600" u="sng" strike="noStrike">
                <a:latin typeface="Arial"/>
                <a:ea typeface="Arial"/>
                <a:cs typeface="Arial"/>
                <a:sym typeface="Arial"/>
              </a:rPr>
              <a:t>Problématique </a:t>
            </a:r>
            <a:r>
              <a:rPr b="0" lang="fr-FR" sz="2600" strike="noStrike">
                <a:latin typeface="Arial"/>
                <a:ea typeface="Arial"/>
                <a:cs typeface="Arial"/>
                <a:sym typeface="Arial"/>
              </a:rPr>
              <a:t>: dans quelle(s) grande(s) ville(s) mange-t-on le mieux ?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30850" y="4920025"/>
            <a:ext cx="20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Commandré Elise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4400" strike="noStrike">
                <a:latin typeface="Arial"/>
                <a:ea typeface="Arial"/>
                <a:cs typeface="Arial"/>
                <a:sym typeface="Arial"/>
              </a:rPr>
              <a:t>Les données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720000" y="1260000"/>
            <a:ext cx="3420000" cy="85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- 2 jeux de données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-6 tables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3360" y="2520000"/>
            <a:ext cx="4886640" cy="223812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44750" y="5128500"/>
            <a:ext cx="22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Commandré Elise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4400" strike="noStrike">
                <a:latin typeface="Arial"/>
                <a:ea typeface="Arial"/>
                <a:cs typeface="Arial"/>
                <a:sym typeface="Arial"/>
              </a:rPr>
              <a:t>Modélisations des</a:t>
            </a:r>
            <a:br>
              <a:rPr lang="fr-FR" sz="1800"/>
            </a:br>
            <a:r>
              <a:rPr b="0" lang="fr-FR" sz="4400" strike="noStrike">
                <a:latin typeface="Arial"/>
                <a:ea typeface="Arial"/>
                <a:cs typeface="Arial"/>
                <a:sym typeface="Arial"/>
              </a:rPr>
              <a:t> données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0000" y="1727640"/>
            <a:ext cx="5220000" cy="367236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540000" y="2700000"/>
            <a:ext cx="18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Modèle conceptuel des données : MCD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264075" y="5100725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52875" y="5142400"/>
            <a:ext cx="13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Djellali Katia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7960" y="1239480"/>
            <a:ext cx="7444080" cy="398052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2520000" y="429840"/>
            <a:ext cx="5580000" cy="137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Modèle organisationnel des données : MOD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94575" y="4933925"/>
            <a:ext cx="17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Djellali Katia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4400" strike="noStrike">
                <a:latin typeface="Arial"/>
                <a:ea typeface="Arial"/>
                <a:cs typeface="Arial"/>
                <a:sym typeface="Arial"/>
              </a:rPr>
              <a:t>Quelques requêtes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17470" l="16048" r="33949" t="34877"/>
          <a:stretch/>
        </p:blipFill>
        <p:spPr>
          <a:xfrm>
            <a:off x="180000" y="1260360"/>
            <a:ext cx="5039640" cy="269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4">
            <a:alphaModFix/>
          </a:blip>
          <a:srcRect b="23824" l="16048" r="33949" t="38051"/>
          <a:stretch/>
        </p:blipFill>
        <p:spPr>
          <a:xfrm>
            <a:off x="5219640" y="1620360"/>
            <a:ext cx="4859640" cy="21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277975" y="5267500"/>
            <a:ext cx="16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Djellali Katia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4400" strike="noStrike">
                <a:latin typeface="Arial"/>
                <a:ea typeface="Arial"/>
                <a:cs typeface="Arial"/>
                <a:sym typeface="Arial"/>
              </a:rPr>
              <a:t>Représentations et analyses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250175" y="4975625"/>
            <a:ext cx="15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Ingabire Alvin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3555" y="1041300"/>
            <a:ext cx="4372200" cy="462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291875" y="5031225"/>
            <a:ext cx="190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Ingabire Alvin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640" y="1172520"/>
            <a:ext cx="4000680" cy="412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7680" y="1050840"/>
            <a:ext cx="3828960" cy="357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355425" y="4814325"/>
            <a:ext cx="18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Ingabire Alvin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