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9" r:id="rId4"/>
    <p:sldId id="270" r:id="rId5"/>
    <p:sldId id="273" r:id="rId6"/>
    <p:sldId id="285" r:id="rId7"/>
    <p:sldId id="261" r:id="rId8"/>
    <p:sldId id="281" r:id="rId9"/>
    <p:sldId id="257" r:id="rId10"/>
    <p:sldId id="262" r:id="rId11"/>
    <p:sldId id="283" r:id="rId12"/>
    <p:sldId id="286" r:id="rId13"/>
    <p:sldId id="287" r:id="rId14"/>
    <p:sldId id="278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1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087" algn="l" defTabSz="9141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174" algn="l" defTabSz="9141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262" algn="l" defTabSz="9141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350" algn="l" defTabSz="9141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5438" algn="l" defTabSz="9141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2525" algn="l" defTabSz="9141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199612" algn="l" defTabSz="9141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6698" algn="l" defTabSz="9141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1CCCA"/>
          </a:solidFill>
        </a:fill>
      </a:tcStyle>
    </a:wholeTbl>
    <a:band2H>
      <a:tcTxStyle/>
      <a:tcStyle>
        <a:tcBdr/>
        <a:fill>
          <a:solidFill>
            <a:srgbClr val="F8E7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5"/>
          </a:solidFill>
        </a:fill>
      </a:tcStyle>
    </a:wholeTbl>
    <a:band2H>
      <a:tcTxStyle/>
      <a:tcStyle>
        <a:tcBdr/>
        <a:fill>
          <a:solidFill>
            <a:srgbClr val="E6EBF2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3077"/>
  </p:normalViewPr>
  <p:slideViewPr>
    <p:cSldViewPr snapToGrid="0">
      <p:cViewPr varScale="1">
        <p:scale>
          <a:sx n="85" d="100"/>
          <a:sy n="85" d="100"/>
        </p:scale>
        <p:origin x="11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https://ade-cli.readthedocs.io/en/latest/intro.html#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Covers-04.png" descr="PPTCovers-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1552" y="1240267"/>
            <a:ext cx="4702448" cy="428008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567284" y="2879011"/>
            <a:ext cx="4463556" cy="116955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800" b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67285" y="4584146"/>
            <a:ext cx="4217666" cy="9037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defRPr sz="2000">
                <a:solidFill>
                  <a:srgbClr val="FFFFFF"/>
                </a:solidFill>
                <a:uFillTx/>
              </a:defRPr>
            </a:lvl1pPr>
            <a:lvl2pPr marL="870399" indent="-334768">
              <a:lnSpc>
                <a:spcPts val="3000"/>
              </a:lnSpc>
              <a:spcBef>
                <a:spcPts val="0"/>
              </a:spcBef>
              <a:defRPr sz="2000">
                <a:solidFill>
                  <a:srgbClr val="FFFFFF"/>
                </a:solidFill>
                <a:uFillTx/>
              </a:defRPr>
            </a:lvl2pPr>
            <a:lvl3pPr marL="1249804" indent="-401721">
              <a:lnSpc>
                <a:spcPts val="3000"/>
              </a:lnSpc>
              <a:spcBef>
                <a:spcPts val="0"/>
              </a:spcBef>
              <a:defRPr sz="2000">
                <a:solidFill>
                  <a:srgbClr val="FFFFFF"/>
                </a:solidFill>
                <a:uFillTx/>
              </a:defRPr>
            </a:lvl3pPr>
            <a:lvl4pPr marL="1562255" indent="-401721">
              <a:lnSpc>
                <a:spcPts val="3000"/>
              </a:lnSpc>
              <a:spcBef>
                <a:spcPts val="0"/>
              </a:spcBef>
              <a:defRPr sz="2000">
                <a:solidFill>
                  <a:srgbClr val="FFFFFF"/>
                </a:solidFill>
                <a:uFillTx/>
              </a:defRPr>
            </a:lvl4pPr>
            <a:lvl5pPr marL="1874705" indent="-401721">
              <a:lnSpc>
                <a:spcPts val="3000"/>
              </a:lnSpc>
              <a:spcBef>
                <a:spcPts val="0"/>
              </a:spcBef>
              <a:defRPr sz="2000">
                <a:solidFill>
                  <a:srgbClr val="FFFFFF"/>
                </a:solidFill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Rectangle"/>
          <p:cNvSpPr/>
          <p:nvPr/>
        </p:nvSpPr>
        <p:spPr>
          <a:xfrm>
            <a:off x="-3351" y="6697265"/>
            <a:ext cx="9147352" cy="186632"/>
          </a:xfrm>
          <a:prstGeom prst="rect">
            <a:avLst/>
          </a:prstGeom>
          <a:gradFill>
            <a:gsLst>
              <a:gs pos="0">
                <a:srgbClr val="0D67B9"/>
              </a:gs>
              <a:gs pos="73000">
                <a:srgbClr val="15ABEE"/>
              </a:gs>
              <a:gs pos="85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algn="ctr" defTabSz="914400">
              <a:defRPr sz="4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pic>
        <p:nvPicPr>
          <p:cNvPr id="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0" y="6070600"/>
            <a:ext cx="2755900" cy="64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08700" y="5985424"/>
            <a:ext cx="3048000" cy="698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ntel-NTU Connected Context Computing Center"/>
          <p:cNvSpPr txBox="1"/>
          <p:nvPr/>
        </p:nvSpPr>
        <p:spPr>
          <a:xfrm>
            <a:off x="2413056" y="2008552"/>
            <a:ext cx="509527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Intel-NTU Connected Context Computing Center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178593" y="5494017"/>
            <a:ext cx="8786814" cy="713233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30" name="Image"/>
          <p:cNvSpPr>
            <a:spLocks noGrp="1"/>
          </p:cNvSpPr>
          <p:nvPr>
            <p:ph type="pic" idx="13"/>
          </p:nvPr>
        </p:nvSpPr>
        <p:spPr>
          <a:xfrm>
            <a:off x="1084071" y="276741"/>
            <a:ext cx="6975858" cy="5234936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 anchor="t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178594" y="125983"/>
            <a:ext cx="5266946" cy="71323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4" y="825450"/>
            <a:ext cx="5266946" cy="50175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Image"/>
          <p:cNvSpPr>
            <a:spLocks noGrp="1"/>
          </p:cNvSpPr>
          <p:nvPr>
            <p:ph type="pic" sz="half" idx="13"/>
          </p:nvPr>
        </p:nvSpPr>
        <p:spPr>
          <a:xfrm>
            <a:off x="5388710" y="725066"/>
            <a:ext cx="3622348" cy="5407868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 anchor="t"/>
          <a:lstStyle/>
          <a:p>
            <a:endParaRPr/>
          </a:p>
        </p:txBody>
      </p:sp>
      <p:pic>
        <p:nvPicPr>
          <p:cNvPr id="141" name="Image" descr="Imag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378" y="6184989"/>
            <a:ext cx="2100622" cy="44911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en you need entir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387" y="804672"/>
            <a:ext cx="8786813" cy="7315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987568" indent="-451937">
              <a:lnSpc>
                <a:spcPct val="90000"/>
              </a:lnSpc>
              <a:spcBef>
                <a:spcPts val="0"/>
              </a:spcBef>
              <a:buFontTx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1390406" indent="-542324">
              <a:lnSpc>
                <a:spcPct val="90000"/>
              </a:lnSpc>
              <a:spcBef>
                <a:spcPts val="0"/>
              </a:spcBef>
              <a:buFontTx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1702858" indent="-542324">
              <a:lnSpc>
                <a:spcPct val="90000"/>
              </a:lnSpc>
              <a:spcBef>
                <a:spcPts val="0"/>
              </a:spcBef>
              <a:buFontTx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2015308" indent="-542324">
              <a:lnSpc>
                <a:spcPct val="90000"/>
              </a:lnSpc>
              <a:spcBef>
                <a:spcPts val="0"/>
              </a:spcBef>
              <a:buFontTx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Rectangle"/>
          <p:cNvSpPr/>
          <p:nvPr/>
        </p:nvSpPr>
        <p:spPr>
          <a:xfrm>
            <a:off x="-3351" y="6697265"/>
            <a:ext cx="9147352" cy="186632"/>
          </a:xfrm>
          <a:prstGeom prst="rect">
            <a:avLst/>
          </a:prstGeom>
          <a:gradFill>
            <a:gsLst>
              <a:gs pos="0">
                <a:srgbClr val="0D67B9"/>
              </a:gs>
              <a:gs pos="73000">
                <a:srgbClr val="15ABEE"/>
              </a:gs>
              <a:gs pos="85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algn="ctr" defTabSz="914400">
              <a:defRPr sz="4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159" name="Text"/>
          <p:cNvSpPr txBox="1"/>
          <p:nvPr/>
        </p:nvSpPr>
        <p:spPr>
          <a:xfrm>
            <a:off x="8886385" y="6649888"/>
            <a:ext cx="304269" cy="225466"/>
          </a:xfrm>
          <a:prstGeom prst="rect">
            <a:avLst/>
          </a:prstGeom>
          <a:ln w="12700">
            <a:miter lim="400000"/>
          </a:ln>
        </p:spPr>
        <p:txBody>
          <a:bodyPr wrap="none" lIns="32138" tIns="32138" rIns="32138" bIns="32138">
            <a:spAutoFit/>
          </a:bodyPr>
          <a:lstStyle/>
          <a:p>
            <a:pPr algn="ctr">
              <a:defRPr sz="1100">
                <a:solidFill>
                  <a:srgbClr val="000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28595" y="417512"/>
            <a:ext cx="8229601" cy="8683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600">
                <a:solidFill>
                  <a:srgbClr val="404040"/>
                </a:solidFill>
                <a:latin typeface="Intel Clear Light"/>
                <a:ea typeface="Intel Clear Light"/>
                <a:cs typeface="Intel Clear Light"/>
                <a:sym typeface="Intel Clear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00174"/>
            <a:ext cx="8186767" cy="4816405"/>
          </a:xfrm>
          <a:prstGeom prst="rect">
            <a:avLst/>
          </a:prstGeom>
        </p:spPr>
        <p:txBody>
          <a:bodyPr>
            <a:normAutofit/>
          </a:bodyPr>
          <a:lstStyle>
            <a:lvl1pPr marL="401721" indent="-178541">
              <a:lnSpc>
                <a:spcPct val="100000"/>
              </a:lnSpc>
              <a:spcBef>
                <a:spcPts val="1600"/>
              </a:spcBef>
              <a:buSzTx/>
              <a:buFontTx/>
              <a:buNone/>
              <a:defRPr b="1">
                <a:solidFill>
                  <a:srgbClr val="595959"/>
                </a:solidFill>
                <a:uFillTx/>
                <a:latin typeface="Intel Clear"/>
                <a:ea typeface="Intel Clear"/>
                <a:cs typeface="Intel Clear"/>
                <a:sym typeface="Intel Clear"/>
              </a:defRPr>
            </a:lvl1pPr>
            <a:lvl2pPr marL="987568" indent="-451937">
              <a:lnSpc>
                <a:spcPct val="100000"/>
              </a:lnSpc>
              <a:spcBef>
                <a:spcPts val="1600"/>
              </a:spcBef>
              <a:buFontTx/>
              <a:defRPr b="1">
                <a:solidFill>
                  <a:srgbClr val="595959"/>
                </a:solidFill>
                <a:uFillTx/>
                <a:latin typeface="Intel Clear"/>
                <a:ea typeface="Intel Clear"/>
                <a:cs typeface="Intel Clear"/>
                <a:sym typeface="Intel Clear"/>
              </a:defRPr>
            </a:lvl2pPr>
            <a:lvl3pPr marL="1257300" indent="-342900">
              <a:lnSpc>
                <a:spcPct val="100000"/>
              </a:lnSpc>
              <a:spcBef>
                <a:spcPts val="1600"/>
              </a:spcBef>
              <a:buSzPct val="100000"/>
              <a:buFontTx/>
              <a:buChar char="•"/>
              <a:defRPr b="1">
                <a:solidFill>
                  <a:srgbClr val="595959"/>
                </a:solidFill>
                <a:uFillTx/>
                <a:latin typeface="Intel Clear"/>
                <a:ea typeface="Intel Clear"/>
                <a:cs typeface="Intel Clear"/>
                <a:sym typeface="Intel Clear"/>
              </a:defRPr>
            </a:lvl3pPr>
            <a:lvl4pPr marL="401721" indent="758812">
              <a:lnSpc>
                <a:spcPct val="100000"/>
              </a:lnSpc>
              <a:spcBef>
                <a:spcPts val="1600"/>
              </a:spcBef>
              <a:buSzTx/>
              <a:buFontTx/>
              <a:buNone/>
              <a:defRPr b="1">
                <a:solidFill>
                  <a:srgbClr val="595959"/>
                </a:solidFill>
                <a:uFillTx/>
                <a:latin typeface="Intel Clear"/>
                <a:ea typeface="Intel Clear"/>
                <a:cs typeface="Intel Clear"/>
                <a:sym typeface="Intel Clear"/>
              </a:defRPr>
            </a:lvl4pPr>
            <a:lvl5pPr marL="2376858" indent="-903874">
              <a:lnSpc>
                <a:spcPct val="100000"/>
              </a:lnSpc>
              <a:spcBef>
                <a:spcPts val="1600"/>
              </a:spcBef>
              <a:buFontTx/>
              <a:defRPr b="1">
                <a:solidFill>
                  <a:srgbClr val="595959"/>
                </a:solidFill>
                <a:uFillTx/>
                <a:latin typeface="Intel Clear"/>
                <a:ea typeface="Intel Clear"/>
                <a:cs typeface="Intel Clear"/>
                <a:sym typeface="Intel Cle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378" y="6184989"/>
            <a:ext cx="2100622" cy="449114"/>
          </a:xfrm>
          <a:prstGeom prst="rect">
            <a:avLst/>
          </a:prstGeom>
        </p:spPr>
      </p:pic>
      <p:sp>
        <p:nvSpPr>
          <p:cNvPr id="176" name="Rectangle"/>
          <p:cNvSpPr/>
          <p:nvPr/>
        </p:nvSpPr>
        <p:spPr>
          <a:xfrm>
            <a:off x="-3351" y="6697265"/>
            <a:ext cx="9147352" cy="186632"/>
          </a:xfrm>
          <a:prstGeom prst="rect">
            <a:avLst/>
          </a:prstGeom>
          <a:gradFill>
            <a:gsLst>
              <a:gs pos="0">
                <a:srgbClr val="0D67B9"/>
              </a:gs>
              <a:gs pos="73000">
                <a:srgbClr val="15ABEE"/>
              </a:gs>
              <a:gs pos="85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algn="ctr" defTabSz="914400">
              <a:defRPr sz="4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8" name="Title Text"/>
          <p:cNvSpPr txBox="1"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4" y="1299410"/>
            <a:ext cx="8786815" cy="53978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xfrm>
            <a:off x="311708" y="1601824"/>
            <a:ext cx="8520601" cy="2052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 defTabSz="1219200">
              <a:defRPr sz="68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3691375"/>
            <a:ext cx="8520602" cy="792601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uFillTx/>
              </a:defRPr>
            </a:lvl1pPr>
            <a:lvl2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uFillTx/>
              </a:defRPr>
            </a:lvl2pPr>
            <a:lvl3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uFillTx/>
              </a:defRPr>
            </a:lvl3pPr>
            <a:lvl4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uFillTx/>
              </a:defRPr>
            </a:lvl4pPr>
            <a:lvl5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56091" y="5539434"/>
            <a:ext cx="365067" cy="355665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r" defTabSz="1219200"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 descr="Imag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378" y="6184989"/>
            <a:ext cx="2100622" cy="449114"/>
          </a:xfrm>
          <a:prstGeom prst="rect">
            <a:avLst/>
          </a:prstGeom>
        </p:spPr>
      </p:pic>
      <p:sp>
        <p:nvSpPr>
          <p:cNvPr id="36" name="Rectangle"/>
          <p:cNvSpPr/>
          <p:nvPr/>
        </p:nvSpPr>
        <p:spPr>
          <a:xfrm>
            <a:off x="-3351" y="6697265"/>
            <a:ext cx="9147352" cy="186632"/>
          </a:xfrm>
          <a:prstGeom prst="rect">
            <a:avLst/>
          </a:prstGeom>
          <a:gradFill>
            <a:gsLst>
              <a:gs pos="0">
                <a:srgbClr val="0D67B9"/>
              </a:gs>
              <a:gs pos="73000">
                <a:srgbClr val="15ABEE"/>
              </a:gs>
              <a:gs pos="85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algn="ctr" defTabSz="914400">
              <a:defRPr sz="4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4" y="1299410"/>
            <a:ext cx="8786815" cy="53004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Rectangle"/>
          <p:cNvSpPr>
            <a:spLocks noGrp="1"/>
          </p:cNvSpPr>
          <p:nvPr>
            <p:ph type="body" sz="quarter" idx="13"/>
          </p:nvPr>
        </p:nvSpPr>
        <p:spPr>
          <a:xfrm>
            <a:off x="179387" y="804672"/>
            <a:ext cx="8786814" cy="73152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82311" y="1785938"/>
            <a:ext cx="4178810" cy="49113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Rectangle"/>
          <p:cNvSpPr>
            <a:spLocks noGrp="1"/>
          </p:cNvSpPr>
          <p:nvPr>
            <p:ph type="body" sz="quarter" idx="13"/>
          </p:nvPr>
        </p:nvSpPr>
        <p:spPr>
          <a:xfrm>
            <a:off x="179387" y="804672"/>
            <a:ext cx="8786814" cy="73152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51" name="Rectangle"/>
          <p:cNvSpPr/>
          <p:nvPr/>
        </p:nvSpPr>
        <p:spPr>
          <a:xfrm>
            <a:off x="4536280" y="1589483"/>
            <a:ext cx="89298" cy="5268517"/>
          </a:xfrm>
          <a:prstGeom prst="rect">
            <a:avLst/>
          </a:prstGeom>
          <a:solidFill>
            <a:srgbClr val="343434">
              <a:alpha val="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2" name="Image" descr="Imag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378" y="6184989"/>
            <a:ext cx="2100622" cy="44911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" descr="Imag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378" y="6184989"/>
            <a:ext cx="2100622" cy="449114"/>
          </a:xfrm>
          <a:prstGeom prst="rect">
            <a:avLst/>
          </a:prstGeom>
        </p:spPr>
      </p:pic>
      <p:sp>
        <p:nvSpPr>
          <p:cNvPr id="60" name="Rectangle"/>
          <p:cNvSpPr/>
          <p:nvPr/>
        </p:nvSpPr>
        <p:spPr>
          <a:xfrm>
            <a:off x="-3351" y="6697265"/>
            <a:ext cx="9147352" cy="186632"/>
          </a:xfrm>
          <a:prstGeom prst="rect">
            <a:avLst/>
          </a:prstGeom>
          <a:gradFill>
            <a:gsLst>
              <a:gs pos="0">
                <a:srgbClr val="0D67B9"/>
              </a:gs>
              <a:gs pos="73000">
                <a:srgbClr val="15ABEE"/>
              </a:gs>
              <a:gs pos="85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algn="ctr" defTabSz="914400">
              <a:defRPr sz="4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8594" y="1785938"/>
            <a:ext cx="4178810" cy="49113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Rectangle"/>
          <p:cNvSpPr/>
          <p:nvPr/>
        </p:nvSpPr>
        <p:spPr>
          <a:xfrm>
            <a:off x="4536280" y="1589483"/>
            <a:ext cx="89298" cy="5268517"/>
          </a:xfrm>
          <a:prstGeom prst="rect">
            <a:avLst/>
          </a:prstGeom>
          <a:solidFill>
            <a:srgbClr val="343434">
              <a:alpha val="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Rectangle"/>
          <p:cNvSpPr>
            <a:spLocks noGrp="1"/>
          </p:cNvSpPr>
          <p:nvPr>
            <p:ph type="body" sz="quarter" idx="13"/>
          </p:nvPr>
        </p:nvSpPr>
        <p:spPr>
          <a:xfrm>
            <a:off x="179387" y="804672"/>
            <a:ext cx="8786814" cy="73152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" descr="Imag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378" y="6184989"/>
            <a:ext cx="2100622" cy="449114"/>
          </a:xfrm>
          <a:prstGeom prst="rect">
            <a:avLst/>
          </a:prstGeom>
        </p:spPr>
      </p:pic>
      <p:sp>
        <p:nvSpPr>
          <p:cNvPr id="73" name="Rectangle"/>
          <p:cNvSpPr/>
          <p:nvPr/>
        </p:nvSpPr>
        <p:spPr>
          <a:xfrm>
            <a:off x="-3351" y="6697265"/>
            <a:ext cx="9147352" cy="186632"/>
          </a:xfrm>
          <a:prstGeom prst="rect">
            <a:avLst/>
          </a:prstGeom>
          <a:gradFill>
            <a:gsLst>
              <a:gs pos="0">
                <a:srgbClr val="0D67B9"/>
              </a:gs>
              <a:gs pos="73000">
                <a:srgbClr val="15ABEE"/>
              </a:gs>
              <a:gs pos="85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algn="ctr" defTabSz="914400">
              <a:defRPr sz="4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82311" y="1785938"/>
            <a:ext cx="4178810" cy="49113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Rectangle"/>
          <p:cNvSpPr>
            <a:spLocks noGrp="1"/>
          </p:cNvSpPr>
          <p:nvPr>
            <p:ph type="body" sz="quarter" idx="13"/>
          </p:nvPr>
        </p:nvSpPr>
        <p:spPr>
          <a:xfrm>
            <a:off x="179387" y="804672"/>
            <a:ext cx="8786814" cy="73152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78" name="Rectangle"/>
          <p:cNvSpPr/>
          <p:nvPr/>
        </p:nvSpPr>
        <p:spPr>
          <a:xfrm>
            <a:off x="4536280" y="1589483"/>
            <a:ext cx="89298" cy="5268517"/>
          </a:xfrm>
          <a:prstGeom prst="rect">
            <a:avLst/>
          </a:prstGeom>
          <a:solidFill>
            <a:srgbClr val="343434">
              <a:alpha val="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,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8594" y="1785938"/>
            <a:ext cx="5056634" cy="49113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Image"/>
          <p:cNvSpPr>
            <a:spLocks noGrp="1"/>
          </p:cNvSpPr>
          <p:nvPr>
            <p:ph type="pic" sz="half" idx="13"/>
          </p:nvPr>
        </p:nvSpPr>
        <p:spPr>
          <a:xfrm>
            <a:off x="5586983" y="1783079"/>
            <a:ext cx="3282697" cy="491033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9" name="Rectangle"/>
          <p:cNvSpPr>
            <a:spLocks noGrp="1"/>
          </p:cNvSpPr>
          <p:nvPr>
            <p:ph type="body" sz="quarter" idx="14"/>
          </p:nvPr>
        </p:nvSpPr>
        <p:spPr>
          <a:xfrm>
            <a:off x="179387" y="804672"/>
            <a:ext cx="8786814" cy="73152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387" y="804672"/>
            <a:ext cx="8786813" cy="62405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 b="1">
                <a:solidFill>
                  <a:srgbClr val="0071BC"/>
                </a:solidFill>
                <a:uFillTx/>
              </a:defRPr>
            </a:lvl1pPr>
            <a:lvl2pPr marL="1054521" indent="-518890">
              <a:lnSpc>
                <a:spcPct val="100000"/>
              </a:lnSpc>
              <a:spcBef>
                <a:spcPts val="0"/>
              </a:spcBef>
              <a:buFontTx/>
              <a:defRPr sz="2100" b="1">
                <a:solidFill>
                  <a:srgbClr val="0071BC"/>
                </a:solidFill>
                <a:uFillTx/>
              </a:defRPr>
            </a:lvl2pPr>
            <a:lvl3pPr marL="1470751" indent="-622669">
              <a:lnSpc>
                <a:spcPct val="100000"/>
              </a:lnSpc>
              <a:spcBef>
                <a:spcPts val="0"/>
              </a:spcBef>
              <a:buFontTx/>
              <a:defRPr sz="2100" b="1">
                <a:solidFill>
                  <a:srgbClr val="0071BC"/>
                </a:solidFill>
                <a:uFillTx/>
              </a:defRPr>
            </a:lvl3pPr>
            <a:lvl4pPr marL="0" indent="116053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 b="1">
                <a:solidFill>
                  <a:srgbClr val="0071BC"/>
                </a:solidFill>
                <a:uFillTx/>
              </a:defRPr>
            </a:lvl4pPr>
            <a:lvl5pPr marL="2095653" indent="-622669">
              <a:lnSpc>
                <a:spcPct val="100000"/>
              </a:lnSpc>
              <a:spcBef>
                <a:spcPts val="0"/>
              </a:spcBef>
              <a:buFontTx/>
              <a:defRPr sz="2100" b="1">
                <a:solidFill>
                  <a:srgbClr val="0071BC"/>
                </a:solidFill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9" name="Image" descr="Imag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378" y="6184989"/>
            <a:ext cx="2100622" cy="44911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, 50/50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" descr="Imag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378" y="6184989"/>
            <a:ext cx="2100622" cy="449114"/>
          </a:xfrm>
          <a:prstGeom prst="rect">
            <a:avLst/>
          </a:prstGeom>
        </p:spPr>
      </p:pic>
      <p:sp>
        <p:nvSpPr>
          <p:cNvPr id="107" name="Rectangle"/>
          <p:cNvSpPr/>
          <p:nvPr/>
        </p:nvSpPr>
        <p:spPr>
          <a:xfrm>
            <a:off x="-3351" y="6697265"/>
            <a:ext cx="9147352" cy="186632"/>
          </a:xfrm>
          <a:prstGeom prst="rect">
            <a:avLst/>
          </a:prstGeom>
          <a:gradFill>
            <a:gsLst>
              <a:gs pos="0">
                <a:srgbClr val="0D67B9"/>
              </a:gs>
              <a:gs pos="73000">
                <a:srgbClr val="15ABEE"/>
              </a:gs>
              <a:gs pos="85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algn="ctr" defTabSz="914400">
              <a:defRPr sz="4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0" name="Rectangle"/>
          <p:cNvSpPr/>
          <p:nvPr/>
        </p:nvSpPr>
        <p:spPr>
          <a:xfrm>
            <a:off x="4527351" y="794741"/>
            <a:ext cx="89298" cy="5268518"/>
          </a:xfrm>
          <a:prstGeom prst="rect">
            <a:avLst/>
          </a:prstGeom>
          <a:solidFill>
            <a:srgbClr val="343434">
              <a:alpha val="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387" y="804672"/>
            <a:ext cx="8786813" cy="7315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987568" indent="-451937">
              <a:lnSpc>
                <a:spcPct val="90000"/>
              </a:lnSpc>
              <a:spcBef>
                <a:spcPts val="0"/>
              </a:spcBef>
              <a:buFontTx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1390406" indent="-542324">
              <a:lnSpc>
                <a:spcPct val="90000"/>
              </a:lnSpc>
              <a:spcBef>
                <a:spcPts val="0"/>
              </a:spcBef>
              <a:buFontTx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1702858" indent="-542324">
              <a:lnSpc>
                <a:spcPct val="90000"/>
              </a:lnSpc>
              <a:spcBef>
                <a:spcPts val="0"/>
              </a:spcBef>
              <a:buFontTx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2015308" indent="-542324">
              <a:lnSpc>
                <a:spcPct val="90000"/>
              </a:lnSpc>
              <a:spcBef>
                <a:spcPts val="0"/>
              </a:spcBef>
              <a:buFontTx/>
              <a:defRPr sz="2700">
                <a:solidFill>
                  <a:srgbClr val="9A9A9A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4" y="978408"/>
            <a:ext cx="8786815" cy="49113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0" name="Image" descr="Imag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378" y="6184989"/>
            <a:ext cx="2100622" cy="44911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3351" y="6697265"/>
            <a:ext cx="9147352" cy="186632"/>
          </a:xfrm>
          <a:prstGeom prst="rect">
            <a:avLst/>
          </a:prstGeom>
          <a:gradFill>
            <a:gsLst>
              <a:gs pos="0">
                <a:srgbClr val="0D67B9"/>
              </a:gs>
              <a:gs pos="73000">
                <a:srgbClr val="15ABEE"/>
              </a:gs>
              <a:gs pos="85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algn="ctr" defTabSz="914400">
              <a:defRPr sz="4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2975" y="6649888"/>
            <a:ext cx="211089" cy="225466"/>
          </a:xfrm>
          <a:prstGeom prst="rect">
            <a:avLst/>
          </a:prstGeom>
          <a:ln w="12700">
            <a:miter lim="400000"/>
          </a:ln>
        </p:spPr>
        <p:txBody>
          <a:bodyPr wrap="none" lIns="32138" tIns="32138" rIns="32138" bIns="32138">
            <a:spAutoFit/>
          </a:bodyPr>
          <a:lstStyle>
            <a:lvl1pPr algn="ctr">
              <a:defRPr sz="1100">
                <a:solidFill>
                  <a:srgbClr val="000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27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45585"/>
            <a:ext cx="8229600" cy="463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71BC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71BC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71BC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71BC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71BC"/>
          </a:solidFill>
          <a:uFillTx/>
          <a:latin typeface="Arial"/>
          <a:ea typeface="Arial"/>
          <a:cs typeface="Arial"/>
          <a:sym typeface="Arial"/>
        </a:defRPr>
      </a:lvl5pPr>
      <a:lvl6pPr marL="0" marR="0" indent="32137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71BC"/>
          </a:solidFill>
          <a:uFillTx/>
          <a:latin typeface="Arial"/>
          <a:ea typeface="Arial"/>
          <a:cs typeface="Arial"/>
          <a:sym typeface="Arial"/>
        </a:defRPr>
      </a:lvl6pPr>
      <a:lvl7pPr marL="0" marR="0" indent="64275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71BC"/>
          </a:solidFill>
          <a:uFillTx/>
          <a:latin typeface="Arial"/>
          <a:ea typeface="Arial"/>
          <a:cs typeface="Arial"/>
          <a:sym typeface="Arial"/>
        </a:defRPr>
      </a:lvl7pPr>
      <a:lvl8pPr marL="0" marR="0" indent="9641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71BC"/>
          </a:solidFill>
          <a:uFillTx/>
          <a:latin typeface="Arial"/>
          <a:ea typeface="Arial"/>
          <a:cs typeface="Arial"/>
          <a:sym typeface="Arial"/>
        </a:defRPr>
      </a:lvl8pPr>
      <a:lvl9pPr marL="0" marR="0" indent="128551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71BC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524471" marR="0" indent="-301291" algn="l" defTabSz="914400" rtl="0" latinLnBrk="0">
        <a:lnSpc>
          <a:spcPct val="150000"/>
        </a:lnSpc>
        <a:spcBef>
          <a:spcPts val="800"/>
        </a:spcBef>
        <a:spcAft>
          <a:spcPts val="0"/>
        </a:spcAft>
        <a:buClrTx/>
        <a:buSzPct val="100000"/>
        <a:buFont typeface="Lucida Grande"/>
        <a:buChar char="‣"/>
        <a:tabLst/>
        <a:defRPr sz="1800" b="0" i="0" u="none" strike="noStrike" cap="none" spc="0" baseline="0">
          <a:solidFill>
            <a:srgbClr val="0070C0"/>
          </a:solidFill>
          <a:uFill>
            <a:solidFill>
              <a:srgbClr val="0070C0"/>
            </a:solidFill>
          </a:uFill>
          <a:latin typeface="Arial"/>
          <a:ea typeface="Arial"/>
          <a:cs typeface="Arial"/>
          <a:sym typeface="Arial"/>
        </a:defRPr>
      </a:lvl1pPr>
      <a:lvl2pPr marL="836922" marR="0" indent="-301291" algn="l" defTabSz="914400" rtl="0" latinLnBrk="0">
        <a:lnSpc>
          <a:spcPct val="150000"/>
        </a:lnSpc>
        <a:spcBef>
          <a:spcPts val="800"/>
        </a:spcBef>
        <a:spcAft>
          <a:spcPts val="0"/>
        </a:spcAft>
        <a:buClrTx/>
        <a:buSzPct val="75000"/>
        <a:buFont typeface="Lucida Grande"/>
        <a:buChar char="•"/>
        <a:tabLst/>
        <a:defRPr sz="1800" b="0" i="0" u="none" strike="noStrike" cap="none" spc="0" baseline="0">
          <a:solidFill>
            <a:srgbClr val="0070C0"/>
          </a:solidFill>
          <a:uFill>
            <a:solidFill>
              <a:srgbClr val="0070C0"/>
            </a:solidFill>
          </a:uFill>
          <a:latin typeface="Arial"/>
          <a:ea typeface="Arial"/>
          <a:cs typeface="Arial"/>
          <a:sym typeface="Arial"/>
        </a:defRPr>
      </a:lvl2pPr>
      <a:lvl3pPr marL="1209631" marR="0" indent="-361549" algn="l" defTabSz="914400" rtl="0" latinLnBrk="0">
        <a:lnSpc>
          <a:spcPct val="150000"/>
        </a:lnSpc>
        <a:spcBef>
          <a:spcPts val="800"/>
        </a:spcBef>
        <a:spcAft>
          <a:spcPts val="0"/>
        </a:spcAft>
        <a:buClrTx/>
        <a:buSzPct val="75000"/>
        <a:buFont typeface="Lucida Grande"/>
        <a:buChar char="-"/>
        <a:tabLst/>
        <a:defRPr sz="1800" b="0" i="0" u="none" strike="noStrike" cap="none" spc="0" baseline="0">
          <a:solidFill>
            <a:srgbClr val="0070C0"/>
          </a:solidFill>
          <a:uFill>
            <a:solidFill>
              <a:srgbClr val="0070C0"/>
            </a:solidFill>
          </a:uFill>
          <a:latin typeface="Arial"/>
          <a:ea typeface="Arial"/>
          <a:cs typeface="Arial"/>
          <a:sym typeface="Arial"/>
        </a:defRPr>
      </a:lvl3pPr>
      <a:lvl4pPr marL="1522083" marR="0" indent="-361549" algn="l" defTabSz="914400" rtl="0" latinLnBrk="0">
        <a:lnSpc>
          <a:spcPct val="150000"/>
        </a:lnSpc>
        <a:spcBef>
          <a:spcPts val="800"/>
        </a:spcBef>
        <a:spcAft>
          <a:spcPts val="0"/>
        </a:spcAft>
        <a:buClrTx/>
        <a:buSzPct val="75000"/>
        <a:buFont typeface="Lucida Grande"/>
        <a:buChar char="-"/>
        <a:tabLst/>
        <a:defRPr sz="1800" b="0" i="0" u="none" strike="noStrike" cap="none" spc="0" baseline="0">
          <a:solidFill>
            <a:srgbClr val="0070C0"/>
          </a:solidFill>
          <a:uFill>
            <a:solidFill>
              <a:srgbClr val="0070C0"/>
            </a:solidFill>
          </a:uFill>
          <a:latin typeface="Arial"/>
          <a:ea typeface="Arial"/>
          <a:cs typeface="Arial"/>
          <a:sym typeface="Arial"/>
        </a:defRPr>
      </a:lvl4pPr>
      <a:lvl5pPr marL="1834533" marR="0" indent="-361549" algn="l" defTabSz="914400" rtl="0" latinLnBrk="0">
        <a:lnSpc>
          <a:spcPct val="150000"/>
        </a:lnSpc>
        <a:spcBef>
          <a:spcPts val="800"/>
        </a:spcBef>
        <a:spcAft>
          <a:spcPts val="0"/>
        </a:spcAft>
        <a:buClrTx/>
        <a:buSzPct val="75000"/>
        <a:buFont typeface="Lucida Grande"/>
        <a:buChar char="-"/>
        <a:tabLst/>
        <a:defRPr sz="1800" b="0" i="0" u="none" strike="noStrike" cap="none" spc="0" baseline="0">
          <a:solidFill>
            <a:srgbClr val="0070C0"/>
          </a:solidFill>
          <a:uFill>
            <a:solidFill>
              <a:srgbClr val="0070C0"/>
            </a:solidFill>
          </a:uFill>
          <a:latin typeface="Arial"/>
          <a:ea typeface="Arial"/>
          <a:cs typeface="Arial"/>
          <a:sym typeface="Arial"/>
        </a:defRPr>
      </a:lvl5pPr>
      <a:lvl6pPr marL="2123044" marR="0" indent="-328681" algn="l" defTabSz="914400" rtl="0" latinLnBrk="0">
        <a:lnSpc>
          <a:spcPct val="150000"/>
        </a:lnSpc>
        <a:spcBef>
          <a:spcPts val="800"/>
        </a:spcBef>
        <a:spcAft>
          <a:spcPts val="0"/>
        </a:spcAft>
        <a:buClrTx/>
        <a:buSzPct val="75000"/>
        <a:buFont typeface="Lucida Grande"/>
        <a:buChar char="-"/>
        <a:tabLst/>
        <a:defRPr sz="1800" b="0" i="0" u="none" strike="noStrike" cap="none" spc="0" baseline="0">
          <a:solidFill>
            <a:srgbClr val="0070C0"/>
          </a:solidFill>
          <a:uFill>
            <a:solidFill>
              <a:srgbClr val="0070C0"/>
            </a:solidFill>
          </a:uFill>
          <a:latin typeface="Arial"/>
          <a:ea typeface="Arial"/>
          <a:cs typeface="Arial"/>
          <a:sym typeface="Arial"/>
        </a:defRPr>
      </a:lvl6pPr>
      <a:lvl7pPr marL="2444421" marR="0" indent="-328681" algn="l" defTabSz="914400" rtl="0" latinLnBrk="0">
        <a:lnSpc>
          <a:spcPct val="150000"/>
        </a:lnSpc>
        <a:spcBef>
          <a:spcPts val="800"/>
        </a:spcBef>
        <a:spcAft>
          <a:spcPts val="0"/>
        </a:spcAft>
        <a:buClrTx/>
        <a:buSzPct val="75000"/>
        <a:buFont typeface="Lucida Grande"/>
        <a:buChar char="-"/>
        <a:tabLst/>
        <a:defRPr sz="1800" b="0" i="0" u="none" strike="noStrike" cap="none" spc="0" baseline="0">
          <a:solidFill>
            <a:srgbClr val="0070C0"/>
          </a:solidFill>
          <a:uFill>
            <a:solidFill>
              <a:srgbClr val="0070C0"/>
            </a:solidFill>
          </a:uFill>
          <a:latin typeface="Arial"/>
          <a:ea typeface="Arial"/>
          <a:cs typeface="Arial"/>
          <a:sym typeface="Arial"/>
        </a:defRPr>
      </a:lvl7pPr>
      <a:lvl8pPr marL="2765800" marR="0" indent="-328681" algn="l" defTabSz="914400" rtl="0" latinLnBrk="0">
        <a:lnSpc>
          <a:spcPct val="150000"/>
        </a:lnSpc>
        <a:spcBef>
          <a:spcPts val="800"/>
        </a:spcBef>
        <a:spcAft>
          <a:spcPts val="0"/>
        </a:spcAft>
        <a:buClrTx/>
        <a:buSzPct val="75000"/>
        <a:buFont typeface="Lucida Grande"/>
        <a:buChar char="-"/>
        <a:tabLst/>
        <a:defRPr sz="1800" b="0" i="0" u="none" strike="noStrike" cap="none" spc="0" baseline="0">
          <a:solidFill>
            <a:srgbClr val="0070C0"/>
          </a:solidFill>
          <a:uFill>
            <a:solidFill>
              <a:srgbClr val="0070C0"/>
            </a:solidFill>
          </a:uFill>
          <a:latin typeface="Arial"/>
          <a:ea typeface="Arial"/>
          <a:cs typeface="Arial"/>
          <a:sym typeface="Arial"/>
        </a:defRPr>
      </a:lvl8pPr>
      <a:lvl9pPr marL="3087178" marR="0" indent="-328681" algn="l" defTabSz="914400" rtl="0" latinLnBrk="0">
        <a:lnSpc>
          <a:spcPct val="150000"/>
        </a:lnSpc>
        <a:spcBef>
          <a:spcPts val="800"/>
        </a:spcBef>
        <a:spcAft>
          <a:spcPts val="0"/>
        </a:spcAft>
        <a:buClrTx/>
        <a:buSzPct val="75000"/>
        <a:buFont typeface="Lucida Grande"/>
        <a:buChar char="-"/>
        <a:tabLst/>
        <a:defRPr sz="1800" b="0" i="0" u="none" strike="noStrike" cap="none" spc="0" baseline="0">
          <a:solidFill>
            <a:srgbClr val="0070C0"/>
          </a:solidFill>
          <a:uFill>
            <a:solidFill>
              <a:srgbClr val="0070C0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1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Bold Condensed"/>
        </a:defRPr>
      </a:lvl1pPr>
      <a:lvl2pPr marL="0" marR="0" indent="457087" algn="ctr" defTabSz="9141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Bold Condensed"/>
        </a:defRPr>
      </a:lvl2pPr>
      <a:lvl3pPr marL="0" marR="0" indent="914174" algn="ctr" defTabSz="9141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Bold Condensed"/>
        </a:defRPr>
      </a:lvl3pPr>
      <a:lvl4pPr marL="0" marR="0" indent="1371262" algn="ctr" defTabSz="9141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Bold Condensed"/>
        </a:defRPr>
      </a:lvl4pPr>
      <a:lvl5pPr marL="0" marR="0" indent="1828350" algn="ctr" defTabSz="9141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Bold Condensed"/>
        </a:defRPr>
      </a:lvl5pPr>
      <a:lvl6pPr marL="0" marR="0" indent="2285438" algn="ctr" defTabSz="9141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Bold Condensed"/>
        </a:defRPr>
      </a:lvl6pPr>
      <a:lvl7pPr marL="0" marR="0" indent="2742525" algn="ctr" defTabSz="9141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Bold Condensed"/>
        </a:defRPr>
      </a:lvl7pPr>
      <a:lvl8pPr marL="0" marR="0" indent="3199612" algn="ctr" defTabSz="9141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Bold Condensed"/>
        </a:defRPr>
      </a:lvl8pPr>
      <a:lvl9pPr marL="0" marR="0" indent="3656698" algn="ctr" defTabSz="9141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Bold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vlsimulator.com/docs/system-under-test/autoware-auto-instruction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vlsimulator.com/docs/system-under-test/autoware-auto-instructions/#Install-AD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linux-postinstall/" TargetMode="External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datacenter/cloud-native/container-toolkit/install-guid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se.svlsimulator.com/tutorials" TargetMode="External"/><Relationship Id="rId2" Type="http://schemas.openxmlformats.org/officeDocument/2006/relationships/hyperlink" Target="https://github.com/lgsvl/simulator/releases/tag/2021.2.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ware.org/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stall Autoware.Au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Install </a:t>
            </a:r>
            <a:r>
              <a:rPr dirty="0" err="1"/>
              <a:t>Autoware.Auto</a:t>
            </a:r>
            <a:endParaRPr dirty="0"/>
          </a:p>
        </p:txBody>
      </p:sp>
      <p:sp>
        <p:nvSpPr>
          <p:cNvPr id="198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2021.10.05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66503" y="6649888"/>
            <a:ext cx="144033" cy="22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5" name="Install A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Install </a:t>
            </a:r>
            <a:r>
              <a:rPr lang="en-US" dirty="0" err="1"/>
              <a:t>Autoware</a:t>
            </a:r>
            <a:endParaRPr dirty="0"/>
          </a:p>
        </p:txBody>
      </p:sp>
      <p:sp>
        <p:nvSpPr>
          <p:cNvPr id="226" name="ADE is a modular Docker-based tool to ensure that all developers in a project have a common, consistent development environment.…"/>
          <p:cNvSpPr txBox="1">
            <a:spLocks noGrp="1"/>
          </p:cNvSpPr>
          <p:nvPr>
            <p:ph type="body" idx="1"/>
          </p:nvPr>
        </p:nvSpPr>
        <p:spPr>
          <a:xfrm>
            <a:off x="178593" y="949640"/>
            <a:ext cx="8786814" cy="44647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98247" indent="-286226" defTabSz="868680">
              <a:spcBef>
                <a:spcPts val="700"/>
              </a:spcBef>
              <a:defRPr sz="1710"/>
            </a:pPr>
            <a:r>
              <a:rPr lang="en-US" dirty="0">
                <a:hlinkClick r:id="rId3"/>
              </a:rPr>
              <a:t>https://www.svlsimulator.com/docs/system-under-test/autoware-auto-instructions/</a:t>
            </a:r>
            <a:endParaRPr lang="en-US" dirty="0"/>
          </a:p>
          <a:p>
            <a:pPr marL="498247" indent="-286226" defTabSz="868680">
              <a:spcBef>
                <a:spcPts val="700"/>
              </a:spcBef>
              <a:defRPr sz="1710"/>
            </a:pPr>
            <a:r>
              <a:rPr lang="en-US" dirty="0"/>
              <a:t>Install Docker-</a:t>
            </a:r>
            <a:r>
              <a:rPr lang="en-US" dirty="0" err="1"/>
              <a:t>ce</a:t>
            </a:r>
            <a:endParaRPr lang="en-US" dirty="0"/>
          </a:p>
          <a:p>
            <a:pPr marL="498247" indent="-286226" defTabSz="868680">
              <a:spcBef>
                <a:spcPts val="700"/>
              </a:spcBef>
              <a:defRPr sz="1710"/>
            </a:pPr>
            <a:r>
              <a:rPr lang="en-US" dirty="0"/>
              <a:t>Download ADE</a:t>
            </a:r>
          </a:p>
          <a:p>
            <a:pPr marL="810698" lvl="1" indent="-286226" defTabSz="868680">
              <a:spcBef>
                <a:spcPts val="700"/>
              </a:spcBef>
              <a:defRPr sz="1710"/>
            </a:pPr>
            <a:r>
              <a:rPr lang="en-US" sz="1200" dirty="0">
                <a:hlinkClick r:id="rId4"/>
              </a:rPr>
              <a:t>https://www.svlsimulator.com/docs/system-under-test/autoware-auto-instructions/#Install-ADE</a:t>
            </a:r>
            <a:endParaRPr lang="en-US" dirty="0"/>
          </a:p>
          <a:p>
            <a:pPr marL="810698" lvl="1" indent="-286226" defTabSz="868680">
              <a:spcBef>
                <a:spcPts val="700"/>
              </a:spcBef>
              <a:defRPr sz="1710"/>
            </a:pPr>
            <a:r>
              <a:rPr lang="en-US" dirty="0" err="1"/>
              <a:t>Autoware</a:t>
            </a:r>
            <a:r>
              <a:rPr lang="en-US" dirty="0"/>
              <a:t> Development</a:t>
            </a:r>
            <a:r>
              <a:rPr lang="zh-TW" altLang="en-US" dirty="0"/>
              <a:t> </a:t>
            </a:r>
            <a:r>
              <a:rPr lang="en-US" altLang="zh-TW" dirty="0"/>
              <a:t>Environment</a:t>
            </a:r>
            <a:endParaRPr lang="en-US" dirty="0"/>
          </a:p>
          <a:p>
            <a:pPr marL="498247" indent="-286226" defTabSz="868680">
              <a:spcBef>
                <a:spcPts val="700"/>
              </a:spcBef>
              <a:defRPr sz="1710"/>
            </a:pPr>
            <a:r>
              <a:rPr lang="en-US" dirty="0"/>
              <a:t>Download </a:t>
            </a:r>
            <a:r>
              <a:rPr lang="en-US" dirty="0" err="1"/>
              <a:t>Autoware.Auto</a:t>
            </a:r>
            <a:r>
              <a:rPr lang="en-US" dirty="0"/>
              <a:t> source code</a:t>
            </a:r>
          </a:p>
          <a:p>
            <a:pPr marL="498247" indent="-286226" defTabSz="868680">
              <a:spcBef>
                <a:spcPts val="700"/>
              </a:spcBef>
              <a:defRPr sz="1710"/>
            </a:pPr>
            <a:r>
              <a:rPr lang="en-US" dirty="0"/>
              <a:t>Install ROS2 LGSVL Bridge</a:t>
            </a:r>
          </a:p>
          <a:p>
            <a:pPr marL="810698" lvl="1" indent="-286226" defTabSz="868680">
              <a:spcBef>
                <a:spcPts val="700"/>
              </a:spcBef>
              <a:defRPr sz="1710"/>
            </a:pPr>
            <a:r>
              <a:rPr lang="en-US" dirty="0"/>
              <a:t>Building from source might be better.</a:t>
            </a:r>
          </a:p>
          <a:p>
            <a:pPr marL="498247" indent="-286226" defTabSz="868680">
              <a:spcBef>
                <a:spcPts val="700"/>
              </a:spcBef>
              <a:defRPr sz="1710"/>
            </a:pPr>
            <a:r>
              <a:rPr lang="en-US" dirty="0"/>
              <a:t>Start the </a:t>
            </a:r>
            <a:r>
              <a:rPr lang="en-US" dirty="0" err="1"/>
              <a:t>Autoware.Auto</a:t>
            </a:r>
            <a:r>
              <a:rPr lang="en-US" dirty="0"/>
              <a:t> containers with NVIDIA setup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66503" y="6649888"/>
            <a:ext cx="144033" cy="22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0" name="Dock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Docker</a:t>
            </a:r>
          </a:p>
        </p:txBody>
      </p:sp>
      <p:sp>
        <p:nvSpPr>
          <p:cNvPr id="22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TW" u="sng" dirty="0">
                <a:hlinkClick r:id="rId2"/>
              </a:rPr>
              <a:t>https://docs.docker.com/engine/install/ubuntu/</a:t>
            </a:r>
            <a:endParaRPr lang="en-US" altLang="zh-TW" u="sng" dirty="0"/>
          </a:p>
          <a:p>
            <a:pPr fontAlgn="base"/>
            <a:r>
              <a:rPr lang="en-US" altLang="zh-TW" dirty="0"/>
              <a:t>Follow the instructions to install the docker</a:t>
            </a:r>
          </a:p>
          <a:p>
            <a:pPr fontAlgn="base"/>
            <a:r>
              <a:rPr lang="en-US" altLang="zh-TW" dirty="0"/>
              <a:t>After docker installed, you can add yourself to docker’s group.</a:t>
            </a:r>
          </a:p>
          <a:p>
            <a:pPr marL="535631" lvl="1" indent="0" fontAlgn="base">
              <a:buNone/>
            </a:pPr>
            <a:r>
              <a:rPr lang="en-US" altLang="zh-TW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altLang="zh-TW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docker</a:t>
            </a:r>
          </a:p>
          <a:p>
            <a:pPr marL="535631" lvl="1" indent="0" fontAlgn="base">
              <a:buNone/>
            </a:pPr>
            <a:r>
              <a:rPr lang="en-US" altLang="zh-TW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en-US" altLang="zh-TW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en-US" altLang="zh-TW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zh-TW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en-US" altLang="zh-TW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altLang="zh-TW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$USER</a:t>
            </a:r>
          </a:p>
          <a:p>
            <a:pPr lvl="1" fontAlgn="base"/>
            <a:r>
              <a:rPr lang="en-US" altLang="zh-TW" dirty="0"/>
              <a:t>logout and login again</a:t>
            </a:r>
          </a:p>
          <a:p>
            <a:pPr lvl="1" fontAlgn="base"/>
            <a:r>
              <a:rPr lang="en-US" altLang="zh-TW" dirty="0">
                <a:hlinkClick r:id="rId3"/>
              </a:rPr>
              <a:t>https://docs.docker.com/engine/install/linux-postinstall/</a:t>
            </a:r>
            <a:endParaRPr lang="en-US" altLang="zh-TW" dirty="0"/>
          </a:p>
          <a:p>
            <a:pPr fontAlgn="base"/>
            <a:r>
              <a:rPr lang="en-US" altLang="zh-TW" dirty="0"/>
              <a:t>By adding into </a:t>
            </a:r>
            <a:r>
              <a:rPr lang="en-US" altLang="zh-TW" dirty="0" err="1"/>
              <a:t>docker</a:t>
            </a:r>
            <a:r>
              <a:rPr lang="en-US" altLang="zh-TW" dirty="0"/>
              <a:t> group, you don’t need to use sudo to run </a:t>
            </a:r>
            <a:r>
              <a:rPr lang="en-US" altLang="zh-TW" dirty="0" err="1"/>
              <a:t>docker</a:t>
            </a:r>
            <a:r>
              <a:rPr lang="en-US" altLang="zh-TW" dirty="0"/>
              <a:t>.</a:t>
            </a:r>
          </a:p>
        </p:txBody>
      </p:sp>
      <p:sp>
        <p:nvSpPr>
          <p:cNvPr id="222" name="19.03 or higher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5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4FDF1-B778-43E2-A957-724B0D72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Nvidia container toolkit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14C8B-6CBB-443A-97C0-5E546499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594" y="1299411"/>
            <a:ext cx="8786815" cy="4975884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https://docs.nvidia.com/datacenter/cloud-native/container-toolkit/install-guide.html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Testing: </a:t>
            </a:r>
            <a:r>
              <a:rPr lang="en-US" altLang="zh-TW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--rm --</a:t>
            </a:r>
            <a:r>
              <a:rPr lang="en-US" altLang="zh-TW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altLang="zh-TW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en-US" altLang="zh-TW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altLang="zh-TW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/cuda:11.0-base </a:t>
            </a:r>
            <a:r>
              <a:rPr lang="en-US" altLang="zh-TW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endParaRPr lang="en-US" altLang="zh-TW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73EB94-E6F3-4652-902D-C8E9686A8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41CF87-57AE-40BE-B349-96F682732C01}"/>
              </a:ext>
            </a:extLst>
          </p:cNvPr>
          <p:cNvSpPr/>
          <p:nvPr/>
        </p:nvSpPr>
        <p:spPr>
          <a:xfrm>
            <a:off x="178591" y="2150841"/>
            <a:ext cx="8910918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distribution=$(. /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etc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os-release;echo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 $ID$VERSION_ID)</a:t>
            </a:r>
            <a:endParaRPr lang="en-US" altLang="zh-TW" sz="1400" dirty="0"/>
          </a:p>
          <a:p>
            <a:pPr>
              <a:spcBef>
                <a:spcPts val="800"/>
              </a:spcBef>
            </a:pP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curl -s -L https://nvidia.github.io/nvidia-docker/gpgkey | 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sudo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 apt-key add -</a:t>
            </a:r>
            <a:endParaRPr lang="en-US" altLang="zh-TW" sz="1400" dirty="0"/>
          </a:p>
          <a:p>
            <a:pPr>
              <a:spcBef>
                <a:spcPts val="800"/>
              </a:spcBef>
            </a:pP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curl -s -L https://nvidia.github.io/nvidia-docker/$distribution/nvidia-docker.list | 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sudo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 tee /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etc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/apt/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sources.list.d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nvidia-docker.list</a:t>
            </a:r>
            <a:endParaRPr lang="en-US" altLang="zh-TW" sz="1400" dirty="0"/>
          </a:p>
          <a:p>
            <a:pPr>
              <a:spcBef>
                <a:spcPts val="800"/>
              </a:spcBef>
            </a:pPr>
            <a:br>
              <a:rPr lang="en-US" altLang="zh-TW" sz="1400" dirty="0"/>
            </a:b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sudo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 apt-get update &amp;&amp; 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sudo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 apt-get install -y 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nvidia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-container-toolkit</a:t>
            </a:r>
            <a:endParaRPr lang="en-US" altLang="zh-TW" sz="1400" dirty="0"/>
          </a:p>
          <a:p>
            <a:pPr>
              <a:spcBef>
                <a:spcPts val="800"/>
              </a:spcBef>
            </a:pP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sudo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systemctl</a:t>
            </a:r>
            <a:r>
              <a:rPr lang="en-US" altLang="zh-TW" sz="1400" b="1" dirty="0">
                <a:solidFill>
                  <a:srgbClr val="262626"/>
                </a:solidFill>
                <a:latin typeface="Courier New" panose="02070309020205020404" pitchFamily="49" charset="0"/>
              </a:rPr>
              <a:t> restart docker</a:t>
            </a:r>
            <a:endParaRPr lang="en-US" altLang="zh-TW" sz="1400" dirty="0"/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9703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4961D-1F5C-4DDA-8EB8-81EF500D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4" y="178594"/>
            <a:ext cx="8786815" cy="62507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Example of </a:t>
            </a:r>
            <a:r>
              <a:rPr lang="en-US" altLang="zh-TW" dirty="0" err="1"/>
              <a:t>aderc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6C7E74-74DB-4694-83E0-F4ABDDA44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5D1E5B-B2ED-4850-9E87-B5B2391E42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lh5.googleusercontent.com/fs1LZJH2-55rQaf62QYhLckQZr4C3cCdS47MfbhwFIdtkLyUfeB1XfsZUk1Wa174P11UEH3BoIelv12i-AjP96zYy83BdlRhblaAAat39kt-zUuLNi0eyqEY9S8IJNfru0jAX4XBZA4=s0">
            <a:extLst>
              <a:ext uri="{FF2B5EF4-FFF2-40B4-BE49-F238E27FC236}">
                <a16:creationId xmlns:a16="http://schemas.microsoft.com/office/drawing/2014/main" id="{44787C2D-1BA3-44EC-A6E8-5C61F459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" y="803673"/>
            <a:ext cx="82962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mzfSnj2wagDK8UGNo6q0IEl4JZwh9Z5SGMbeVn0jlpi12q4EVZgJC6v3OBvwqRpRLGqaxato24SB2MHgW6v5uQn3ArU9ta-9_Nv2Eypxh-WTSHzodgJoqckEGnZJ14EkJ1RErguZAuU=s0">
            <a:extLst>
              <a:ext uri="{FF2B5EF4-FFF2-40B4-BE49-F238E27FC236}">
                <a16:creationId xmlns:a16="http://schemas.microsoft.com/office/drawing/2014/main" id="{3B032932-9746-4788-A106-2DA903635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07"/>
          <a:stretch/>
        </p:blipFill>
        <p:spPr bwMode="auto">
          <a:xfrm>
            <a:off x="-17929" y="3442098"/>
            <a:ext cx="9144000" cy="3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3355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dirty="0"/>
              <a:t>Submit </a:t>
            </a:r>
            <a:br>
              <a:rPr lang="en-US" altLang="zh-TW" b="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53312" y="3218688"/>
            <a:ext cx="457200" cy="409839"/>
          </a:xfrm>
          <a:prstGeom prst="rect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pic>
        <p:nvPicPr>
          <p:cNvPr id="1026" name="Picture 2" descr="https://lh5.googleusercontent.com/mzfSnj2wagDK8UGNo6q0IEl4JZwh9Z5SGMbeVn0jlpi12q4EVZgJC6v3OBvwqRpRLGqaxato24SB2MHgW6v5uQn3ArU9ta-9_Nv2Eypxh-WTSHzodgJoqckEGnZJ14EkJ1RErguZAuU=s0">
            <a:extLst>
              <a:ext uri="{FF2B5EF4-FFF2-40B4-BE49-F238E27FC236}">
                <a16:creationId xmlns:a16="http://schemas.microsoft.com/office/drawing/2014/main" id="{D2A403E6-FB11-463D-B5F6-D72136BAE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9" r="34404"/>
          <a:stretch/>
        </p:blipFill>
        <p:spPr bwMode="auto">
          <a:xfrm>
            <a:off x="348921" y="2431317"/>
            <a:ext cx="5998091" cy="28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8594" y="1314603"/>
            <a:ext cx="8786815" cy="5104126"/>
          </a:xfrm>
        </p:spPr>
        <p:txBody>
          <a:bodyPr>
            <a:normAutofit/>
          </a:bodyPr>
          <a:lstStyle/>
          <a:p>
            <a:pPr fontAlgn="base"/>
            <a:r>
              <a:rPr lang="en-US" altLang="zh-TW" dirty="0"/>
              <a:t>You need to submit two screen shot to NTU COOL</a:t>
            </a:r>
          </a:p>
          <a:p>
            <a:pPr fontAlgn="base"/>
            <a:r>
              <a:rPr lang="en-US" altLang="zh-TW" dirty="0"/>
              <a:t>First one is the result of running </a:t>
            </a:r>
            <a:r>
              <a:rPr lang="en-US" altLang="zh-TW" dirty="0" err="1"/>
              <a:t>nvidia-smi</a:t>
            </a:r>
            <a:r>
              <a:rPr lang="en-US" altLang="zh-TW" dirty="0"/>
              <a:t> in </a:t>
            </a:r>
            <a:r>
              <a:rPr lang="en-US" altLang="zh-TW" dirty="0" err="1"/>
              <a:t>ade</a:t>
            </a:r>
            <a:r>
              <a:rPr lang="en-US" altLang="zh-TW" dirty="0"/>
              <a:t>.</a:t>
            </a:r>
          </a:p>
          <a:p>
            <a:pPr fontAlgn="base"/>
            <a:endParaRPr lang="en-US" altLang="zh-TW" dirty="0"/>
          </a:p>
          <a:p>
            <a:pPr fontAlgn="base"/>
            <a:endParaRPr lang="en-US" altLang="zh-TW" dirty="0"/>
          </a:p>
          <a:p>
            <a:pPr marL="535631" lvl="1" indent="0" fontAlgn="base">
              <a:buNone/>
            </a:pPr>
            <a:endParaRPr lang="en-US" altLang="zh-TW" dirty="0"/>
          </a:p>
          <a:p>
            <a:pPr marL="535631" lvl="1" indent="0" fontAlgn="base">
              <a:buNone/>
            </a:pPr>
            <a:br>
              <a:rPr lang="en-US" altLang="zh-TW" dirty="0"/>
            </a:br>
            <a:endParaRPr lang="en-US" altLang="zh-TW" dirty="0"/>
          </a:p>
          <a:p>
            <a:pPr fontAlgn="base"/>
            <a:endParaRPr lang="en-US" altLang="zh-TW" dirty="0"/>
          </a:p>
          <a:p>
            <a:pPr fontAlgn="base"/>
            <a:r>
              <a:rPr lang="en-US" altLang="zh-TW" dirty="0"/>
              <a:t>Second one is the screen shot of LGSVL using </a:t>
            </a:r>
            <a:r>
              <a:rPr lang="en-US" altLang="zh-TW" dirty="0" err="1"/>
              <a:t>Shalun</a:t>
            </a:r>
            <a:r>
              <a:rPr lang="en-US" altLang="zh-TW" dirty="0"/>
              <a:t> map as page 8..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88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40080" y="3787586"/>
            <a:ext cx="2560320" cy="1938990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</a:rPr>
              <a:t>Autoware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</a:rPr>
              <a:t>．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Driving Control</a:t>
            </a:r>
          </a:p>
          <a:p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</a:rPr>
              <a:t>．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Localization</a:t>
            </a:r>
          </a:p>
          <a:p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</a:rPr>
              <a:t>．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Detection</a:t>
            </a:r>
          </a:p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sym typeface="Franklin Gothic Book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9892" y="1691599"/>
            <a:ext cx="4858871" cy="1200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ROS:</a:t>
            </a:r>
          </a:p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</a:rPr>
              <a:t>．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Launch Programs</a:t>
            </a:r>
          </a:p>
          <a:p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</a:rPr>
              <a:t>．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Pub/Sub Based Message System</a:t>
            </a:r>
          </a:p>
        </p:txBody>
      </p:sp>
      <p:sp>
        <p:nvSpPr>
          <p:cNvPr id="8" name="矩形 7"/>
          <p:cNvSpPr/>
          <p:nvPr/>
        </p:nvSpPr>
        <p:spPr>
          <a:xfrm>
            <a:off x="5724144" y="3787586"/>
            <a:ext cx="2828544" cy="156965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LGSVL:</a:t>
            </a:r>
          </a:p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</a:rPr>
              <a:t>．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Vehicle Simulator</a:t>
            </a:r>
          </a:p>
          <a:p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</a:rPr>
              <a:t>．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Autonomous Driving Testing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sym typeface="Franklin Gothic Book"/>
            </a:endParaRPr>
          </a:p>
        </p:txBody>
      </p:sp>
      <p:cxnSp>
        <p:nvCxnSpPr>
          <p:cNvPr id="10" name="弧形接點 9"/>
          <p:cNvCxnSpPr>
            <a:stCxn id="8" idx="0"/>
            <a:endCxn id="5" idx="0"/>
          </p:cNvCxnSpPr>
          <p:nvPr/>
        </p:nvCxnSpPr>
        <p:spPr>
          <a:xfrm rot="16200000" flipV="1">
            <a:off x="4529328" y="1178498"/>
            <a:ext cx="12700" cy="5218176"/>
          </a:xfrm>
          <a:prstGeom prst="curvedConnector3">
            <a:avLst>
              <a:gd name="adj1" fmla="val 5472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字方塊 12"/>
          <p:cNvSpPr txBox="1"/>
          <p:nvPr/>
        </p:nvSpPr>
        <p:spPr>
          <a:xfrm>
            <a:off x="3200400" y="3222825"/>
            <a:ext cx="288316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Lidar</a:t>
            </a:r>
            <a:r>
              <a:rPr lang="en-US" altLang="zh-TW" dirty="0">
                <a:solidFill>
                  <a:schemeClr val="accent1"/>
                </a:solidFill>
              </a:rPr>
              <a:t>,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 camera, and GPS data</a:t>
            </a:r>
          </a:p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accent1"/>
                </a:solidFill>
              </a:rPr>
              <a:t>Vehicle status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cxnSp>
        <p:nvCxnSpPr>
          <p:cNvPr id="15" name="弧形接點 14"/>
          <p:cNvCxnSpPr>
            <a:stCxn id="5" idx="2"/>
            <a:endCxn id="8" idx="2"/>
          </p:cNvCxnSpPr>
          <p:nvPr/>
        </p:nvCxnSpPr>
        <p:spPr>
          <a:xfrm rot="5400000" flipH="1" flipV="1">
            <a:off x="4344662" y="2932822"/>
            <a:ext cx="369332" cy="5218176"/>
          </a:xfrm>
          <a:prstGeom prst="curvedConnector3">
            <a:avLst>
              <a:gd name="adj1" fmla="val -106461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文字方塊 16"/>
          <p:cNvSpPr txBox="1"/>
          <p:nvPr/>
        </p:nvSpPr>
        <p:spPr>
          <a:xfrm>
            <a:off x="3351082" y="5541911"/>
            <a:ext cx="25817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Steering, accelerator, etc.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28655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66503" y="6649888"/>
            <a:ext cx="144033" cy="22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10" name="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Installation</a:t>
            </a:r>
          </a:p>
        </p:txBody>
      </p:sp>
      <p:sp>
        <p:nvSpPr>
          <p:cNvPr id="211" name="Hardware Require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Ubuntu</a:t>
            </a:r>
            <a:r>
              <a:rPr lang="en-US" dirty="0"/>
              <a:t> </a:t>
            </a:r>
            <a:r>
              <a:rPr lang="en-US" altLang="zh-TW" dirty="0"/>
              <a:t>20.04</a:t>
            </a:r>
          </a:p>
          <a:p>
            <a:r>
              <a:rPr lang="en-US" altLang="zh-TW" dirty="0"/>
              <a:t>LG Simulator</a:t>
            </a:r>
          </a:p>
          <a:p>
            <a:r>
              <a:rPr dirty="0"/>
              <a:t>Docker</a:t>
            </a:r>
            <a:r>
              <a:rPr lang="en-US" altLang="zh-TW" dirty="0"/>
              <a:t>-</a:t>
            </a:r>
            <a:r>
              <a:rPr lang="en-US" altLang="zh-TW" dirty="0" err="1"/>
              <a:t>ce</a:t>
            </a:r>
            <a:endParaRPr lang="en-US" altLang="zh-TW" dirty="0"/>
          </a:p>
          <a:p>
            <a:r>
              <a:rPr dirty="0" err="1"/>
              <a:t>Autoware.auto</a:t>
            </a:r>
            <a:endParaRPr dirty="0"/>
          </a:p>
        </p:txBody>
      </p:sp>
      <p:sp>
        <p:nvSpPr>
          <p:cNvPr id="21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73" name="Software-Based Develop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Hardware Requirements</a:t>
            </a:r>
            <a:endParaRPr dirty="0"/>
          </a:p>
        </p:txBody>
      </p:sp>
      <p:sp>
        <p:nvSpPr>
          <p:cNvPr id="274" name="Laptop/Desktop Computer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Minimum requirement:</a:t>
            </a:r>
          </a:p>
          <a:p>
            <a:pPr lvl="1"/>
            <a:r>
              <a:rPr lang="it-IT" dirty="0"/>
              <a:t> 4 GHz Quad core CPU</a:t>
            </a:r>
          </a:p>
          <a:p>
            <a:pPr lvl="1"/>
            <a:r>
              <a:rPr lang="en-US" dirty="0"/>
              <a:t>NVIDIA GTX 1080 (8GB memory) or higher</a:t>
            </a:r>
          </a:p>
          <a:p>
            <a:pPr lvl="1"/>
            <a:r>
              <a:rPr lang="en-US" dirty="0"/>
              <a:t>Ubuntu 20.04 (64-bit)</a:t>
            </a:r>
          </a:p>
          <a:p>
            <a:r>
              <a:rPr lang="en-US" dirty="0"/>
              <a:t>Tested environment</a:t>
            </a:r>
            <a:r>
              <a:rPr dirty="0"/>
              <a:t>:</a:t>
            </a:r>
          </a:p>
          <a:p>
            <a:pPr lvl="1">
              <a:buSzPct val="100000"/>
              <a:buChar char="‣"/>
            </a:pPr>
            <a:r>
              <a:rPr dirty="0"/>
              <a:t>CPU: </a:t>
            </a:r>
            <a:r>
              <a:rPr lang="en-US" dirty="0"/>
              <a:t>I7-9750</a:t>
            </a:r>
            <a:endParaRPr dirty="0"/>
          </a:p>
          <a:p>
            <a:pPr lvl="1">
              <a:buSzPct val="100000"/>
              <a:buChar char="‣"/>
            </a:pPr>
            <a:r>
              <a:rPr dirty="0"/>
              <a:t>GPU: </a:t>
            </a:r>
            <a:r>
              <a:rPr lang="en-US" dirty="0"/>
              <a:t>GTX-2070S</a:t>
            </a:r>
          </a:p>
          <a:p>
            <a:pPr lvl="1">
              <a:buSzPct val="100000"/>
              <a:buFont typeface="Lucida Grande"/>
              <a:buChar char="‣"/>
            </a:pPr>
            <a:r>
              <a:rPr lang="en-US" altLang="zh-TW" dirty="0"/>
              <a:t>OS</a:t>
            </a:r>
            <a:r>
              <a:rPr dirty="0"/>
              <a:t>: Ubunt</a:t>
            </a:r>
            <a:r>
              <a:rPr lang="en-US" dirty="0"/>
              <a:t>u 20.04</a:t>
            </a:r>
            <a:r>
              <a:rPr lang="en-US" altLang="zh-TW" dirty="0"/>
              <a:t> (64-bit)</a:t>
            </a:r>
            <a:endParaRPr lang="en-US" dirty="0"/>
          </a:p>
          <a:p>
            <a:pPr lvl="1">
              <a:buSzPct val="100000"/>
              <a:buChar char="‣"/>
            </a:pPr>
            <a:r>
              <a:rPr lang="en-US" dirty="0"/>
              <a:t>Driver: </a:t>
            </a:r>
          </a:p>
          <a:p>
            <a:pPr lvl="2">
              <a:buSzPct val="100000"/>
              <a:buChar char="‣"/>
            </a:pPr>
            <a:r>
              <a:rPr lang="en-US" altLang="zh-TW" dirty="0"/>
              <a:t>NVIDIA-SMI 470</a:t>
            </a:r>
          </a:p>
          <a:p>
            <a:pPr lvl="2">
              <a:buSzPct val="100000"/>
              <a:buChar char="‣"/>
            </a:pPr>
            <a:r>
              <a:rPr lang="en-US" dirty="0"/>
              <a:t>CUDA 11.4</a:t>
            </a:r>
            <a:endParaRPr dirty="0"/>
          </a:p>
        </p:txBody>
      </p:sp>
      <p:sp>
        <p:nvSpPr>
          <p:cNvPr id="2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LGSVL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3716" y="803673"/>
            <a:ext cx="8134133" cy="191263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altLang="zh-TW" u="sng" dirty="0"/>
              <a:t>https://www.svlsimulator.com/</a:t>
            </a:r>
            <a:endParaRPr lang="en-US" altLang="zh-TW" sz="2400" dirty="0"/>
          </a:p>
          <a:p>
            <a:pPr lvl="1" fontAlgn="base"/>
            <a:r>
              <a:rPr lang="en-US" altLang="zh-TW" dirty="0"/>
              <a:t>Download and run the simulator (version: </a:t>
            </a:r>
            <a:r>
              <a:rPr lang="en-US" altLang="zh-TW" dirty="0">
                <a:hlinkClick r:id="rId2"/>
              </a:rPr>
              <a:t>2021.2.2</a:t>
            </a:r>
            <a:r>
              <a:rPr lang="en-US" altLang="zh-TW" dirty="0"/>
              <a:t>).</a:t>
            </a:r>
          </a:p>
          <a:p>
            <a:pPr lvl="1" fontAlgn="base"/>
            <a:r>
              <a:rPr lang="en-US" altLang="zh-TW" dirty="0"/>
              <a:t>Open the GUI via browser.</a:t>
            </a:r>
          </a:p>
          <a:p>
            <a:pPr lvl="1" fontAlgn="base"/>
            <a:r>
              <a:rPr lang="en-US" altLang="zh-TW" dirty="0"/>
              <a:t>Setup and run any simulation.</a:t>
            </a:r>
          </a:p>
          <a:p>
            <a:pPr lvl="2" fontAlgn="base"/>
            <a:r>
              <a:rPr lang="en-US" altLang="zh-TW" dirty="0">
                <a:hlinkClick r:id="rId3"/>
              </a:rPr>
              <a:t>https://wise.svlsimulator.com/tutorials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54F88B-9949-4623-A315-05E578C5F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52"/>
          <a:stretch/>
        </p:blipFill>
        <p:spPr>
          <a:xfrm>
            <a:off x="0" y="2627472"/>
            <a:ext cx="4425010" cy="42306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DE8D5DD-E097-44DD-B188-4B36FD142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802" y="2627312"/>
            <a:ext cx="5393198" cy="42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74754-C21A-4EEF-B7FB-09C52A32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Video Tutorials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5C2C15-C3C0-4943-9672-8F97EE31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189"/>
            <a:ext cx="9144000" cy="3781621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F6A945-057D-45B7-8AEA-E49569AAE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8BF705-9FBF-4357-B2D5-0B5C4B3A1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398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66503" y="6649888"/>
            <a:ext cx="144033" cy="22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20" name="Dock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Simulation Setting Example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7093FA1-428F-42C7-9405-D8EA9EB3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868"/>
            <a:ext cx="9144000" cy="3893826"/>
          </a:xfrm>
          <a:prstGeom prst="rect">
            <a:avLst/>
          </a:prstGeom>
        </p:spPr>
      </p:pic>
      <p:sp>
        <p:nvSpPr>
          <p:cNvPr id="22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endParaRPr lang="en-US" altLang="zh-TW" b="1" dirty="0"/>
          </a:p>
        </p:txBody>
      </p:sp>
      <p:sp>
        <p:nvSpPr>
          <p:cNvPr id="222" name="19.03 or higher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2700">
                <a:solidFill>
                  <a:srgbClr val="9A9A9A"/>
                </a:solidFill>
                <a:uFillTx/>
              </a:defRPr>
            </a:lvl1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LGSVL Control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8595" y="1299410"/>
            <a:ext cx="3090682" cy="5300431"/>
          </a:xfrm>
        </p:spPr>
        <p:txBody>
          <a:bodyPr/>
          <a:lstStyle/>
          <a:p>
            <a:r>
              <a:rPr lang="en-US" altLang="zh-TW" dirty="0"/>
              <a:t>F1: open help menu.</a:t>
            </a:r>
          </a:p>
          <a:p>
            <a:r>
              <a:rPr lang="en-US" altLang="zh-TW" dirty="0"/>
              <a:t>Arrows: steering and acceleration</a:t>
            </a:r>
          </a:p>
          <a:p>
            <a:r>
              <a:rPr lang="en-US" altLang="zh-TW" dirty="0"/>
              <a:t>N: other vehicles</a:t>
            </a:r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E84792-5160-4B50-8679-ACDA13A3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40" y="803673"/>
            <a:ext cx="5393198" cy="42310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707698-8DDB-4371-B01B-9D07A5BC0C55}"/>
              </a:ext>
            </a:extLst>
          </p:cNvPr>
          <p:cNvSpPr/>
          <p:nvPr/>
        </p:nvSpPr>
        <p:spPr>
          <a:xfrm>
            <a:off x="3505200" y="4760259"/>
            <a:ext cx="349624" cy="34962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C85CEC-8BB2-48F8-A800-55D768CB934E}"/>
              </a:ext>
            </a:extLst>
          </p:cNvPr>
          <p:cNvSpPr txBox="1"/>
          <p:nvPr/>
        </p:nvSpPr>
        <p:spPr>
          <a:xfrm>
            <a:off x="3505199" y="5161782"/>
            <a:ext cx="12545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1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Start button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6566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66503" y="6649888"/>
            <a:ext cx="144033" cy="22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1" name="Auto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Autoware</a:t>
            </a:r>
            <a:r>
              <a:rPr lang="en-US" altLang="zh-TW" dirty="0"/>
              <a:t>   CHECK!!</a:t>
            </a:r>
            <a:endParaRPr dirty="0"/>
          </a:p>
        </p:txBody>
      </p:sp>
      <p:sp>
        <p:nvSpPr>
          <p:cNvPr id="202" name="Autoware.ai: ROS-based open-source software, enabling self-driving vehicles to be tested in private areas, urban roads, and highways.…"/>
          <p:cNvSpPr txBox="1">
            <a:spLocks noGrp="1"/>
          </p:cNvSpPr>
          <p:nvPr>
            <p:ph type="body" idx="1"/>
          </p:nvPr>
        </p:nvSpPr>
        <p:spPr>
          <a:xfrm>
            <a:off x="178593" y="1007310"/>
            <a:ext cx="8786814" cy="53004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98598" indent="-228981" defTabSz="694944">
              <a:spcBef>
                <a:spcPts val="600"/>
              </a:spcBef>
              <a:defRPr sz="1368"/>
            </a:pPr>
            <a:r>
              <a:rPr dirty="0" err="1"/>
              <a:t>Autoware.auto</a:t>
            </a:r>
            <a:r>
              <a:rPr dirty="0"/>
              <a:t>: </a:t>
            </a:r>
            <a:r>
              <a:rPr b="1" dirty="0"/>
              <a:t>ROS-based commercial </a:t>
            </a:r>
            <a:r>
              <a:rPr dirty="0"/>
              <a:t>software, enabling self-driving vehicles with functional safety capabilities.</a:t>
            </a:r>
            <a:endParaRPr lang="en-US" altLang="zh-TW" dirty="0"/>
          </a:p>
          <a:p>
            <a:pPr marL="398598" indent="-228981" defTabSz="694944">
              <a:spcBef>
                <a:spcPts val="600"/>
              </a:spcBef>
              <a:defRPr sz="1368"/>
            </a:pPr>
            <a:r>
              <a:rPr lang="en-US" dirty="0">
                <a:hlinkClick r:id="rId2"/>
              </a:rPr>
              <a:t>https://www.autoware.org/training</a:t>
            </a:r>
            <a:endParaRPr dirty="0"/>
          </a:p>
          <a:p>
            <a:pPr marL="398598" indent="-228981" defTabSz="694944">
              <a:spcBef>
                <a:spcPts val="600"/>
              </a:spcBef>
              <a:defRPr sz="1368"/>
            </a:pPr>
            <a:r>
              <a:rPr dirty="0"/>
              <a:t>Functionalities in </a:t>
            </a:r>
            <a:r>
              <a:rPr dirty="0" err="1"/>
              <a:t>autoware</a:t>
            </a:r>
            <a:r>
              <a:rPr dirty="0"/>
              <a:t>:</a:t>
            </a:r>
          </a:p>
          <a:p>
            <a:pPr marL="636061" lvl="1" indent="-228981" defTabSz="694944">
              <a:spcBef>
                <a:spcPts val="600"/>
              </a:spcBef>
              <a:buSzPct val="100000"/>
              <a:buChar char="‣"/>
              <a:defRPr sz="1368"/>
            </a:pPr>
            <a:r>
              <a:rPr b="1" dirty="0"/>
              <a:t>Localization</a:t>
            </a:r>
            <a:r>
              <a:rPr dirty="0"/>
              <a:t> depends on 3D high-definition map data and the NDT algorithm. The result of Localization is complemented by the Kalman Filter algorithm, using odometry information obtained from CAN messages and GNSS/IMU sensors.</a:t>
            </a:r>
          </a:p>
          <a:p>
            <a:pPr marL="636061" lvl="1" indent="-228981" defTabSz="694944">
              <a:spcBef>
                <a:spcPts val="600"/>
              </a:spcBef>
              <a:buSzPct val="100000"/>
              <a:buChar char="‣"/>
              <a:defRPr sz="1368"/>
            </a:pPr>
            <a:r>
              <a:rPr b="1" dirty="0"/>
              <a:t>Detection</a:t>
            </a:r>
            <a:r>
              <a:rPr dirty="0"/>
              <a:t> is empowered by camera and LiDAR devices in combination with 3D high-definition map data. The Detection module uses deep learning and sensor fusion approaches.</a:t>
            </a:r>
          </a:p>
          <a:p>
            <a:pPr marL="636061" lvl="1" indent="-228981" defTabSz="694944">
              <a:spcBef>
                <a:spcPts val="600"/>
              </a:spcBef>
              <a:buSzPct val="100000"/>
              <a:buChar char="‣"/>
              <a:defRPr sz="1368"/>
            </a:pPr>
            <a:r>
              <a:rPr b="1" dirty="0"/>
              <a:t>Tracking</a:t>
            </a:r>
            <a:r>
              <a:rPr dirty="0"/>
              <a:t> and </a:t>
            </a:r>
            <a:r>
              <a:rPr b="1" dirty="0"/>
              <a:t>Prediction</a:t>
            </a:r>
            <a:r>
              <a:rPr dirty="0"/>
              <a:t> are realized with the Kalman Filter algorithm and the lane network information provided by 3D high-definition map data.</a:t>
            </a:r>
          </a:p>
          <a:p>
            <a:pPr marL="636061" lvl="1" indent="-228981" defTabSz="694944">
              <a:spcBef>
                <a:spcPts val="600"/>
              </a:spcBef>
              <a:buSzPct val="100000"/>
              <a:buChar char="‣"/>
              <a:defRPr sz="1368"/>
            </a:pPr>
            <a:r>
              <a:rPr b="1" dirty="0"/>
              <a:t>Planning</a:t>
            </a:r>
            <a:r>
              <a:rPr dirty="0"/>
              <a:t> is based on probabilistic robotics and rule-based systems, partly using deep learning approaches as well.</a:t>
            </a:r>
          </a:p>
          <a:p>
            <a:pPr marL="636061" lvl="1" indent="-228981" defTabSz="694944">
              <a:spcBef>
                <a:spcPts val="600"/>
              </a:spcBef>
              <a:buSzPct val="100000"/>
              <a:buChar char="‣"/>
              <a:defRPr sz="1368"/>
            </a:pPr>
            <a:r>
              <a:rPr b="1" dirty="0"/>
              <a:t>Control</a:t>
            </a:r>
            <a:r>
              <a:rPr dirty="0"/>
              <a:t> defines motion of the vehicle with a twist of velocity and angle (also curvature). The Control module falls into both the </a:t>
            </a:r>
            <a:r>
              <a:rPr dirty="0" err="1"/>
              <a:t>Autoware</a:t>
            </a:r>
            <a:r>
              <a:rPr dirty="0"/>
              <a:t>-side stack (MPC and Pure Pursuit) and the vehicle-side interface (PID variants).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lidevana Dark">
  <a:themeElements>
    <a:clrScheme name="Slidevana Dark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0000FF"/>
      </a:hlink>
      <a:folHlink>
        <a:srgbClr val="FF00FF"/>
      </a:folHlink>
    </a:clrScheme>
    <a:fontScheme name="Slidevana Dar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lidevana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1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1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lidevana Dark">
  <a:themeElements>
    <a:clrScheme name="Slidevana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0000FF"/>
      </a:hlink>
      <a:folHlink>
        <a:srgbClr val="FF00FF"/>
      </a:folHlink>
    </a:clrScheme>
    <a:fontScheme name="Slidevana Dar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lidevana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1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1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682</Words>
  <Application>Microsoft Office PowerPoint</Application>
  <PresentationFormat>如螢幕大小 (4:3)</PresentationFormat>
  <Paragraphs>107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Helvetica Neue Bold Condensed</vt:lpstr>
      <vt:lpstr>Intel Clear</vt:lpstr>
      <vt:lpstr>Intel Clear Light</vt:lpstr>
      <vt:lpstr>Lucida Grande</vt:lpstr>
      <vt:lpstr>Arial</vt:lpstr>
      <vt:lpstr>Calibri</vt:lpstr>
      <vt:lpstr>Courier New</vt:lpstr>
      <vt:lpstr>Franklin Gothic Book</vt:lpstr>
      <vt:lpstr>Slidevana Dark</vt:lpstr>
      <vt:lpstr>Install Autoware.Auto</vt:lpstr>
      <vt:lpstr>System Architecture</vt:lpstr>
      <vt:lpstr>Installation</vt:lpstr>
      <vt:lpstr>Hardware Requirements</vt:lpstr>
      <vt:lpstr>LGSVL</vt:lpstr>
      <vt:lpstr>Video Tutorials</vt:lpstr>
      <vt:lpstr>Simulation Setting Example</vt:lpstr>
      <vt:lpstr>LGSVL Control</vt:lpstr>
      <vt:lpstr>Autoware   CHECK!!</vt:lpstr>
      <vt:lpstr>Install Autoware</vt:lpstr>
      <vt:lpstr>Docker</vt:lpstr>
      <vt:lpstr>Nvidia container toolkit</vt:lpstr>
      <vt:lpstr>Example of aderc</vt:lpstr>
      <vt:lpstr>Submit 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Autoware.Auto</dc:title>
  <dc:creator>newslab_2070</dc:creator>
  <cp:lastModifiedBy>newslab_2070</cp:lastModifiedBy>
  <cp:revision>31</cp:revision>
  <dcterms:modified xsi:type="dcterms:W3CDTF">2021-10-04T08:22:12Z</dcterms:modified>
</cp:coreProperties>
</file>