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46ED-BE5C-D641-A018-63E07C35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EF99F9-FB91-1247-B6FD-092E2A20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22C07-5342-5747-B1E0-921F838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7F3ECD-BD12-6D41-850C-0D0B56D7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624BA7-127F-FD49-B6E8-66196D66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2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5DCED-8D84-294C-949F-76EBE3C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69D998-E759-8D45-A825-B6DB8094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ECE21-921E-9A4E-AE71-0B368F77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8CE00-1FFB-2A45-B5B6-FE95BA9E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8715A1-88EF-9441-9241-082C9818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67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AC94DC-11FE-CC46-B3B7-AF8592255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40282D-10B6-584F-95DA-DB876CBD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0C2A11-6C47-604E-895E-2854862C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C7CEB5-0D04-3048-A9F1-BB261990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63904-5A8E-034A-B3BE-C737AE5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470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FB98F-0BBF-A640-A7EA-5A51DB97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0C14F-65BA-CA42-A672-B389096C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7E345-1620-8040-85A0-504224C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914878-A12F-CC49-8A8E-7989B618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579F64-DEA3-DA40-93AE-AF2DDF86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94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0B4E8-B2B3-3F41-B262-EC643C3B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98BCE8-10F6-E047-9EF8-BD34331C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AA8DD6-97EB-7244-B137-1657F5AC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EDE5C-6A29-B041-8531-0612FEBE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FE64BB-1FC5-E04C-AE64-ABF3B539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A13FB-4DF4-FF41-9706-C1DE1F18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978388-314B-E349-A0DD-88A7CDBA7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19642B-C586-6945-85AB-8A65BD70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52532-AD96-334E-9F98-34936278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06F7EF-BE98-F64A-8993-E444639D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2BCED-0154-D84D-BEA0-2BE85199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94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387F6-4FEA-F041-B73E-ED54082C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12E3F-CC98-C342-8195-B8F0DCC7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87974A-1984-0C48-BA9A-C0C5210F2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F33EE1-0011-2C4D-BBAC-07032FB46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9B0F7-ABE5-A84F-8CD3-0DEA3E3F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BB5CB4-A48A-8744-AA0E-B41F0AF2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81A372-4D76-854E-9667-49ACE0E6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1658DA-1482-D742-8B30-888FB973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18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B9FF7-01D2-9E45-A4BD-E2AB8286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52D274-1491-E341-9F75-1D49F223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5A61CC-F2EA-C04C-8406-3E1C006A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584625-8BA5-6242-B98A-58BE9C0D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5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E0C971-B459-834A-A827-E2E53DE1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F7ADB1-5CDB-E443-ADF5-BBB54DA8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CEAE3F-B94C-2C4E-8653-C9D913BC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24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6A42-0B5B-8947-B54B-CBDA1EB1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75A7F-09A3-5B47-A637-389764BF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A752A3-129A-8149-B591-5692D4F5A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0FBD69-CED6-914B-BFFD-9ABADFE3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8C1D69-EB9C-204A-ACD0-E7F631AA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CCE753-2A8E-2D46-81A8-A78E36B8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086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0BB9C-83C7-3A4C-83CB-E07B8ED7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A6FC5D-D4F4-7445-93A9-379870AA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5AA3E6-B5DF-DC4E-A63A-14CB7DEF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42AEF0-639C-1245-A3B5-919A70DF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1B6E8B-8749-A642-8056-627E3B8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47A41-D997-924C-97D8-6C4CDB0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64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71DAE4-545F-2240-9991-7569E3C4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F8194F-D333-9642-89A9-A744B5C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B0EF9-81B3-8743-AC6B-1883911CB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0A0F-4658-4B48-9858-3BAF2DDF2DC4}" type="datetimeFigureOut">
              <a:rPr kumimoji="1" lang="zh-TW" altLang="en-US" smtClean="0"/>
              <a:t>2020/12/10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F70484-756D-E843-BDE1-8C2D0FE20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90F53-6DFF-3F42-BD67-36CE5BEFA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2526-7DA0-4B45-BDB2-4C16FF554C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54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A03C8919-D262-1E4F-83F9-CE27D1C8302E}"/>
              </a:ext>
            </a:extLst>
          </p:cNvPr>
          <p:cNvSpPr/>
          <p:nvPr/>
        </p:nvSpPr>
        <p:spPr>
          <a:xfrm>
            <a:off x="2061554" y="656705"/>
            <a:ext cx="1729049" cy="54032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Input video (16 frames)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9C45A9CB-2DE3-6D4A-B563-31EABE7F7AC5}"/>
              </a:ext>
            </a:extLst>
          </p:cNvPr>
          <p:cNvSpPr/>
          <p:nvPr/>
        </p:nvSpPr>
        <p:spPr>
          <a:xfrm>
            <a:off x="2061554" y="1455189"/>
            <a:ext cx="1729048" cy="54032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Face detection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9B24BE36-DFE0-6444-AF47-67218C79CAB8}"/>
              </a:ext>
            </a:extLst>
          </p:cNvPr>
          <p:cNvSpPr/>
          <p:nvPr/>
        </p:nvSpPr>
        <p:spPr>
          <a:xfrm>
            <a:off x="3017519" y="2247671"/>
            <a:ext cx="1729048" cy="54032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Emotion recognition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F33C7F1D-34B3-8F40-82C9-A4BE802769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926078" y="1197033"/>
            <a:ext cx="1" cy="258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517C533B-C79E-0E4E-8B93-9FEE424F769E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rot="16200000" flipH="1">
            <a:off x="3175922" y="947190"/>
            <a:ext cx="1320802" cy="1820488"/>
          </a:xfrm>
          <a:prstGeom prst="bentConnector4">
            <a:avLst>
              <a:gd name="adj1" fmla="val 7046"/>
              <a:gd name="adj2" fmla="val 1070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C41B23F7-6767-3448-93DF-9E6F3B77F1C0}"/>
              </a:ext>
            </a:extLst>
          </p:cNvPr>
          <p:cNvSpPr/>
          <p:nvPr/>
        </p:nvSpPr>
        <p:spPr>
          <a:xfrm>
            <a:off x="2061553" y="3058162"/>
            <a:ext cx="1729048" cy="54032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Disorder detection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B81BEDD3-5059-1440-B96F-57F45132EC55}"/>
              </a:ext>
            </a:extLst>
          </p:cNvPr>
          <p:cNvSpPr/>
          <p:nvPr/>
        </p:nvSpPr>
        <p:spPr>
          <a:xfrm>
            <a:off x="1113899" y="2247669"/>
            <a:ext cx="1729048" cy="54032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Arousal-level estimation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肘形接點 48">
            <a:extLst>
              <a:ext uri="{FF2B5EF4-FFF2-40B4-BE49-F238E27FC236}">
                <a16:creationId xmlns:a16="http://schemas.microsoft.com/office/drawing/2014/main" id="{051BA2F0-4A74-CE4C-A429-25E8248ED6BC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rot="5400000">
            <a:off x="2326175" y="1647766"/>
            <a:ext cx="252152" cy="9476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>
            <a:extLst>
              <a:ext uri="{FF2B5EF4-FFF2-40B4-BE49-F238E27FC236}">
                <a16:creationId xmlns:a16="http://schemas.microsoft.com/office/drawing/2014/main" id="{1240791B-E5B0-9440-9CFF-AC51FB11F2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277983" y="1643611"/>
            <a:ext cx="252154" cy="9559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>
            <a:extLst>
              <a:ext uri="{FF2B5EF4-FFF2-40B4-BE49-F238E27FC236}">
                <a16:creationId xmlns:a16="http://schemas.microsoft.com/office/drawing/2014/main" id="{A9C9B9BF-97AC-154B-922D-0130C8328836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5400000">
            <a:off x="3268979" y="2445097"/>
            <a:ext cx="270163" cy="9559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B24A07CC-058B-1949-8227-9B298288B94E}"/>
              </a:ext>
            </a:extLst>
          </p:cNvPr>
          <p:cNvCxnSpPr>
            <a:cxnSpLocks/>
            <a:stCxn id="46" idx="2"/>
            <a:endCxn id="25" idx="0"/>
          </p:cNvCxnSpPr>
          <p:nvPr/>
        </p:nvCxnSpPr>
        <p:spPr>
          <a:xfrm rot="16200000" flipH="1">
            <a:off x="2317168" y="2449252"/>
            <a:ext cx="270165" cy="9476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2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</Words>
  <Application>Microsoft Macintosh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</cp:revision>
  <dcterms:created xsi:type="dcterms:W3CDTF">2020-12-10T02:18:03Z</dcterms:created>
  <dcterms:modified xsi:type="dcterms:W3CDTF">2020-12-10T03:22:57Z</dcterms:modified>
</cp:coreProperties>
</file>