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61" r:id="rId4"/>
    <p:sldId id="265" r:id="rId5"/>
    <p:sldId id="262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B43"/>
    <a:srgbClr val="0F2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072" autoAdjust="0"/>
  </p:normalViewPr>
  <p:slideViewPr>
    <p:cSldViewPr snapToGrid="0">
      <p:cViewPr varScale="1">
        <p:scale>
          <a:sx n="98" d="100"/>
          <a:sy n="98" d="100"/>
        </p:scale>
        <p:origin x="34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26F10-44AB-42C1-9767-8B66E79E93D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BDFDF-9D7A-436D-808C-E69D836F8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BDFDF-9D7A-436D-808C-E69D836F8FB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9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BDFDF-9D7A-436D-808C-E69D836F8FB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55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BDFDF-9D7A-436D-808C-E69D836F8FB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80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BDFDF-9D7A-436D-808C-E69D836F8FB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63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BDFDF-9D7A-436D-808C-E69D836F8FB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10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BDFDF-9D7A-436D-808C-E69D836F8FB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91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7"/>
          <a:stretch/>
        </p:blipFill>
        <p:spPr>
          <a:xfrm>
            <a:off x="1066799" y="6337431"/>
            <a:ext cx="10058400" cy="40626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559922"/>
            <a:ext cx="12192000" cy="2201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3999" y="400009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6827-C8D6-457D-AFD4-3AED8506D3E3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1148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9198" y="6181855"/>
            <a:ext cx="2743200" cy="365125"/>
          </a:xfrm>
        </p:spPr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59922"/>
            <a:ext cx="12192000" cy="2201863"/>
          </a:xfrm>
          <a:prstGeom prst="rect">
            <a:avLst/>
          </a:prstGeom>
          <a:solidFill>
            <a:srgbClr val="112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202" y="872940"/>
            <a:ext cx="2743795" cy="7247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1467053"/>
            <a:ext cx="9144000" cy="2387600"/>
          </a:xfrm>
        </p:spPr>
        <p:txBody>
          <a:bodyPr anchor="b"/>
          <a:lstStyle>
            <a:lvl1pPr algn="ctr">
              <a:defRPr sz="60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5925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FA0-AE68-4377-ACA7-7D2777A310EE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24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338A-71D8-4708-A1CD-F97298A52EF1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3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ü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7BA-804E-49C7-A91A-32E036AEC477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51900" y="6256337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F697F410-1335-49ED-8C11-8E5FB4CD8F3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972000"/>
          </a:xfrm>
          <a:prstGeom prst="rect">
            <a:avLst/>
          </a:prstGeom>
          <a:solidFill>
            <a:srgbClr val="112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76782"/>
            <a:ext cx="10515600" cy="1325563"/>
          </a:xfrm>
        </p:spPr>
        <p:txBody>
          <a:bodyPr/>
          <a:lstStyle>
            <a:lvl1pPr algn="ctr">
              <a:defRPr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3443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30A7-BE12-45A6-BC41-729B4B74A44E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28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A99C-6DF8-4C0F-B19A-650EDBCAF09D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8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8E66-D838-4A81-A14B-9FCBCC5D3928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70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B57E-51EF-4932-BB6E-37B92146E8D1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0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647F-6D47-4F64-A1C2-4C7E6CE8B855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58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F075-BCE2-4E6E-8AF3-6EC64D40DA3C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10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C060-1C32-4A54-86C6-0CEE9935A9E6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31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34BB8-54A4-4540-A43B-1EDDE4E93C78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839200" y="6249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1pPr>
          </a:lstStyle>
          <a:p>
            <a:fld id="{F697F410-1335-49ED-8C11-8E5FB4CD8F3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91"/>
          <a:stretch/>
        </p:blipFill>
        <p:spPr>
          <a:xfrm>
            <a:off x="119441" y="6345781"/>
            <a:ext cx="617159" cy="43706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26750"/>
            <a:ext cx="10058400" cy="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2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1523999" y="4077919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姓名：單耕笙</a:t>
            </a:r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R09525079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1523999" y="1116856"/>
            <a:ext cx="9144000" cy="2387600"/>
          </a:xfrm>
        </p:spPr>
        <p:txBody>
          <a:bodyPr/>
          <a:lstStyle/>
          <a:p>
            <a:r>
              <a:rPr lang="zh-TW" altLang="en-US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虛擬儀控之設計與應用</a:t>
            </a:r>
            <a:r>
              <a:rPr lang="en-US" altLang="zh-TW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期末專題報告</a:t>
            </a:r>
            <a:endParaRPr lang="zh-TW" altLang="en-US" i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746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95009" y="12266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vi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拉麵道場</a:t>
            </a:r>
            <a:endParaRPr lang="zh-TW" altLang="en-US" i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4969"/>
            <a:ext cx="4348669" cy="26216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869" y="1827178"/>
            <a:ext cx="6547931" cy="42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1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46370" y="12322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r>
              <a:rPr lang="en-US" altLang="zh-TW" dirty="0"/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subvi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latin typeface="標楷體" panose="03000509000000000000" pitchFamily="65" charset="-120"/>
                <a:ea typeface="標楷體" panose="03000509000000000000" pitchFamily="65" charset="-120"/>
              </a:rPr>
              <a:t>拉麵道場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37" y="1890881"/>
            <a:ext cx="99726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0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8549" y="12419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遊戲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subvi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latin typeface="標楷體" panose="03000509000000000000" pitchFamily="65" charset="-120"/>
                <a:ea typeface="標楷體" panose="03000509000000000000" pitchFamily="65" charset="-120"/>
              </a:rPr>
              <a:t>拉麵道場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3756"/>
            <a:ext cx="5165403" cy="38910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97" y="1061500"/>
            <a:ext cx="3920688" cy="52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5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8549" y="12419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遊戲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subvi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latin typeface="標楷體" panose="03000509000000000000" pitchFamily="65" charset="-120"/>
                <a:ea typeface="標楷體" panose="03000509000000000000" pitchFamily="65" charset="-120"/>
              </a:rPr>
              <a:t>拉麵道場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" t="13754" r="16796" b="19272"/>
          <a:stretch/>
        </p:blipFill>
        <p:spPr>
          <a:xfrm>
            <a:off x="388836" y="2409593"/>
            <a:ext cx="11206264" cy="27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8549" y="12419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遊戲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subvi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latin typeface="標楷體" panose="03000509000000000000" pitchFamily="65" charset="-120"/>
                <a:ea typeface="標楷體" panose="03000509000000000000" pitchFamily="65" charset="-120"/>
              </a:rPr>
              <a:t>拉麵道場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" t="13754" r="16796" b="19272"/>
          <a:stretch/>
        </p:blipFill>
        <p:spPr>
          <a:xfrm>
            <a:off x="388836" y="2409593"/>
            <a:ext cx="11206264" cy="27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8549" y="12419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遊戲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subvi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latin typeface="標楷體" panose="03000509000000000000" pitchFamily="65" charset="-120"/>
                <a:ea typeface="標楷體" panose="03000509000000000000" pitchFamily="65" charset="-120"/>
              </a:rPr>
              <a:t>拉麵道場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" t="13754" r="16796" b="19272"/>
          <a:stretch/>
        </p:blipFill>
        <p:spPr>
          <a:xfrm>
            <a:off x="9401924" y="1871870"/>
            <a:ext cx="2550821" cy="62064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9131442" y="1811815"/>
            <a:ext cx="1519277" cy="761903"/>
          </a:xfrm>
          <a:prstGeom prst="roundRect">
            <a:avLst/>
          </a:prstGeom>
          <a:noFill/>
          <a:ln w="539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139"/>
            <a:ext cx="8124005" cy="44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1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8549" y="12419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遊戲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subvi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latin typeface="標楷體" panose="03000509000000000000" pitchFamily="65" charset="-120"/>
                <a:ea typeface="標楷體" panose="03000509000000000000" pitchFamily="65" charset="-120"/>
              </a:rPr>
              <a:t>拉麵道場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" t="13754" r="16796" b="19272"/>
          <a:stretch/>
        </p:blipFill>
        <p:spPr>
          <a:xfrm>
            <a:off x="9401924" y="1871870"/>
            <a:ext cx="2550821" cy="62064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0475843" y="1811815"/>
            <a:ext cx="1519277" cy="761903"/>
          </a:xfrm>
          <a:prstGeom prst="roundRect">
            <a:avLst/>
          </a:prstGeom>
          <a:noFill/>
          <a:ln w="539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624519"/>
            <a:ext cx="9255232" cy="46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8549" y="12419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遊戲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subvi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F410-1335-49ED-8C11-8E5FB4CD8F3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latin typeface="標楷體" panose="03000509000000000000" pitchFamily="65" charset="-120"/>
                <a:ea typeface="標楷體" panose="03000509000000000000" pitchFamily="65" charset="-120"/>
              </a:rPr>
              <a:t>拉麵道場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8134"/>
            <a:ext cx="8323439" cy="318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7688"/>
      </p:ext>
    </p:extLst>
  </p:cSld>
  <p:clrMapOvr>
    <a:masterClrMapping/>
  </p:clrMapOvr>
</p:sld>
</file>

<file path=ppt/theme/theme1.xml><?xml version="1.0" encoding="utf-8"?>
<a:theme xmlns:a="http://schemas.openxmlformats.org/drawingml/2006/main" name="MEMS-v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S-v3" id="{F1950A87-A602-4678-9052-24E9D977DE99}" vid="{B128CEC6-D08C-40B6-BE1A-56A32E0BE0A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62</Words>
  <Application>Microsoft Office PowerPoint</Application>
  <PresentationFormat>寬螢幕</PresentationFormat>
  <Paragraphs>33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MEMS-v3</vt:lpstr>
      <vt:lpstr>虛擬儀控之設計與應用 期末專題報告</vt:lpstr>
      <vt:lpstr>拉麵道場</vt:lpstr>
      <vt:lpstr>拉麵道場</vt:lpstr>
      <vt:lpstr>拉麵道場</vt:lpstr>
      <vt:lpstr>拉麵道場</vt:lpstr>
      <vt:lpstr>拉麵道場</vt:lpstr>
      <vt:lpstr>拉麵道場</vt:lpstr>
      <vt:lpstr>拉麵道場</vt:lpstr>
      <vt:lpstr>拉麵道場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單耕笙</cp:lastModifiedBy>
  <cp:revision>48</cp:revision>
  <dcterms:created xsi:type="dcterms:W3CDTF">2016-09-14T03:22:30Z</dcterms:created>
  <dcterms:modified xsi:type="dcterms:W3CDTF">2021-06-25T06:44:24Z</dcterms:modified>
</cp:coreProperties>
</file>