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73D"/>
    <a:srgbClr val="CC0000"/>
    <a:srgbClr val="112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72" autoAdjust="0"/>
  </p:normalViewPr>
  <p:slideViewPr>
    <p:cSldViewPr snapToGrid="0">
      <p:cViewPr varScale="1">
        <p:scale>
          <a:sx n="73" d="100"/>
          <a:sy n="73" d="100"/>
        </p:scale>
        <p:origin x="1070" y="9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26F10-44AB-42C1-9767-8B66E79E93D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BDFDF-9D7A-436D-808C-E69D836F8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BDFDF-9D7A-436D-808C-E69D836F8FB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07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7"/>
          <a:stretch/>
        </p:blipFill>
        <p:spPr>
          <a:xfrm>
            <a:off x="1066799" y="6337431"/>
            <a:ext cx="10058400" cy="40626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559922"/>
            <a:ext cx="12192000" cy="2201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3999" y="400009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6827-C8D6-457D-AFD4-3AED8506D3E3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1148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9198" y="6181855"/>
            <a:ext cx="2743200" cy="365125"/>
          </a:xfrm>
        </p:spPr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59922"/>
            <a:ext cx="12192000" cy="2201863"/>
          </a:xfrm>
          <a:prstGeom prst="rect">
            <a:avLst/>
          </a:prstGeom>
          <a:solidFill>
            <a:srgbClr val="112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02" y="872940"/>
            <a:ext cx="2743795" cy="7247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1467053"/>
            <a:ext cx="9144000" cy="2387600"/>
          </a:xfrm>
        </p:spPr>
        <p:txBody>
          <a:bodyPr anchor="b"/>
          <a:lstStyle>
            <a:lvl1pPr algn="ctr">
              <a:defRPr sz="60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925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FA0-AE68-4377-ACA7-7D2777A310EE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24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338A-71D8-4708-A1CD-F97298A52EF1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3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ü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7BA-804E-49C7-A91A-32E036AEC477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51900" y="6256337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F697F410-1335-49ED-8C11-8E5FB4CD8F3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972000"/>
          </a:xfrm>
          <a:prstGeom prst="rect">
            <a:avLst/>
          </a:prstGeom>
          <a:solidFill>
            <a:srgbClr val="112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76782"/>
            <a:ext cx="10515600" cy="1325563"/>
          </a:xfrm>
        </p:spPr>
        <p:txBody>
          <a:bodyPr/>
          <a:lstStyle>
            <a:lvl1pPr algn="ctr">
              <a:defRPr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3443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30A7-BE12-45A6-BC41-729B4B74A44E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28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A99C-6DF8-4C0F-B19A-650EDBCAF09D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8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E66-D838-4A81-A14B-9FCBCC5D3928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70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B57E-51EF-4932-BB6E-37B92146E8D1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0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647F-6D47-4F64-A1C2-4C7E6CE8B855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8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F075-BCE2-4E6E-8AF3-6EC64D40DA3C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10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C060-1C32-4A54-86C6-0CEE9935A9E6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31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34BB8-54A4-4540-A43B-1EDDE4E93C78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839200" y="62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1pPr>
          </a:lstStyle>
          <a:p>
            <a:fld id="{F697F410-1335-49ED-8C11-8E5FB4CD8F3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91"/>
          <a:stretch/>
        </p:blipFill>
        <p:spPr>
          <a:xfrm>
            <a:off x="119441" y="6345781"/>
            <a:ext cx="617159" cy="43706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26750"/>
            <a:ext cx="10058400" cy="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2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1959" y="2154621"/>
            <a:ext cx="8954901" cy="1033087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Labview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 Final Project</a:t>
            </a:r>
            <a:endParaRPr lang="zh-TW" altLang="en-US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39372" y="4107082"/>
            <a:ext cx="4440073" cy="1655762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:R09525082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工海碩一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鄒萬新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4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CFED6D7-E033-4CE3-B6C1-EAAE7105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18F061F-3208-4030-A419-BF3B2297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782"/>
            <a:ext cx="10515600" cy="1325563"/>
          </a:xfrm>
        </p:spPr>
        <p:txBody>
          <a:bodyPr/>
          <a:lstStyle/>
          <a:p>
            <a:r>
              <a:rPr lang="en-US" altLang="zh-TW" dirty="0"/>
              <a:t>Concept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521445D-1F44-4F60-9A18-06D9169980E6}"/>
              </a:ext>
            </a:extLst>
          </p:cNvPr>
          <p:cNvSpPr/>
          <p:nvPr/>
        </p:nvSpPr>
        <p:spPr>
          <a:xfrm>
            <a:off x="1776246" y="1775721"/>
            <a:ext cx="1608083" cy="1621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2</a:t>
            </a:r>
            <a:endParaRPr lang="zh-TW" altLang="en-US" sz="36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BD129F0-0A9F-486D-A045-E00FD86C2572}"/>
              </a:ext>
            </a:extLst>
          </p:cNvPr>
          <p:cNvSpPr/>
          <p:nvPr/>
        </p:nvSpPr>
        <p:spPr>
          <a:xfrm>
            <a:off x="3620812" y="3754821"/>
            <a:ext cx="1608083" cy="1621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4</a:t>
            </a:r>
            <a:endParaRPr lang="zh-TW" altLang="en-US" sz="36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4382C26-BE25-4245-8363-406D9F60CB08}"/>
              </a:ext>
            </a:extLst>
          </p:cNvPr>
          <p:cNvSpPr/>
          <p:nvPr/>
        </p:nvSpPr>
        <p:spPr>
          <a:xfrm>
            <a:off x="1776247" y="3754821"/>
            <a:ext cx="1608083" cy="1621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3</a:t>
            </a:r>
            <a:endParaRPr lang="zh-TW" altLang="en-US" sz="36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64A0F9E-6F18-40C5-A547-54779CDC86B4}"/>
              </a:ext>
            </a:extLst>
          </p:cNvPr>
          <p:cNvSpPr/>
          <p:nvPr/>
        </p:nvSpPr>
        <p:spPr>
          <a:xfrm>
            <a:off x="3620812" y="1775721"/>
            <a:ext cx="1608083" cy="1621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3EB73F-931B-4C9A-B5EA-4FB3E3BA4995}"/>
              </a:ext>
            </a:extLst>
          </p:cNvPr>
          <p:cNvSpPr txBox="1"/>
          <p:nvPr/>
        </p:nvSpPr>
        <p:spPr>
          <a:xfrm>
            <a:off x="7199587" y="1358483"/>
            <a:ext cx="38047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   :1</a:t>
            </a:r>
          </a:p>
          <a:p>
            <a:r>
              <a:rPr lang="en-US" altLang="zh-TW" sz="2400" dirty="0"/>
              <a:t>Click :1</a:t>
            </a:r>
          </a:p>
          <a:p>
            <a:endParaRPr lang="en-US" altLang="zh-TW" sz="2400" dirty="0"/>
          </a:p>
          <a:p>
            <a:r>
              <a:rPr lang="en-US" altLang="zh-TW" sz="2400" dirty="0"/>
              <a:t>Start  :1-4</a:t>
            </a:r>
          </a:p>
          <a:p>
            <a:r>
              <a:rPr lang="en-US" altLang="zh-TW" sz="2400" dirty="0"/>
              <a:t>Click :1-4</a:t>
            </a:r>
          </a:p>
          <a:p>
            <a:endParaRPr lang="en-US" altLang="zh-TW" sz="2400" dirty="0"/>
          </a:p>
          <a:p>
            <a:r>
              <a:rPr lang="en-US" altLang="zh-TW" sz="2400" dirty="0"/>
              <a:t>Start  :1-4-3</a:t>
            </a:r>
          </a:p>
          <a:p>
            <a:r>
              <a:rPr lang="en-US" altLang="zh-TW" sz="2400" dirty="0"/>
              <a:t>Click :1-4-3</a:t>
            </a:r>
          </a:p>
          <a:p>
            <a:endParaRPr lang="en-US" altLang="zh-TW" sz="2400" dirty="0"/>
          </a:p>
          <a:p>
            <a:r>
              <a:rPr lang="en-US" altLang="zh-TW" sz="2400" dirty="0"/>
              <a:t>Start  :1-4-3-4</a:t>
            </a:r>
          </a:p>
          <a:p>
            <a:r>
              <a:rPr lang="en-US" altLang="zh-TW" sz="2400" dirty="0"/>
              <a:t>Click :</a:t>
            </a:r>
            <a:r>
              <a:rPr lang="en-US" altLang="zh-TW" sz="2400" dirty="0">
                <a:solidFill>
                  <a:srgbClr val="FF0000"/>
                </a:solidFill>
              </a:rPr>
              <a:t>1-4-3-2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3" name="箭號: 弧形右彎 12">
            <a:extLst>
              <a:ext uri="{FF2B5EF4-FFF2-40B4-BE49-F238E27FC236}">
                <a16:creationId xmlns:a16="http://schemas.microsoft.com/office/drawing/2014/main" id="{462A02F5-83A2-4841-B0D3-E39FB80C44FC}"/>
              </a:ext>
            </a:extLst>
          </p:cNvPr>
          <p:cNvSpPr/>
          <p:nvPr/>
        </p:nvSpPr>
        <p:spPr>
          <a:xfrm>
            <a:off x="6332486" y="1627778"/>
            <a:ext cx="630621" cy="109360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箭號: 弧形右彎 13">
            <a:extLst>
              <a:ext uri="{FF2B5EF4-FFF2-40B4-BE49-F238E27FC236}">
                <a16:creationId xmlns:a16="http://schemas.microsoft.com/office/drawing/2014/main" id="{0D13B20A-97EE-4052-A0DD-8F432D8747A5}"/>
              </a:ext>
            </a:extLst>
          </p:cNvPr>
          <p:cNvSpPr/>
          <p:nvPr/>
        </p:nvSpPr>
        <p:spPr>
          <a:xfrm>
            <a:off x="6333368" y="3012340"/>
            <a:ext cx="630621" cy="109360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FD3EA4F-5161-48FF-8220-AE924BC685F8}"/>
              </a:ext>
            </a:extLst>
          </p:cNvPr>
          <p:cNvSpPr txBox="1"/>
          <p:nvPr/>
        </p:nvSpPr>
        <p:spPr>
          <a:xfrm>
            <a:off x="9779330" y="4791794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u="sng" dirty="0">
                <a:solidFill>
                  <a:srgbClr val="FF0000"/>
                </a:solidFill>
              </a:rPr>
              <a:t>Break!!!</a:t>
            </a:r>
            <a:endParaRPr lang="zh-TW" altLang="en-US" sz="3200" u="sng" dirty="0">
              <a:solidFill>
                <a:srgbClr val="FF0000"/>
              </a:solidFill>
            </a:endParaRPr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5C8B3BCC-9D15-4824-9064-25AE929D65A3}"/>
              </a:ext>
            </a:extLst>
          </p:cNvPr>
          <p:cNvSpPr/>
          <p:nvPr/>
        </p:nvSpPr>
        <p:spPr>
          <a:xfrm>
            <a:off x="6283001" y="4584940"/>
            <a:ext cx="851338" cy="99848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7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368AE57-F12A-407B-BBFC-BB439719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864C288-5A5C-4D40-A005-FF4B4F07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2/1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D67DC6B-B1E6-45E4-9E9E-81A39235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51" y="1397784"/>
            <a:ext cx="7920419" cy="46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4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9FB5D0-D217-43B0-99C2-14FCD0E70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29" y="1699501"/>
            <a:ext cx="9322328" cy="435133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01617F-20D2-4CD4-BECB-35C19669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586C74A-DB0D-4F38-A4FA-32260CA4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2/2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40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CA2A8B2-3331-4B0E-9E1A-44D81CC6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6C349A2-C9B1-4152-B5DD-1C05DEF6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Actual  program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B11E3A-61FD-4542-AEB4-E28848CB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41" y="1555005"/>
            <a:ext cx="7917210" cy="45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44435"/>
      </p:ext>
    </p:extLst>
  </p:cSld>
  <p:clrMapOvr>
    <a:masterClrMapping/>
  </p:clrMapOvr>
</p:sld>
</file>

<file path=ppt/theme/theme1.xml><?xml version="1.0" encoding="utf-8"?>
<a:theme xmlns:a="http://schemas.openxmlformats.org/drawingml/2006/main" name="MEMS-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per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S-v3" id="{F1950A87-A602-4678-9052-24E9D977DE99}" vid="{B128CEC6-D08C-40B6-BE1A-56A32E0BE0A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6690</TotalTime>
  <Words>60</Words>
  <Application>Microsoft Office PowerPoint</Application>
  <PresentationFormat>寬螢幕</PresentationFormat>
  <Paragraphs>31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MEMS-v3</vt:lpstr>
      <vt:lpstr> Labview Final Project</vt:lpstr>
      <vt:lpstr>Concept</vt:lpstr>
      <vt:lpstr>Program 2/1</vt:lpstr>
      <vt:lpstr>Program 2/2</vt:lpstr>
      <vt:lpstr>Actual 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250</cp:revision>
  <dcterms:created xsi:type="dcterms:W3CDTF">2016-09-14T03:22:30Z</dcterms:created>
  <dcterms:modified xsi:type="dcterms:W3CDTF">2021-06-25T06:02:19Z</dcterms:modified>
</cp:coreProperties>
</file>