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handoutMasterIdLst>
    <p:handoutMasterId r:id="rId5"/>
  </p:handoutMasterIdLst>
  <p:sldIdLst>
    <p:sldId id="923" r:id="rId2"/>
    <p:sldId id="922" r:id="rId3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" initials="L" lastIdx="1" clrIdx="0">
    <p:extLst>
      <p:ext uri="{19B8F6BF-5375-455C-9EA6-DF929625EA0E}">
        <p15:presenceInfo xmlns:p15="http://schemas.microsoft.com/office/powerpoint/2012/main" userId="Lin" providerId="None"/>
      </p:ext>
    </p:extLst>
  </p:cmAuthor>
  <p:cmAuthor id="2" name="承餘 楊" initials="承餘" lastIdx="0" clrIdx="1">
    <p:extLst>
      <p:ext uri="{19B8F6BF-5375-455C-9EA6-DF929625EA0E}">
        <p15:presenceInfo xmlns:p15="http://schemas.microsoft.com/office/powerpoint/2012/main" userId="737d01bf66b3d2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135"/>
    <a:srgbClr val="FBFFA7"/>
    <a:srgbClr val="FAC090"/>
    <a:srgbClr val="F2F2F2"/>
    <a:srgbClr val="00B0F0"/>
    <a:srgbClr val="B9CDE5"/>
    <a:srgbClr val="BFBFBF"/>
    <a:srgbClr val="77933C"/>
    <a:srgbClr val="984807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70" autoAdjust="0"/>
  </p:normalViewPr>
  <p:slideViewPr>
    <p:cSldViewPr>
      <p:cViewPr varScale="1">
        <p:scale>
          <a:sx n="76" d="100"/>
          <a:sy n="76" d="100"/>
        </p:scale>
        <p:origin x="14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7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7EB69-7FAF-407C-BAE5-B160E376AE59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7C02A-DEBA-4D14-9E1D-6E05B038BD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84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985F6-475D-4E30-ADC8-E0C79437EE23}" type="datetimeFigureOut">
              <a:rPr lang="zh-TW" altLang="en-US" smtClean="0"/>
              <a:pPr/>
              <a:t>2021/6/25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D3A7B-A244-434F-B394-55C7327A3A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82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 userDrawn="1"/>
        </p:nvCxnSpPr>
        <p:spPr>
          <a:xfrm>
            <a:off x="251520" y="3317079"/>
            <a:ext cx="8568952" cy="0"/>
          </a:xfrm>
          <a:prstGeom prst="line">
            <a:avLst/>
          </a:prstGeom>
          <a:ln w="44450" cap="flat" cmpd="thinThick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6200000">
            <a:off x="4424075" y="-1039406"/>
            <a:ext cx="223842" cy="8712970"/>
          </a:xfrm>
          <a:prstGeom prst="rect">
            <a:avLst/>
          </a:prstGeom>
          <a:solidFill>
            <a:srgbClr val="92D050">
              <a:alpha val="42000"/>
            </a:srgbClr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27599" y="188640"/>
            <a:ext cx="985746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fld id="{218C69E3-57BA-47ED-82E4-FBC055A02C2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2" name="橢圓 11"/>
          <p:cNvSpPr/>
          <p:nvPr userDrawn="1"/>
        </p:nvSpPr>
        <p:spPr>
          <a:xfrm>
            <a:off x="86455" y="79057"/>
            <a:ext cx="861541" cy="86154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4"/>
          <p:cNvSpPr>
            <a:spLocks noGrp="1"/>
          </p:cNvSpPr>
          <p:nvPr>
            <p:ph type="title"/>
          </p:nvPr>
        </p:nvSpPr>
        <p:spPr>
          <a:xfrm>
            <a:off x="592646" y="2157807"/>
            <a:ext cx="7886700" cy="1070000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0842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8"/>
          <p:cNvCxnSpPr/>
          <p:nvPr userDrawn="1"/>
        </p:nvCxnSpPr>
        <p:spPr>
          <a:xfrm>
            <a:off x="270434" y="2992134"/>
            <a:ext cx="8568952" cy="0"/>
          </a:xfrm>
          <a:prstGeom prst="line">
            <a:avLst/>
          </a:prstGeom>
          <a:ln w="44450" cap="flat" cmpd="thinThick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 rot="16200000">
            <a:off x="4442989" y="-1364351"/>
            <a:ext cx="223842" cy="8712970"/>
          </a:xfrm>
          <a:prstGeom prst="rect">
            <a:avLst/>
          </a:prstGeom>
          <a:solidFill>
            <a:srgbClr val="92D050">
              <a:alpha val="42000"/>
            </a:srgbClr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12" name="橢圓 11"/>
          <p:cNvSpPr/>
          <p:nvPr userDrawn="1"/>
        </p:nvSpPr>
        <p:spPr>
          <a:xfrm>
            <a:off x="86455" y="79057"/>
            <a:ext cx="861541" cy="86154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16416" y="188640"/>
            <a:ext cx="985746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fld id="{218C69E3-57BA-47ED-82E4-FBC055A02C2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5" name="標題 14"/>
          <p:cNvSpPr>
            <a:spLocks noGrp="1"/>
          </p:cNvSpPr>
          <p:nvPr>
            <p:ph type="title"/>
          </p:nvPr>
        </p:nvSpPr>
        <p:spPr>
          <a:xfrm>
            <a:off x="628650" y="1866174"/>
            <a:ext cx="7886700" cy="1070000"/>
          </a:xfrm>
          <a:prstGeom prst="rect">
            <a:avLst/>
          </a:prstGeom>
        </p:spPr>
        <p:txBody>
          <a:bodyPr anchor="ctr"/>
          <a:lstStyle>
            <a:lvl1pPr>
              <a:defRPr sz="4800" b="1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0503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6274" y="879900"/>
            <a:ext cx="9107725" cy="495746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>
              <a:buFont typeface="Wingdings" panose="05000000000000000000" pitchFamily="2" charset="2"/>
              <a:buChar char="l"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E8A66FF0-3C02-4E01-B9A2-D783BF4EA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7599" y="188640"/>
            <a:ext cx="985746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fld id="{218C69E3-57BA-47ED-82E4-FBC055A02C2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9A18B43-8A55-4797-8DDE-19D547FE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82" y="79057"/>
            <a:ext cx="8028063" cy="638944"/>
          </a:xfrm>
          <a:prstGeom prst="rect">
            <a:avLst/>
          </a:prstGeom>
        </p:spPr>
        <p:txBody>
          <a:bodyPr anchor="ctr"/>
          <a:lstStyle>
            <a:lvl1pPr algn="l">
              <a:defRPr lang="zh-TW" altLang="en-US" sz="3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34BC46-7E31-480D-BAA6-4EFFA4CA1507}"/>
              </a:ext>
            </a:extLst>
          </p:cNvPr>
          <p:cNvSpPr/>
          <p:nvPr userDrawn="1"/>
        </p:nvSpPr>
        <p:spPr>
          <a:xfrm rot="16200000">
            <a:off x="4445246" y="-3759247"/>
            <a:ext cx="223841" cy="9173662"/>
          </a:xfrm>
          <a:prstGeom prst="rect">
            <a:avLst/>
          </a:prstGeom>
          <a:solidFill>
            <a:srgbClr val="92D050">
              <a:alpha val="57000"/>
            </a:srgbClr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FFCAF06-86F9-4BCB-ADA8-4B953D068C3F}"/>
              </a:ext>
            </a:extLst>
          </p:cNvPr>
          <p:cNvSpPr/>
          <p:nvPr userDrawn="1"/>
        </p:nvSpPr>
        <p:spPr>
          <a:xfrm>
            <a:off x="179512" y="79057"/>
            <a:ext cx="684338" cy="63894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68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9482" y="79057"/>
            <a:ext cx="8028063" cy="638944"/>
          </a:xfrm>
          <a:prstGeom prst="rect">
            <a:avLst/>
          </a:prstGeom>
        </p:spPr>
        <p:txBody>
          <a:bodyPr anchor="ctr"/>
          <a:lstStyle>
            <a:lvl1pPr algn="l">
              <a:defRPr lang="zh-TW" altLang="en-US" sz="3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矩形 8"/>
          <p:cNvSpPr/>
          <p:nvPr userDrawn="1"/>
        </p:nvSpPr>
        <p:spPr>
          <a:xfrm rot="16200000">
            <a:off x="4445246" y="-3759247"/>
            <a:ext cx="223841" cy="9173662"/>
          </a:xfrm>
          <a:prstGeom prst="rect">
            <a:avLst/>
          </a:prstGeom>
          <a:solidFill>
            <a:srgbClr val="92D050">
              <a:alpha val="57000"/>
            </a:srgbClr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12" name="橢圓 11"/>
          <p:cNvSpPr/>
          <p:nvPr userDrawn="1"/>
        </p:nvSpPr>
        <p:spPr>
          <a:xfrm>
            <a:off x="179512" y="79057"/>
            <a:ext cx="684338" cy="63894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6274" y="879900"/>
            <a:ext cx="9107725" cy="542942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>
              <a:buFont typeface="Wingdings" panose="05000000000000000000" pitchFamily="2" charset="2"/>
              <a:buChar char="l"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154BE9E6-5C77-4372-BED8-E18DAB649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7599" y="188640"/>
            <a:ext cx="985746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fld id="{218C69E3-57BA-47ED-82E4-FBC055A02C2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6200000">
            <a:off x="4445247" y="-3527085"/>
            <a:ext cx="223841" cy="9173662"/>
          </a:xfrm>
          <a:prstGeom prst="rect">
            <a:avLst/>
          </a:prstGeom>
          <a:solidFill>
            <a:srgbClr val="92D050">
              <a:alpha val="57000"/>
            </a:srgbClr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12" name="橢圓 11"/>
          <p:cNvSpPr/>
          <p:nvPr userDrawn="1"/>
        </p:nvSpPr>
        <p:spPr>
          <a:xfrm>
            <a:off x="86455" y="79057"/>
            <a:ext cx="861541" cy="86154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6274" y="1059746"/>
            <a:ext cx="9107725" cy="477761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>
              <a:buFont typeface="Wingdings" panose="05000000000000000000" pitchFamily="2" charset="2"/>
              <a:buChar char="l"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EB832-C42C-4824-8A5C-938B35ABC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7599" y="188640"/>
            <a:ext cx="985746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fld id="{218C69E3-57BA-47ED-82E4-FBC055A02C2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51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/>
          <p:cNvSpPr/>
          <p:nvPr userDrawn="1"/>
        </p:nvSpPr>
        <p:spPr>
          <a:xfrm>
            <a:off x="86455" y="79057"/>
            <a:ext cx="861541" cy="86154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9B479D81-A311-4407-922A-A615D8B3408F}"/>
              </a:ext>
            </a:extLst>
          </p:cNvPr>
          <p:cNvSpPr txBox="1">
            <a:spLocks/>
          </p:cNvSpPr>
          <p:nvPr userDrawn="1"/>
        </p:nvSpPr>
        <p:spPr>
          <a:xfrm>
            <a:off x="8327599" y="188640"/>
            <a:ext cx="985746" cy="36512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marL="0" algn="ctr" defTabSz="914400" rtl="0" eaLnBrk="1" latinLnBrk="0" hangingPunct="1">
              <a:defRPr sz="1800" b="1" kern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C69E3-57BA-47ED-82E4-FBC055A02C2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6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3"/>
          </p:nvPr>
        </p:nvSpPr>
        <p:spPr>
          <a:xfrm>
            <a:off x="94102" y="1039872"/>
            <a:ext cx="8933057" cy="5293043"/>
          </a:xfrm>
          <a:prstGeom prst="rect">
            <a:avLst/>
          </a:prstGeom>
        </p:spPr>
        <p:txBody>
          <a:bodyPr/>
          <a:lstStyle>
            <a:lvl1pPr marL="342000" indent="-342000">
              <a:lnSpc>
                <a:spcPct val="150000"/>
              </a:lnSpc>
              <a:buFont typeface="Wingdings" panose="05000000000000000000" pitchFamily="2" charset="2"/>
              <a:buChar char="n"/>
              <a:defRPr b="1">
                <a:latin typeface="+mn-lt"/>
                <a:ea typeface="微軟正黑體" panose="020B0604030504040204" pitchFamily="34" charset="-120"/>
              </a:defRPr>
            </a:lvl1pPr>
            <a:lvl2pPr marL="684000" indent="-342000">
              <a:lnSpc>
                <a:spcPct val="100000"/>
              </a:lnSpc>
              <a:buFont typeface="Wingdings" panose="05000000000000000000" pitchFamily="2" charset="2"/>
              <a:buChar char="l"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defRPr>
            </a:lvl2pPr>
            <a:lvl3pPr marL="1026000" indent="-342000">
              <a:lnSpc>
                <a:spcPct val="100000"/>
              </a:lnSpc>
              <a:buFont typeface="Wingdings" panose="05000000000000000000" pitchFamily="2" charset="2"/>
              <a:buChar char="Ø"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defRPr>
            </a:lvl3pPr>
            <a:lvl4pPr>
              <a:lnSpc>
                <a:spcPct val="10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defRPr>
            </a:lvl4pPr>
            <a:lvl5pPr>
              <a:lnSpc>
                <a:spcPct val="10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A3AC82-B736-48E9-8378-28FA3C8AABE1}"/>
              </a:ext>
            </a:extLst>
          </p:cNvPr>
          <p:cNvSpPr/>
          <p:nvPr userDrawn="1"/>
        </p:nvSpPr>
        <p:spPr>
          <a:xfrm rot="16200000">
            <a:off x="4460079" y="-3733871"/>
            <a:ext cx="223842" cy="9144000"/>
          </a:xfrm>
          <a:prstGeom prst="rect">
            <a:avLst/>
          </a:prstGeom>
          <a:solidFill>
            <a:srgbClr val="FF9900">
              <a:alpha val="42000"/>
            </a:srgbClr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微軟正黑體"/>
              <a:cs typeface="+mn-cs"/>
            </a:endParaRP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744680" y="118878"/>
            <a:ext cx="8028063" cy="638944"/>
          </a:xfrm>
          <a:prstGeom prst="rect">
            <a:avLst/>
          </a:prstGeom>
        </p:spPr>
        <p:txBody>
          <a:bodyPr anchor="ctr"/>
          <a:lstStyle>
            <a:lvl1pPr algn="l">
              <a:defRPr lang="zh-TW" altLang="en-US" sz="3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9EAA73-1735-42BE-8CE2-FCD59A9A9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7599" y="188640"/>
            <a:ext cx="985746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fld id="{218C69E3-57BA-47ED-82E4-FBC055A02C2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99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群組 7"/>
          <p:cNvGrpSpPr>
            <a:grpSpLocks/>
          </p:cNvGrpSpPr>
          <p:nvPr/>
        </p:nvGrpSpPr>
        <p:grpSpPr bwMode="auto">
          <a:xfrm>
            <a:off x="-1000125" y="5992081"/>
            <a:ext cx="10144125" cy="865898"/>
            <a:chOff x="-1000164" y="5991507"/>
            <a:chExt cx="10144164" cy="866493"/>
          </a:xfrm>
        </p:grpSpPr>
        <p:sp>
          <p:nvSpPr>
            <p:cNvPr id="9" name="手繪多邊形 8"/>
            <p:cNvSpPr/>
            <p:nvPr userDrawn="1"/>
          </p:nvSpPr>
          <p:spPr>
            <a:xfrm rot="10800000" flipH="1" flipV="1">
              <a:off x="-43140" y="6402000"/>
              <a:ext cx="8421568" cy="456000"/>
            </a:xfrm>
            <a:custGeom>
              <a:avLst/>
              <a:gdLst>
                <a:gd name="connsiteX0" fmla="*/ 0 w 8915400"/>
                <a:gd name="connsiteY0" fmla="*/ 673100 h 711200"/>
                <a:gd name="connsiteX1" fmla="*/ 365760 w 8915400"/>
                <a:gd name="connsiteY1" fmla="*/ 642620 h 711200"/>
                <a:gd name="connsiteX2" fmla="*/ 1036320 w 8915400"/>
                <a:gd name="connsiteY2" fmla="*/ 261620 h 711200"/>
                <a:gd name="connsiteX3" fmla="*/ 1615440 w 8915400"/>
                <a:gd name="connsiteY3" fmla="*/ 33020 h 711200"/>
                <a:gd name="connsiteX4" fmla="*/ 2133600 w 8915400"/>
                <a:gd name="connsiteY4" fmla="*/ 63500 h 711200"/>
                <a:gd name="connsiteX5" fmla="*/ 2484120 w 8915400"/>
                <a:gd name="connsiteY5" fmla="*/ 200660 h 711200"/>
                <a:gd name="connsiteX6" fmla="*/ 3032760 w 8915400"/>
                <a:gd name="connsiteY6" fmla="*/ 398780 h 711200"/>
                <a:gd name="connsiteX7" fmla="*/ 3886200 w 8915400"/>
                <a:gd name="connsiteY7" fmla="*/ 566420 h 711200"/>
                <a:gd name="connsiteX8" fmla="*/ 4191000 w 8915400"/>
                <a:gd name="connsiteY8" fmla="*/ 581660 h 711200"/>
                <a:gd name="connsiteX9" fmla="*/ 8915400 w 8915400"/>
                <a:gd name="connsiteY9" fmla="*/ 581660 h 711200"/>
                <a:gd name="connsiteX0" fmla="*/ 0 w 8915400"/>
                <a:gd name="connsiteY0" fmla="*/ 744562 h 782662"/>
                <a:gd name="connsiteX1" fmla="*/ 365760 w 8915400"/>
                <a:gd name="connsiteY1" fmla="*/ 714082 h 782662"/>
                <a:gd name="connsiteX2" fmla="*/ 1036320 w 8915400"/>
                <a:gd name="connsiteY2" fmla="*/ 333082 h 782662"/>
                <a:gd name="connsiteX3" fmla="*/ 1615440 w 8915400"/>
                <a:gd name="connsiteY3" fmla="*/ 33020 h 782662"/>
                <a:gd name="connsiteX4" fmla="*/ 2133600 w 8915400"/>
                <a:gd name="connsiteY4" fmla="*/ 134962 h 782662"/>
                <a:gd name="connsiteX5" fmla="*/ 2484120 w 8915400"/>
                <a:gd name="connsiteY5" fmla="*/ 272122 h 782662"/>
                <a:gd name="connsiteX6" fmla="*/ 3032760 w 8915400"/>
                <a:gd name="connsiteY6" fmla="*/ 470242 h 782662"/>
                <a:gd name="connsiteX7" fmla="*/ 3886200 w 8915400"/>
                <a:gd name="connsiteY7" fmla="*/ 637882 h 782662"/>
                <a:gd name="connsiteX8" fmla="*/ 4191000 w 8915400"/>
                <a:gd name="connsiteY8" fmla="*/ 653122 h 782662"/>
                <a:gd name="connsiteX9" fmla="*/ 8915400 w 8915400"/>
                <a:gd name="connsiteY9" fmla="*/ 653122 h 782662"/>
                <a:gd name="connsiteX0" fmla="*/ 0 w 8915400"/>
                <a:gd name="connsiteY0" fmla="*/ 744562 h 782662"/>
                <a:gd name="connsiteX1" fmla="*/ 365760 w 8915400"/>
                <a:gd name="connsiteY1" fmla="*/ 714082 h 782662"/>
                <a:gd name="connsiteX2" fmla="*/ 1036320 w 8915400"/>
                <a:gd name="connsiteY2" fmla="*/ 333082 h 782662"/>
                <a:gd name="connsiteX3" fmla="*/ 1615440 w 8915400"/>
                <a:gd name="connsiteY3" fmla="*/ 33020 h 782662"/>
                <a:gd name="connsiteX4" fmla="*/ 2133600 w 8915400"/>
                <a:gd name="connsiteY4" fmla="*/ 134962 h 782662"/>
                <a:gd name="connsiteX5" fmla="*/ 2484120 w 8915400"/>
                <a:gd name="connsiteY5" fmla="*/ 272122 h 782662"/>
                <a:gd name="connsiteX6" fmla="*/ 3032760 w 8915400"/>
                <a:gd name="connsiteY6" fmla="*/ 470242 h 782662"/>
                <a:gd name="connsiteX7" fmla="*/ 3886200 w 8915400"/>
                <a:gd name="connsiteY7" fmla="*/ 637882 h 782662"/>
                <a:gd name="connsiteX8" fmla="*/ 4191000 w 8915400"/>
                <a:gd name="connsiteY8" fmla="*/ 653122 h 782662"/>
                <a:gd name="connsiteX9" fmla="*/ 8915400 w 8915400"/>
                <a:gd name="connsiteY9" fmla="*/ 653122 h 782662"/>
                <a:gd name="connsiteX0" fmla="*/ 0 w 8915400"/>
                <a:gd name="connsiteY0" fmla="*/ 744562 h 782662"/>
                <a:gd name="connsiteX1" fmla="*/ 365760 w 8915400"/>
                <a:gd name="connsiteY1" fmla="*/ 714082 h 782662"/>
                <a:gd name="connsiteX2" fmla="*/ 1036320 w 8915400"/>
                <a:gd name="connsiteY2" fmla="*/ 333082 h 782662"/>
                <a:gd name="connsiteX3" fmla="*/ 1615440 w 8915400"/>
                <a:gd name="connsiteY3" fmla="*/ 33020 h 782662"/>
                <a:gd name="connsiteX4" fmla="*/ 2133600 w 8915400"/>
                <a:gd name="connsiteY4" fmla="*/ 134962 h 782662"/>
                <a:gd name="connsiteX5" fmla="*/ 2484120 w 8915400"/>
                <a:gd name="connsiteY5" fmla="*/ 272122 h 782662"/>
                <a:gd name="connsiteX6" fmla="*/ 3032760 w 8915400"/>
                <a:gd name="connsiteY6" fmla="*/ 470242 h 782662"/>
                <a:gd name="connsiteX7" fmla="*/ 3886200 w 8915400"/>
                <a:gd name="connsiteY7" fmla="*/ 637882 h 782662"/>
                <a:gd name="connsiteX8" fmla="*/ 4191000 w 8915400"/>
                <a:gd name="connsiteY8" fmla="*/ 653122 h 782662"/>
                <a:gd name="connsiteX9" fmla="*/ 8915400 w 8915400"/>
                <a:gd name="connsiteY9" fmla="*/ 653122 h 782662"/>
                <a:gd name="connsiteX0" fmla="*/ 0 w 8915400"/>
                <a:gd name="connsiteY0" fmla="*/ 673148 h 711248"/>
                <a:gd name="connsiteX1" fmla="*/ 365760 w 8915400"/>
                <a:gd name="connsiteY1" fmla="*/ 642668 h 711248"/>
                <a:gd name="connsiteX2" fmla="*/ 1036320 w 8915400"/>
                <a:gd name="connsiteY2" fmla="*/ 261668 h 711248"/>
                <a:gd name="connsiteX3" fmla="*/ 1545348 w 8915400"/>
                <a:gd name="connsiteY3" fmla="*/ 33020 h 711248"/>
                <a:gd name="connsiteX4" fmla="*/ 2133600 w 8915400"/>
                <a:gd name="connsiteY4" fmla="*/ 63548 h 711248"/>
                <a:gd name="connsiteX5" fmla="*/ 2484120 w 8915400"/>
                <a:gd name="connsiteY5" fmla="*/ 200708 h 711248"/>
                <a:gd name="connsiteX6" fmla="*/ 3032760 w 8915400"/>
                <a:gd name="connsiteY6" fmla="*/ 398828 h 711248"/>
                <a:gd name="connsiteX7" fmla="*/ 3886200 w 8915400"/>
                <a:gd name="connsiteY7" fmla="*/ 566468 h 711248"/>
                <a:gd name="connsiteX8" fmla="*/ 4191000 w 8915400"/>
                <a:gd name="connsiteY8" fmla="*/ 581708 h 711248"/>
                <a:gd name="connsiteX9" fmla="*/ 8915400 w 8915400"/>
                <a:gd name="connsiteY9" fmla="*/ 581708 h 711248"/>
                <a:gd name="connsiteX0" fmla="*/ 0 w 8915400"/>
                <a:gd name="connsiteY0" fmla="*/ 709010 h 747110"/>
                <a:gd name="connsiteX1" fmla="*/ 365760 w 8915400"/>
                <a:gd name="connsiteY1" fmla="*/ 678530 h 747110"/>
                <a:gd name="connsiteX2" fmla="*/ 1036320 w 8915400"/>
                <a:gd name="connsiteY2" fmla="*/ 297530 h 747110"/>
                <a:gd name="connsiteX3" fmla="*/ 1545348 w 8915400"/>
                <a:gd name="connsiteY3" fmla="*/ 68882 h 747110"/>
                <a:gd name="connsiteX4" fmla="*/ 2133600 w 8915400"/>
                <a:gd name="connsiteY4" fmla="*/ 27948 h 747110"/>
                <a:gd name="connsiteX5" fmla="*/ 2484120 w 8915400"/>
                <a:gd name="connsiteY5" fmla="*/ 236570 h 747110"/>
                <a:gd name="connsiteX6" fmla="*/ 3032760 w 8915400"/>
                <a:gd name="connsiteY6" fmla="*/ 434690 h 747110"/>
                <a:gd name="connsiteX7" fmla="*/ 3886200 w 8915400"/>
                <a:gd name="connsiteY7" fmla="*/ 602330 h 747110"/>
                <a:gd name="connsiteX8" fmla="*/ 4191000 w 8915400"/>
                <a:gd name="connsiteY8" fmla="*/ 617570 h 747110"/>
                <a:gd name="connsiteX9" fmla="*/ 8915400 w 8915400"/>
                <a:gd name="connsiteY9" fmla="*/ 617570 h 747110"/>
                <a:gd name="connsiteX0" fmla="*/ 0 w 8915400"/>
                <a:gd name="connsiteY0" fmla="*/ 709010 h 747110"/>
                <a:gd name="connsiteX1" fmla="*/ 365760 w 8915400"/>
                <a:gd name="connsiteY1" fmla="*/ 678530 h 747110"/>
                <a:gd name="connsiteX2" fmla="*/ 1036320 w 8915400"/>
                <a:gd name="connsiteY2" fmla="*/ 297530 h 747110"/>
                <a:gd name="connsiteX3" fmla="*/ 1545348 w 8915400"/>
                <a:gd name="connsiteY3" fmla="*/ 68882 h 747110"/>
                <a:gd name="connsiteX4" fmla="*/ 2133600 w 8915400"/>
                <a:gd name="connsiteY4" fmla="*/ 27948 h 747110"/>
                <a:gd name="connsiteX5" fmla="*/ 2484120 w 8915400"/>
                <a:gd name="connsiteY5" fmla="*/ 236570 h 747110"/>
                <a:gd name="connsiteX6" fmla="*/ 3032760 w 8915400"/>
                <a:gd name="connsiteY6" fmla="*/ 434690 h 747110"/>
                <a:gd name="connsiteX7" fmla="*/ 3886200 w 8915400"/>
                <a:gd name="connsiteY7" fmla="*/ 602330 h 747110"/>
                <a:gd name="connsiteX8" fmla="*/ 4191000 w 8915400"/>
                <a:gd name="connsiteY8" fmla="*/ 617570 h 747110"/>
                <a:gd name="connsiteX9" fmla="*/ 8915400 w 8915400"/>
                <a:gd name="connsiteY9" fmla="*/ 617570 h 747110"/>
                <a:gd name="connsiteX0" fmla="*/ 0 w 8915400"/>
                <a:gd name="connsiteY0" fmla="*/ 709010 h 747110"/>
                <a:gd name="connsiteX1" fmla="*/ 365760 w 8915400"/>
                <a:gd name="connsiteY1" fmla="*/ 678530 h 747110"/>
                <a:gd name="connsiteX2" fmla="*/ 1036320 w 8915400"/>
                <a:gd name="connsiteY2" fmla="*/ 297530 h 747110"/>
                <a:gd name="connsiteX3" fmla="*/ 1545348 w 8915400"/>
                <a:gd name="connsiteY3" fmla="*/ 68882 h 747110"/>
                <a:gd name="connsiteX4" fmla="*/ 2063508 w 8915400"/>
                <a:gd name="connsiteY4" fmla="*/ 27948 h 747110"/>
                <a:gd name="connsiteX5" fmla="*/ 2484120 w 8915400"/>
                <a:gd name="connsiteY5" fmla="*/ 236570 h 747110"/>
                <a:gd name="connsiteX6" fmla="*/ 3032760 w 8915400"/>
                <a:gd name="connsiteY6" fmla="*/ 434690 h 747110"/>
                <a:gd name="connsiteX7" fmla="*/ 3886200 w 8915400"/>
                <a:gd name="connsiteY7" fmla="*/ 602330 h 747110"/>
                <a:gd name="connsiteX8" fmla="*/ 4191000 w 8915400"/>
                <a:gd name="connsiteY8" fmla="*/ 617570 h 747110"/>
                <a:gd name="connsiteX9" fmla="*/ 8915400 w 8915400"/>
                <a:gd name="connsiteY9" fmla="*/ 617570 h 747110"/>
                <a:gd name="connsiteX0" fmla="*/ 0 w 8915400"/>
                <a:gd name="connsiteY0" fmla="*/ 709010 h 747110"/>
                <a:gd name="connsiteX1" fmla="*/ 365760 w 8915400"/>
                <a:gd name="connsiteY1" fmla="*/ 678530 h 747110"/>
                <a:gd name="connsiteX2" fmla="*/ 1036320 w 8915400"/>
                <a:gd name="connsiteY2" fmla="*/ 297530 h 747110"/>
                <a:gd name="connsiteX3" fmla="*/ 1545348 w 8915400"/>
                <a:gd name="connsiteY3" fmla="*/ 68882 h 747110"/>
                <a:gd name="connsiteX4" fmla="*/ 2063508 w 8915400"/>
                <a:gd name="connsiteY4" fmla="*/ 27948 h 747110"/>
                <a:gd name="connsiteX5" fmla="*/ 2484120 w 8915400"/>
                <a:gd name="connsiteY5" fmla="*/ 236570 h 747110"/>
                <a:gd name="connsiteX6" fmla="*/ 3032760 w 8915400"/>
                <a:gd name="connsiteY6" fmla="*/ 434690 h 747110"/>
                <a:gd name="connsiteX7" fmla="*/ 3746047 w 8915400"/>
                <a:gd name="connsiteY7" fmla="*/ 602330 h 747110"/>
                <a:gd name="connsiteX8" fmla="*/ 4191000 w 8915400"/>
                <a:gd name="connsiteY8" fmla="*/ 617570 h 747110"/>
                <a:gd name="connsiteX9" fmla="*/ 8915400 w 8915400"/>
                <a:gd name="connsiteY9" fmla="*/ 617570 h 74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5400" h="747110">
                  <a:moveTo>
                    <a:pt x="0" y="709010"/>
                  </a:moveTo>
                  <a:cubicBezTo>
                    <a:pt x="96520" y="728060"/>
                    <a:pt x="193040" y="747110"/>
                    <a:pt x="365760" y="678530"/>
                  </a:cubicBezTo>
                  <a:cubicBezTo>
                    <a:pt x="538480" y="609950"/>
                    <a:pt x="839722" y="399138"/>
                    <a:pt x="1036320" y="297530"/>
                  </a:cubicBezTo>
                  <a:cubicBezTo>
                    <a:pt x="1232918" y="195922"/>
                    <a:pt x="1374150" y="113812"/>
                    <a:pt x="1545348" y="68882"/>
                  </a:cubicBezTo>
                  <a:cubicBezTo>
                    <a:pt x="1716546" y="23952"/>
                    <a:pt x="1907046" y="0"/>
                    <a:pt x="2063508" y="27948"/>
                  </a:cubicBezTo>
                  <a:cubicBezTo>
                    <a:pt x="2219970" y="55896"/>
                    <a:pt x="2322578" y="168780"/>
                    <a:pt x="2484120" y="236570"/>
                  </a:cubicBezTo>
                  <a:cubicBezTo>
                    <a:pt x="2645662" y="304360"/>
                    <a:pt x="2822439" y="373730"/>
                    <a:pt x="3032760" y="434690"/>
                  </a:cubicBezTo>
                  <a:cubicBezTo>
                    <a:pt x="3243081" y="495650"/>
                    <a:pt x="3553007" y="571850"/>
                    <a:pt x="3746047" y="602330"/>
                  </a:cubicBezTo>
                  <a:cubicBezTo>
                    <a:pt x="3948431" y="623264"/>
                    <a:pt x="4191000" y="617570"/>
                    <a:pt x="4191000" y="617570"/>
                  </a:cubicBezTo>
                  <a:lnTo>
                    <a:pt x="8915400" y="617570"/>
                  </a:lnTo>
                </a:path>
              </a:pathLst>
            </a:custGeom>
            <a:noFill/>
            <a:ln w="44450">
              <a:gradFill flip="none" rotWithShape="1">
                <a:gsLst>
                  <a:gs pos="0">
                    <a:srgbClr val="00B050"/>
                  </a:gs>
                  <a:gs pos="18000">
                    <a:srgbClr val="92D05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手繪多邊形 9"/>
            <p:cNvSpPr/>
            <p:nvPr userDrawn="1"/>
          </p:nvSpPr>
          <p:spPr>
            <a:xfrm rot="10800000" flipH="1" flipV="1">
              <a:off x="-285784" y="6315688"/>
              <a:ext cx="4644814" cy="542307"/>
            </a:xfrm>
            <a:custGeom>
              <a:avLst/>
              <a:gdLst>
                <a:gd name="connsiteX0" fmla="*/ 0 w 8915400"/>
                <a:gd name="connsiteY0" fmla="*/ 673100 h 711200"/>
                <a:gd name="connsiteX1" fmla="*/ 365760 w 8915400"/>
                <a:gd name="connsiteY1" fmla="*/ 642620 h 711200"/>
                <a:gd name="connsiteX2" fmla="*/ 1036320 w 8915400"/>
                <a:gd name="connsiteY2" fmla="*/ 261620 h 711200"/>
                <a:gd name="connsiteX3" fmla="*/ 1615440 w 8915400"/>
                <a:gd name="connsiteY3" fmla="*/ 33020 h 711200"/>
                <a:gd name="connsiteX4" fmla="*/ 2133600 w 8915400"/>
                <a:gd name="connsiteY4" fmla="*/ 63500 h 711200"/>
                <a:gd name="connsiteX5" fmla="*/ 2484120 w 8915400"/>
                <a:gd name="connsiteY5" fmla="*/ 200660 h 711200"/>
                <a:gd name="connsiteX6" fmla="*/ 3032760 w 8915400"/>
                <a:gd name="connsiteY6" fmla="*/ 398780 h 711200"/>
                <a:gd name="connsiteX7" fmla="*/ 3886200 w 8915400"/>
                <a:gd name="connsiteY7" fmla="*/ 566420 h 711200"/>
                <a:gd name="connsiteX8" fmla="*/ 4191000 w 8915400"/>
                <a:gd name="connsiteY8" fmla="*/ 581660 h 711200"/>
                <a:gd name="connsiteX9" fmla="*/ 8915400 w 8915400"/>
                <a:gd name="connsiteY9" fmla="*/ 581660 h 711200"/>
                <a:gd name="connsiteX0" fmla="*/ 0 w 8915400"/>
                <a:gd name="connsiteY0" fmla="*/ 673100 h 711200"/>
                <a:gd name="connsiteX1" fmla="*/ 365760 w 8915400"/>
                <a:gd name="connsiteY1" fmla="*/ 642620 h 711200"/>
                <a:gd name="connsiteX2" fmla="*/ 1036320 w 8915400"/>
                <a:gd name="connsiteY2" fmla="*/ 261620 h 711200"/>
                <a:gd name="connsiteX3" fmla="*/ 1615440 w 8915400"/>
                <a:gd name="connsiteY3" fmla="*/ 33020 h 711200"/>
                <a:gd name="connsiteX4" fmla="*/ 2133600 w 8915400"/>
                <a:gd name="connsiteY4" fmla="*/ 63500 h 711200"/>
                <a:gd name="connsiteX5" fmla="*/ 2484120 w 8915400"/>
                <a:gd name="connsiteY5" fmla="*/ 200660 h 711200"/>
                <a:gd name="connsiteX6" fmla="*/ 3032760 w 8915400"/>
                <a:gd name="connsiteY6" fmla="*/ 398780 h 711200"/>
                <a:gd name="connsiteX7" fmla="*/ 3886200 w 8915400"/>
                <a:gd name="connsiteY7" fmla="*/ 641313 h 711200"/>
                <a:gd name="connsiteX8" fmla="*/ 4191000 w 8915400"/>
                <a:gd name="connsiteY8" fmla="*/ 581660 h 711200"/>
                <a:gd name="connsiteX9" fmla="*/ 8915400 w 8915400"/>
                <a:gd name="connsiteY9" fmla="*/ 581660 h 711200"/>
                <a:gd name="connsiteX0" fmla="*/ 0 w 8915400"/>
                <a:gd name="connsiteY0" fmla="*/ 673100 h 711200"/>
                <a:gd name="connsiteX1" fmla="*/ 365760 w 8915400"/>
                <a:gd name="connsiteY1" fmla="*/ 642620 h 711200"/>
                <a:gd name="connsiteX2" fmla="*/ 1036320 w 8915400"/>
                <a:gd name="connsiteY2" fmla="*/ 261620 h 711200"/>
                <a:gd name="connsiteX3" fmla="*/ 1615440 w 8915400"/>
                <a:gd name="connsiteY3" fmla="*/ 33020 h 711200"/>
                <a:gd name="connsiteX4" fmla="*/ 2133600 w 8915400"/>
                <a:gd name="connsiteY4" fmla="*/ 63500 h 711200"/>
                <a:gd name="connsiteX5" fmla="*/ 2484120 w 8915400"/>
                <a:gd name="connsiteY5" fmla="*/ 200660 h 711200"/>
                <a:gd name="connsiteX6" fmla="*/ 3032760 w 8915400"/>
                <a:gd name="connsiteY6" fmla="*/ 398780 h 711200"/>
                <a:gd name="connsiteX7" fmla="*/ 3886200 w 8915400"/>
                <a:gd name="connsiteY7" fmla="*/ 641313 h 711200"/>
                <a:gd name="connsiteX8" fmla="*/ 4191000 w 8915400"/>
                <a:gd name="connsiteY8" fmla="*/ 656553 h 711200"/>
                <a:gd name="connsiteX9" fmla="*/ 8915400 w 8915400"/>
                <a:gd name="connsiteY9" fmla="*/ 581660 h 711200"/>
                <a:gd name="connsiteX0" fmla="*/ 0 w 8915400"/>
                <a:gd name="connsiteY0" fmla="*/ 673100 h 711200"/>
                <a:gd name="connsiteX1" fmla="*/ 365760 w 8915400"/>
                <a:gd name="connsiteY1" fmla="*/ 642620 h 711200"/>
                <a:gd name="connsiteX2" fmla="*/ 1036320 w 8915400"/>
                <a:gd name="connsiteY2" fmla="*/ 261620 h 711200"/>
                <a:gd name="connsiteX3" fmla="*/ 1615440 w 8915400"/>
                <a:gd name="connsiteY3" fmla="*/ 33020 h 711200"/>
                <a:gd name="connsiteX4" fmla="*/ 2133600 w 8915400"/>
                <a:gd name="connsiteY4" fmla="*/ 63500 h 711200"/>
                <a:gd name="connsiteX5" fmla="*/ 2484120 w 8915400"/>
                <a:gd name="connsiteY5" fmla="*/ 200660 h 711200"/>
                <a:gd name="connsiteX6" fmla="*/ 3032760 w 8915400"/>
                <a:gd name="connsiteY6" fmla="*/ 398780 h 711200"/>
                <a:gd name="connsiteX7" fmla="*/ 3886200 w 8915400"/>
                <a:gd name="connsiteY7" fmla="*/ 641313 h 711200"/>
                <a:gd name="connsiteX8" fmla="*/ 4401151 w 8915400"/>
                <a:gd name="connsiteY8" fmla="*/ 656554 h 711200"/>
                <a:gd name="connsiteX9" fmla="*/ 8915400 w 8915400"/>
                <a:gd name="connsiteY9" fmla="*/ 581660 h 711200"/>
                <a:gd name="connsiteX0" fmla="*/ 0 w 8915400"/>
                <a:gd name="connsiteY0" fmla="*/ 673100 h 711200"/>
                <a:gd name="connsiteX1" fmla="*/ 365760 w 8915400"/>
                <a:gd name="connsiteY1" fmla="*/ 642620 h 711200"/>
                <a:gd name="connsiteX2" fmla="*/ 1036320 w 8915400"/>
                <a:gd name="connsiteY2" fmla="*/ 261620 h 711200"/>
                <a:gd name="connsiteX3" fmla="*/ 1615440 w 8915400"/>
                <a:gd name="connsiteY3" fmla="*/ 33020 h 711200"/>
                <a:gd name="connsiteX4" fmla="*/ 2133600 w 8915400"/>
                <a:gd name="connsiteY4" fmla="*/ 63500 h 711200"/>
                <a:gd name="connsiteX5" fmla="*/ 2484120 w 8915400"/>
                <a:gd name="connsiteY5" fmla="*/ 200660 h 711200"/>
                <a:gd name="connsiteX6" fmla="*/ 3032760 w 8915400"/>
                <a:gd name="connsiteY6" fmla="*/ 398780 h 711200"/>
                <a:gd name="connsiteX7" fmla="*/ 3886200 w 8915400"/>
                <a:gd name="connsiteY7" fmla="*/ 641313 h 711200"/>
                <a:gd name="connsiteX8" fmla="*/ 4401151 w 8915400"/>
                <a:gd name="connsiteY8" fmla="*/ 656554 h 711200"/>
                <a:gd name="connsiteX9" fmla="*/ 8915400 w 8915400"/>
                <a:gd name="connsiteY9" fmla="*/ 656553 h 711200"/>
                <a:gd name="connsiteX0" fmla="*/ 0 w 8915400"/>
                <a:gd name="connsiteY0" fmla="*/ 740856 h 759906"/>
                <a:gd name="connsiteX1" fmla="*/ 365760 w 8915400"/>
                <a:gd name="connsiteY1" fmla="*/ 642620 h 759906"/>
                <a:gd name="connsiteX2" fmla="*/ 1036320 w 8915400"/>
                <a:gd name="connsiteY2" fmla="*/ 261620 h 759906"/>
                <a:gd name="connsiteX3" fmla="*/ 1615440 w 8915400"/>
                <a:gd name="connsiteY3" fmla="*/ 33020 h 759906"/>
                <a:gd name="connsiteX4" fmla="*/ 2133600 w 8915400"/>
                <a:gd name="connsiteY4" fmla="*/ 63500 h 759906"/>
                <a:gd name="connsiteX5" fmla="*/ 2484120 w 8915400"/>
                <a:gd name="connsiteY5" fmla="*/ 200660 h 759906"/>
                <a:gd name="connsiteX6" fmla="*/ 3032760 w 8915400"/>
                <a:gd name="connsiteY6" fmla="*/ 398780 h 759906"/>
                <a:gd name="connsiteX7" fmla="*/ 3886200 w 8915400"/>
                <a:gd name="connsiteY7" fmla="*/ 641313 h 759906"/>
                <a:gd name="connsiteX8" fmla="*/ 4401151 w 8915400"/>
                <a:gd name="connsiteY8" fmla="*/ 656554 h 759906"/>
                <a:gd name="connsiteX9" fmla="*/ 8915400 w 8915400"/>
                <a:gd name="connsiteY9" fmla="*/ 656553 h 759906"/>
                <a:gd name="connsiteX0" fmla="*/ 0 w 8915400"/>
                <a:gd name="connsiteY0" fmla="*/ 740856 h 759906"/>
                <a:gd name="connsiteX1" fmla="*/ 365760 w 8915400"/>
                <a:gd name="connsiteY1" fmla="*/ 642620 h 759906"/>
                <a:gd name="connsiteX2" fmla="*/ 1036320 w 8915400"/>
                <a:gd name="connsiteY2" fmla="*/ 261620 h 759906"/>
                <a:gd name="connsiteX3" fmla="*/ 1615440 w 8915400"/>
                <a:gd name="connsiteY3" fmla="*/ 33020 h 759906"/>
                <a:gd name="connsiteX4" fmla="*/ 2133600 w 8915400"/>
                <a:gd name="connsiteY4" fmla="*/ 63500 h 759906"/>
                <a:gd name="connsiteX5" fmla="*/ 2484120 w 8915400"/>
                <a:gd name="connsiteY5" fmla="*/ 200660 h 759906"/>
                <a:gd name="connsiteX6" fmla="*/ 3032760 w 8915400"/>
                <a:gd name="connsiteY6" fmla="*/ 398780 h 759906"/>
                <a:gd name="connsiteX7" fmla="*/ 3886200 w 8915400"/>
                <a:gd name="connsiteY7" fmla="*/ 641313 h 759906"/>
                <a:gd name="connsiteX8" fmla="*/ 4401151 w 8915400"/>
                <a:gd name="connsiteY8" fmla="*/ 656554 h 759906"/>
                <a:gd name="connsiteX9" fmla="*/ 8915400 w 8915400"/>
                <a:gd name="connsiteY9" fmla="*/ 656553 h 759906"/>
                <a:gd name="connsiteX0" fmla="*/ 0 w 8915400"/>
                <a:gd name="connsiteY0" fmla="*/ 740856 h 759906"/>
                <a:gd name="connsiteX1" fmla="*/ 365760 w 8915400"/>
                <a:gd name="connsiteY1" fmla="*/ 642620 h 759906"/>
                <a:gd name="connsiteX2" fmla="*/ 1036320 w 8915400"/>
                <a:gd name="connsiteY2" fmla="*/ 261620 h 759906"/>
                <a:gd name="connsiteX3" fmla="*/ 1615440 w 8915400"/>
                <a:gd name="connsiteY3" fmla="*/ 33020 h 759906"/>
                <a:gd name="connsiteX4" fmla="*/ 2133600 w 8915400"/>
                <a:gd name="connsiteY4" fmla="*/ 63500 h 759906"/>
                <a:gd name="connsiteX5" fmla="*/ 2484120 w 8915400"/>
                <a:gd name="connsiteY5" fmla="*/ 200660 h 759906"/>
                <a:gd name="connsiteX6" fmla="*/ 3032760 w 8915400"/>
                <a:gd name="connsiteY6" fmla="*/ 398780 h 759906"/>
                <a:gd name="connsiteX7" fmla="*/ 3886200 w 8915400"/>
                <a:gd name="connsiteY7" fmla="*/ 641313 h 759906"/>
                <a:gd name="connsiteX8" fmla="*/ 4401151 w 8915400"/>
                <a:gd name="connsiteY8" fmla="*/ 656554 h 759906"/>
                <a:gd name="connsiteX9" fmla="*/ 8915400 w 8915400"/>
                <a:gd name="connsiteY9" fmla="*/ 656553 h 759906"/>
                <a:gd name="connsiteX0" fmla="*/ 0 w 8915400"/>
                <a:gd name="connsiteY0" fmla="*/ 740856 h 790248"/>
                <a:gd name="connsiteX1" fmla="*/ 365760 w 8915400"/>
                <a:gd name="connsiteY1" fmla="*/ 710375 h 790248"/>
                <a:gd name="connsiteX2" fmla="*/ 1036320 w 8915400"/>
                <a:gd name="connsiteY2" fmla="*/ 261620 h 790248"/>
                <a:gd name="connsiteX3" fmla="*/ 1615440 w 8915400"/>
                <a:gd name="connsiteY3" fmla="*/ 33020 h 790248"/>
                <a:gd name="connsiteX4" fmla="*/ 2133600 w 8915400"/>
                <a:gd name="connsiteY4" fmla="*/ 63500 h 790248"/>
                <a:gd name="connsiteX5" fmla="*/ 2484120 w 8915400"/>
                <a:gd name="connsiteY5" fmla="*/ 200660 h 790248"/>
                <a:gd name="connsiteX6" fmla="*/ 3032760 w 8915400"/>
                <a:gd name="connsiteY6" fmla="*/ 398780 h 790248"/>
                <a:gd name="connsiteX7" fmla="*/ 3886200 w 8915400"/>
                <a:gd name="connsiteY7" fmla="*/ 641313 h 790248"/>
                <a:gd name="connsiteX8" fmla="*/ 4401151 w 8915400"/>
                <a:gd name="connsiteY8" fmla="*/ 656554 h 790248"/>
                <a:gd name="connsiteX9" fmla="*/ 8915400 w 8915400"/>
                <a:gd name="connsiteY9" fmla="*/ 656553 h 79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5400" h="790248">
                  <a:moveTo>
                    <a:pt x="0" y="740856"/>
                  </a:moveTo>
                  <a:cubicBezTo>
                    <a:pt x="96520" y="759906"/>
                    <a:pt x="193040" y="790248"/>
                    <a:pt x="365760" y="710375"/>
                  </a:cubicBezTo>
                  <a:cubicBezTo>
                    <a:pt x="538480" y="630502"/>
                    <a:pt x="828040" y="374512"/>
                    <a:pt x="1036320" y="261620"/>
                  </a:cubicBezTo>
                  <a:cubicBezTo>
                    <a:pt x="1244600" y="148728"/>
                    <a:pt x="1432560" y="66040"/>
                    <a:pt x="1615440" y="33020"/>
                  </a:cubicBezTo>
                  <a:cubicBezTo>
                    <a:pt x="1798320" y="0"/>
                    <a:pt x="1988820" y="35560"/>
                    <a:pt x="2133600" y="63500"/>
                  </a:cubicBezTo>
                  <a:cubicBezTo>
                    <a:pt x="2278380" y="91440"/>
                    <a:pt x="2334260" y="144780"/>
                    <a:pt x="2484120" y="200660"/>
                  </a:cubicBezTo>
                  <a:cubicBezTo>
                    <a:pt x="2633980" y="256540"/>
                    <a:pt x="2799080" y="325338"/>
                    <a:pt x="3032760" y="398780"/>
                  </a:cubicBezTo>
                  <a:cubicBezTo>
                    <a:pt x="3266440" y="472222"/>
                    <a:pt x="3658135" y="598351"/>
                    <a:pt x="3886200" y="641313"/>
                  </a:cubicBezTo>
                  <a:cubicBezTo>
                    <a:pt x="4114265" y="684275"/>
                    <a:pt x="4401151" y="656554"/>
                    <a:pt x="4401151" y="656554"/>
                  </a:cubicBezTo>
                  <a:lnTo>
                    <a:pt x="8915400" y="656553"/>
                  </a:lnTo>
                </a:path>
              </a:pathLst>
            </a:custGeom>
            <a:noFill/>
            <a:ln w="44450">
              <a:gradFill flip="none" rotWithShape="1">
                <a:gsLst>
                  <a:gs pos="0">
                    <a:srgbClr val="00B050">
                      <a:alpha val="0"/>
                    </a:srgbClr>
                  </a:gs>
                  <a:gs pos="77000">
                    <a:srgbClr val="92D05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black"/>
                </a:solidFill>
              </a:endParaRPr>
            </a:p>
          </p:txBody>
        </p:sp>
        <p:pic>
          <p:nvPicPr>
            <p:cNvPr id="2062" name="Picture 20" descr="FAPRC_small_wh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818181"/>
                </a:clrFrom>
                <a:clrTo>
                  <a:srgbClr val="818181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8350" y="5991507"/>
              <a:ext cx="1131480" cy="77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手繪多邊形 11"/>
            <p:cNvSpPr/>
            <p:nvPr userDrawn="1"/>
          </p:nvSpPr>
          <p:spPr>
            <a:xfrm rot="10800000" flipH="1" flipV="1">
              <a:off x="-1000164" y="6429395"/>
              <a:ext cx="8858312" cy="214315"/>
            </a:xfrm>
            <a:custGeom>
              <a:avLst/>
              <a:gdLst>
                <a:gd name="connsiteX0" fmla="*/ 0 w 8915400"/>
                <a:gd name="connsiteY0" fmla="*/ 673100 h 711200"/>
                <a:gd name="connsiteX1" fmla="*/ 365760 w 8915400"/>
                <a:gd name="connsiteY1" fmla="*/ 642620 h 711200"/>
                <a:gd name="connsiteX2" fmla="*/ 1036320 w 8915400"/>
                <a:gd name="connsiteY2" fmla="*/ 261620 h 711200"/>
                <a:gd name="connsiteX3" fmla="*/ 1615440 w 8915400"/>
                <a:gd name="connsiteY3" fmla="*/ 33020 h 711200"/>
                <a:gd name="connsiteX4" fmla="*/ 2133600 w 8915400"/>
                <a:gd name="connsiteY4" fmla="*/ 63500 h 711200"/>
                <a:gd name="connsiteX5" fmla="*/ 2484120 w 8915400"/>
                <a:gd name="connsiteY5" fmla="*/ 200660 h 711200"/>
                <a:gd name="connsiteX6" fmla="*/ 3032760 w 8915400"/>
                <a:gd name="connsiteY6" fmla="*/ 398780 h 711200"/>
                <a:gd name="connsiteX7" fmla="*/ 3886200 w 8915400"/>
                <a:gd name="connsiteY7" fmla="*/ 566420 h 711200"/>
                <a:gd name="connsiteX8" fmla="*/ 4191000 w 8915400"/>
                <a:gd name="connsiteY8" fmla="*/ 581660 h 711200"/>
                <a:gd name="connsiteX9" fmla="*/ 8915400 w 8915400"/>
                <a:gd name="connsiteY9" fmla="*/ 581660 h 711200"/>
                <a:gd name="connsiteX0" fmla="*/ 0 w 8915400"/>
                <a:gd name="connsiteY0" fmla="*/ 744562 h 782662"/>
                <a:gd name="connsiteX1" fmla="*/ 365760 w 8915400"/>
                <a:gd name="connsiteY1" fmla="*/ 714082 h 782662"/>
                <a:gd name="connsiteX2" fmla="*/ 1036320 w 8915400"/>
                <a:gd name="connsiteY2" fmla="*/ 333082 h 782662"/>
                <a:gd name="connsiteX3" fmla="*/ 1615440 w 8915400"/>
                <a:gd name="connsiteY3" fmla="*/ 33020 h 782662"/>
                <a:gd name="connsiteX4" fmla="*/ 2133600 w 8915400"/>
                <a:gd name="connsiteY4" fmla="*/ 134962 h 782662"/>
                <a:gd name="connsiteX5" fmla="*/ 2484120 w 8915400"/>
                <a:gd name="connsiteY5" fmla="*/ 272122 h 782662"/>
                <a:gd name="connsiteX6" fmla="*/ 3032760 w 8915400"/>
                <a:gd name="connsiteY6" fmla="*/ 470242 h 782662"/>
                <a:gd name="connsiteX7" fmla="*/ 3886200 w 8915400"/>
                <a:gd name="connsiteY7" fmla="*/ 637882 h 782662"/>
                <a:gd name="connsiteX8" fmla="*/ 4191000 w 8915400"/>
                <a:gd name="connsiteY8" fmla="*/ 653122 h 782662"/>
                <a:gd name="connsiteX9" fmla="*/ 8915400 w 8915400"/>
                <a:gd name="connsiteY9" fmla="*/ 653122 h 782662"/>
                <a:gd name="connsiteX0" fmla="*/ 0 w 8915400"/>
                <a:gd name="connsiteY0" fmla="*/ 744562 h 782662"/>
                <a:gd name="connsiteX1" fmla="*/ 365760 w 8915400"/>
                <a:gd name="connsiteY1" fmla="*/ 714082 h 782662"/>
                <a:gd name="connsiteX2" fmla="*/ 1036320 w 8915400"/>
                <a:gd name="connsiteY2" fmla="*/ 333082 h 782662"/>
                <a:gd name="connsiteX3" fmla="*/ 1615440 w 8915400"/>
                <a:gd name="connsiteY3" fmla="*/ 33020 h 782662"/>
                <a:gd name="connsiteX4" fmla="*/ 2133600 w 8915400"/>
                <a:gd name="connsiteY4" fmla="*/ 134962 h 782662"/>
                <a:gd name="connsiteX5" fmla="*/ 2484120 w 8915400"/>
                <a:gd name="connsiteY5" fmla="*/ 272122 h 782662"/>
                <a:gd name="connsiteX6" fmla="*/ 3032760 w 8915400"/>
                <a:gd name="connsiteY6" fmla="*/ 470242 h 782662"/>
                <a:gd name="connsiteX7" fmla="*/ 3886200 w 8915400"/>
                <a:gd name="connsiteY7" fmla="*/ 637882 h 782662"/>
                <a:gd name="connsiteX8" fmla="*/ 4191000 w 8915400"/>
                <a:gd name="connsiteY8" fmla="*/ 653122 h 782662"/>
                <a:gd name="connsiteX9" fmla="*/ 8915400 w 8915400"/>
                <a:gd name="connsiteY9" fmla="*/ 653122 h 782662"/>
                <a:gd name="connsiteX0" fmla="*/ 0 w 8915400"/>
                <a:gd name="connsiteY0" fmla="*/ 744562 h 782662"/>
                <a:gd name="connsiteX1" fmla="*/ 365760 w 8915400"/>
                <a:gd name="connsiteY1" fmla="*/ 714082 h 782662"/>
                <a:gd name="connsiteX2" fmla="*/ 1036320 w 8915400"/>
                <a:gd name="connsiteY2" fmla="*/ 333082 h 782662"/>
                <a:gd name="connsiteX3" fmla="*/ 1615440 w 8915400"/>
                <a:gd name="connsiteY3" fmla="*/ 33020 h 782662"/>
                <a:gd name="connsiteX4" fmla="*/ 2133600 w 8915400"/>
                <a:gd name="connsiteY4" fmla="*/ 134962 h 782662"/>
                <a:gd name="connsiteX5" fmla="*/ 2484120 w 8915400"/>
                <a:gd name="connsiteY5" fmla="*/ 272122 h 782662"/>
                <a:gd name="connsiteX6" fmla="*/ 3032760 w 8915400"/>
                <a:gd name="connsiteY6" fmla="*/ 470242 h 782662"/>
                <a:gd name="connsiteX7" fmla="*/ 3886200 w 8915400"/>
                <a:gd name="connsiteY7" fmla="*/ 637882 h 782662"/>
                <a:gd name="connsiteX8" fmla="*/ 4191000 w 8915400"/>
                <a:gd name="connsiteY8" fmla="*/ 653122 h 782662"/>
                <a:gd name="connsiteX9" fmla="*/ 8915400 w 8915400"/>
                <a:gd name="connsiteY9" fmla="*/ 653122 h 782662"/>
                <a:gd name="connsiteX0" fmla="*/ 0 w 8915400"/>
                <a:gd name="connsiteY0" fmla="*/ 673148 h 711248"/>
                <a:gd name="connsiteX1" fmla="*/ 365760 w 8915400"/>
                <a:gd name="connsiteY1" fmla="*/ 642668 h 711248"/>
                <a:gd name="connsiteX2" fmla="*/ 1036320 w 8915400"/>
                <a:gd name="connsiteY2" fmla="*/ 261668 h 711248"/>
                <a:gd name="connsiteX3" fmla="*/ 1545348 w 8915400"/>
                <a:gd name="connsiteY3" fmla="*/ 33020 h 711248"/>
                <a:gd name="connsiteX4" fmla="*/ 2133600 w 8915400"/>
                <a:gd name="connsiteY4" fmla="*/ 63548 h 711248"/>
                <a:gd name="connsiteX5" fmla="*/ 2484120 w 8915400"/>
                <a:gd name="connsiteY5" fmla="*/ 200708 h 711248"/>
                <a:gd name="connsiteX6" fmla="*/ 3032760 w 8915400"/>
                <a:gd name="connsiteY6" fmla="*/ 398828 h 711248"/>
                <a:gd name="connsiteX7" fmla="*/ 3886200 w 8915400"/>
                <a:gd name="connsiteY7" fmla="*/ 566468 h 711248"/>
                <a:gd name="connsiteX8" fmla="*/ 4191000 w 8915400"/>
                <a:gd name="connsiteY8" fmla="*/ 581708 h 711248"/>
                <a:gd name="connsiteX9" fmla="*/ 8915400 w 8915400"/>
                <a:gd name="connsiteY9" fmla="*/ 581708 h 711248"/>
                <a:gd name="connsiteX0" fmla="*/ 0 w 8915400"/>
                <a:gd name="connsiteY0" fmla="*/ 709010 h 747110"/>
                <a:gd name="connsiteX1" fmla="*/ 365760 w 8915400"/>
                <a:gd name="connsiteY1" fmla="*/ 678530 h 747110"/>
                <a:gd name="connsiteX2" fmla="*/ 1036320 w 8915400"/>
                <a:gd name="connsiteY2" fmla="*/ 297530 h 747110"/>
                <a:gd name="connsiteX3" fmla="*/ 1545348 w 8915400"/>
                <a:gd name="connsiteY3" fmla="*/ 68882 h 747110"/>
                <a:gd name="connsiteX4" fmla="*/ 2133600 w 8915400"/>
                <a:gd name="connsiteY4" fmla="*/ 27948 h 747110"/>
                <a:gd name="connsiteX5" fmla="*/ 2484120 w 8915400"/>
                <a:gd name="connsiteY5" fmla="*/ 236570 h 747110"/>
                <a:gd name="connsiteX6" fmla="*/ 3032760 w 8915400"/>
                <a:gd name="connsiteY6" fmla="*/ 434690 h 747110"/>
                <a:gd name="connsiteX7" fmla="*/ 3886200 w 8915400"/>
                <a:gd name="connsiteY7" fmla="*/ 602330 h 747110"/>
                <a:gd name="connsiteX8" fmla="*/ 4191000 w 8915400"/>
                <a:gd name="connsiteY8" fmla="*/ 617570 h 747110"/>
                <a:gd name="connsiteX9" fmla="*/ 8915400 w 8915400"/>
                <a:gd name="connsiteY9" fmla="*/ 617570 h 747110"/>
                <a:gd name="connsiteX0" fmla="*/ 0 w 8915400"/>
                <a:gd name="connsiteY0" fmla="*/ 709010 h 747110"/>
                <a:gd name="connsiteX1" fmla="*/ 365760 w 8915400"/>
                <a:gd name="connsiteY1" fmla="*/ 678530 h 747110"/>
                <a:gd name="connsiteX2" fmla="*/ 1036320 w 8915400"/>
                <a:gd name="connsiteY2" fmla="*/ 297530 h 747110"/>
                <a:gd name="connsiteX3" fmla="*/ 1545348 w 8915400"/>
                <a:gd name="connsiteY3" fmla="*/ 68882 h 747110"/>
                <a:gd name="connsiteX4" fmla="*/ 2133600 w 8915400"/>
                <a:gd name="connsiteY4" fmla="*/ 27948 h 747110"/>
                <a:gd name="connsiteX5" fmla="*/ 2484120 w 8915400"/>
                <a:gd name="connsiteY5" fmla="*/ 236570 h 747110"/>
                <a:gd name="connsiteX6" fmla="*/ 3032760 w 8915400"/>
                <a:gd name="connsiteY6" fmla="*/ 434690 h 747110"/>
                <a:gd name="connsiteX7" fmla="*/ 3886200 w 8915400"/>
                <a:gd name="connsiteY7" fmla="*/ 602330 h 747110"/>
                <a:gd name="connsiteX8" fmla="*/ 4191000 w 8915400"/>
                <a:gd name="connsiteY8" fmla="*/ 617570 h 747110"/>
                <a:gd name="connsiteX9" fmla="*/ 8915400 w 8915400"/>
                <a:gd name="connsiteY9" fmla="*/ 617570 h 747110"/>
                <a:gd name="connsiteX0" fmla="*/ 0 w 8915400"/>
                <a:gd name="connsiteY0" fmla="*/ 709010 h 747110"/>
                <a:gd name="connsiteX1" fmla="*/ 365760 w 8915400"/>
                <a:gd name="connsiteY1" fmla="*/ 678530 h 747110"/>
                <a:gd name="connsiteX2" fmla="*/ 1036320 w 8915400"/>
                <a:gd name="connsiteY2" fmla="*/ 297530 h 747110"/>
                <a:gd name="connsiteX3" fmla="*/ 1545348 w 8915400"/>
                <a:gd name="connsiteY3" fmla="*/ 68882 h 747110"/>
                <a:gd name="connsiteX4" fmla="*/ 2063508 w 8915400"/>
                <a:gd name="connsiteY4" fmla="*/ 27948 h 747110"/>
                <a:gd name="connsiteX5" fmla="*/ 2484120 w 8915400"/>
                <a:gd name="connsiteY5" fmla="*/ 236570 h 747110"/>
                <a:gd name="connsiteX6" fmla="*/ 3032760 w 8915400"/>
                <a:gd name="connsiteY6" fmla="*/ 434690 h 747110"/>
                <a:gd name="connsiteX7" fmla="*/ 3886200 w 8915400"/>
                <a:gd name="connsiteY7" fmla="*/ 602330 h 747110"/>
                <a:gd name="connsiteX8" fmla="*/ 4191000 w 8915400"/>
                <a:gd name="connsiteY8" fmla="*/ 617570 h 747110"/>
                <a:gd name="connsiteX9" fmla="*/ 8915400 w 8915400"/>
                <a:gd name="connsiteY9" fmla="*/ 617570 h 747110"/>
                <a:gd name="connsiteX0" fmla="*/ 0 w 8915400"/>
                <a:gd name="connsiteY0" fmla="*/ 709010 h 747110"/>
                <a:gd name="connsiteX1" fmla="*/ 365760 w 8915400"/>
                <a:gd name="connsiteY1" fmla="*/ 678530 h 747110"/>
                <a:gd name="connsiteX2" fmla="*/ 1036320 w 8915400"/>
                <a:gd name="connsiteY2" fmla="*/ 297530 h 747110"/>
                <a:gd name="connsiteX3" fmla="*/ 1545348 w 8915400"/>
                <a:gd name="connsiteY3" fmla="*/ 68882 h 747110"/>
                <a:gd name="connsiteX4" fmla="*/ 2063508 w 8915400"/>
                <a:gd name="connsiteY4" fmla="*/ 27948 h 747110"/>
                <a:gd name="connsiteX5" fmla="*/ 2484120 w 8915400"/>
                <a:gd name="connsiteY5" fmla="*/ 236570 h 747110"/>
                <a:gd name="connsiteX6" fmla="*/ 3032760 w 8915400"/>
                <a:gd name="connsiteY6" fmla="*/ 434690 h 747110"/>
                <a:gd name="connsiteX7" fmla="*/ 3746047 w 8915400"/>
                <a:gd name="connsiteY7" fmla="*/ 602330 h 747110"/>
                <a:gd name="connsiteX8" fmla="*/ 4191000 w 8915400"/>
                <a:gd name="connsiteY8" fmla="*/ 617570 h 747110"/>
                <a:gd name="connsiteX9" fmla="*/ 8915400 w 8915400"/>
                <a:gd name="connsiteY9" fmla="*/ 617570 h 74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5400" h="747110">
                  <a:moveTo>
                    <a:pt x="0" y="709010"/>
                  </a:moveTo>
                  <a:cubicBezTo>
                    <a:pt x="96520" y="728060"/>
                    <a:pt x="193040" y="747110"/>
                    <a:pt x="365760" y="678530"/>
                  </a:cubicBezTo>
                  <a:cubicBezTo>
                    <a:pt x="538480" y="609950"/>
                    <a:pt x="839722" y="399138"/>
                    <a:pt x="1036320" y="297530"/>
                  </a:cubicBezTo>
                  <a:cubicBezTo>
                    <a:pt x="1232918" y="195922"/>
                    <a:pt x="1374150" y="113812"/>
                    <a:pt x="1545348" y="68882"/>
                  </a:cubicBezTo>
                  <a:cubicBezTo>
                    <a:pt x="1716546" y="23952"/>
                    <a:pt x="1907046" y="0"/>
                    <a:pt x="2063508" y="27948"/>
                  </a:cubicBezTo>
                  <a:cubicBezTo>
                    <a:pt x="2219970" y="55896"/>
                    <a:pt x="2322578" y="168780"/>
                    <a:pt x="2484120" y="236570"/>
                  </a:cubicBezTo>
                  <a:cubicBezTo>
                    <a:pt x="2645662" y="304360"/>
                    <a:pt x="2822439" y="373730"/>
                    <a:pt x="3032760" y="434690"/>
                  </a:cubicBezTo>
                  <a:cubicBezTo>
                    <a:pt x="3243081" y="495650"/>
                    <a:pt x="3553007" y="571850"/>
                    <a:pt x="3746047" y="602330"/>
                  </a:cubicBezTo>
                  <a:cubicBezTo>
                    <a:pt x="3948431" y="623264"/>
                    <a:pt x="4191000" y="617570"/>
                    <a:pt x="4191000" y="617570"/>
                  </a:cubicBezTo>
                  <a:lnTo>
                    <a:pt x="8915400" y="617570"/>
                  </a:lnTo>
                </a:path>
              </a:pathLst>
            </a:custGeom>
            <a:noFill/>
            <a:ln w="44450">
              <a:gradFill flip="none" rotWithShape="1">
                <a:gsLst>
                  <a:gs pos="0">
                    <a:srgbClr val="00B050"/>
                  </a:gs>
                  <a:gs pos="61000">
                    <a:srgbClr val="92D050"/>
                  </a:gs>
                  <a:gs pos="100000">
                    <a:schemeClr val="bg1">
                      <a:alpha val="17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手繪多邊形 12"/>
            <p:cNvSpPr/>
            <p:nvPr userDrawn="1"/>
          </p:nvSpPr>
          <p:spPr>
            <a:xfrm rot="10800000" flipH="1" flipV="1">
              <a:off x="-43137" y="6286520"/>
              <a:ext cx="9187137" cy="500065"/>
            </a:xfrm>
            <a:custGeom>
              <a:avLst/>
              <a:gdLst>
                <a:gd name="connsiteX0" fmla="*/ 0 w 8915400"/>
                <a:gd name="connsiteY0" fmla="*/ 673100 h 711200"/>
                <a:gd name="connsiteX1" fmla="*/ 365760 w 8915400"/>
                <a:gd name="connsiteY1" fmla="*/ 642620 h 711200"/>
                <a:gd name="connsiteX2" fmla="*/ 1036320 w 8915400"/>
                <a:gd name="connsiteY2" fmla="*/ 261620 h 711200"/>
                <a:gd name="connsiteX3" fmla="*/ 1615440 w 8915400"/>
                <a:gd name="connsiteY3" fmla="*/ 33020 h 711200"/>
                <a:gd name="connsiteX4" fmla="*/ 2133600 w 8915400"/>
                <a:gd name="connsiteY4" fmla="*/ 63500 h 711200"/>
                <a:gd name="connsiteX5" fmla="*/ 2484120 w 8915400"/>
                <a:gd name="connsiteY5" fmla="*/ 200660 h 711200"/>
                <a:gd name="connsiteX6" fmla="*/ 3032760 w 8915400"/>
                <a:gd name="connsiteY6" fmla="*/ 398780 h 711200"/>
                <a:gd name="connsiteX7" fmla="*/ 3886200 w 8915400"/>
                <a:gd name="connsiteY7" fmla="*/ 566420 h 711200"/>
                <a:gd name="connsiteX8" fmla="*/ 4191000 w 8915400"/>
                <a:gd name="connsiteY8" fmla="*/ 581660 h 711200"/>
                <a:gd name="connsiteX9" fmla="*/ 8915400 w 8915400"/>
                <a:gd name="connsiteY9" fmla="*/ 581660 h 711200"/>
                <a:gd name="connsiteX0" fmla="*/ 0 w 8915400"/>
                <a:gd name="connsiteY0" fmla="*/ 744562 h 782662"/>
                <a:gd name="connsiteX1" fmla="*/ 365760 w 8915400"/>
                <a:gd name="connsiteY1" fmla="*/ 714082 h 782662"/>
                <a:gd name="connsiteX2" fmla="*/ 1036320 w 8915400"/>
                <a:gd name="connsiteY2" fmla="*/ 333082 h 782662"/>
                <a:gd name="connsiteX3" fmla="*/ 1615440 w 8915400"/>
                <a:gd name="connsiteY3" fmla="*/ 33020 h 782662"/>
                <a:gd name="connsiteX4" fmla="*/ 2133600 w 8915400"/>
                <a:gd name="connsiteY4" fmla="*/ 134962 h 782662"/>
                <a:gd name="connsiteX5" fmla="*/ 2484120 w 8915400"/>
                <a:gd name="connsiteY5" fmla="*/ 272122 h 782662"/>
                <a:gd name="connsiteX6" fmla="*/ 3032760 w 8915400"/>
                <a:gd name="connsiteY6" fmla="*/ 470242 h 782662"/>
                <a:gd name="connsiteX7" fmla="*/ 3886200 w 8915400"/>
                <a:gd name="connsiteY7" fmla="*/ 637882 h 782662"/>
                <a:gd name="connsiteX8" fmla="*/ 4191000 w 8915400"/>
                <a:gd name="connsiteY8" fmla="*/ 653122 h 782662"/>
                <a:gd name="connsiteX9" fmla="*/ 8915400 w 8915400"/>
                <a:gd name="connsiteY9" fmla="*/ 653122 h 782662"/>
                <a:gd name="connsiteX0" fmla="*/ 0 w 8915400"/>
                <a:gd name="connsiteY0" fmla="*/ 744562 h 782662"/>
                <a:gd name="connsiteX1" fmla="*/ 365760 w 8915400"/>
                <a:gd name="connsiteY1" fmla="*/ 714082 h 782662"/>
                <a:gd name="connsiteX2" fmla="*/ 1036320 w 8915400"/>
                <a:gd name="connsiteY2" fmla="*/ 333082 h 782662"/>
                <a:gd name="connsiteX3" fmla="*/ 1615440 w 8915400"/>
                <a:gd name="connsiteY3" fmla="*/ 33020 h 782662"/>
                <a:gd name="connsiteX4" fmla="*/ 2133600 w 8915400"/>
                <a:gd name="connsiteY4" fmla="*/ 134962 h 782662"/>
                <a:gd name="connsiteX5" fmla="*/ 2484120 w 8915400"/>
                <a:gd name="connsiteY5" fmla="*/ 272122 h 782662"/>
                <a:gd name="connsiteX6" fmla="*/ 3032760 w 8915400"/>
                <a:gd name="connsiteY6" fmla="*/ 470242 h 782662"/>
                <a:gd name="connsiteX7" fmla="*/ 3886200 w 8915400"/>
                <a:gd name="connsiteY7" fmla="*/ 637882 h 782662"/>
                <a:gd name="connsiteX8" fmla="*/ 4191000 w 8915400"/>
                <a:gd name="connsiteY8" fmla="*/ 653122 h 782662"/>
                <a:gd name="connsiteX9" fmla="*/ 8915400 w 8915400"/>
                <a:gd name="connsiteY9" fmla="*/ 653122 h 782662"/>
                <a:gd name="connsiteX0" fmla="*/ 0 w 8915400"/>
                <a:gd name="connsiteY0" fmla="*/ 744562 h 782662"/>
                <a:gd name="connsiteX1" fmla="*/ 365760 w 8915400"/>
                <a:gd name="connsiteY1" fmla="*/ 714082 h 782662"/>
                <a:gd name="connsiteX2" fmla="*/ 1036320 w 8915400"/>
                <a:gd name="connsiteY2" fmla="*/ 333082 h 782662"/>
                <a:gd name="connsiteX3" fmla="*/ 1615440 w 8915400"/>
                <a:gd name="connsiteY3" fmla="*/ 33020 h 782662"/>
                <a:gd name="connsiteX4" fmla="*/ 2133600 w 8915400"/>
                <a:gd name="connsiteY4" fmla="*/ 134962 h 782662"/>
                <a:gd name="connsiteX5" fmla="*/ 2484120 w 8915400"/>
                <a:gd name="connsiteY5" fmla="*/ 272122 h 782662"/>
                <a:gd name="connsiteX6" fmla="*/ 3032760 w 8915400"/>
                <a:gd name="connsiteY6" fmla="*/ 470242 h 782662"/>
                <a:gd name="connsiteX7" fmla="*/ 3886200 w 8915400"/>
                <a:gd name="connsiteY7" fmla="*/ 637882 h 782662"/>
                <a:gd name="connsiteX8" fmla="*/ 4191000 w 8915400"/>
                <a:gd name="connsiteY8" fmla="*/ 653122 h 782662"/>
                <a:gd name="connsiteX9" fmla="*/ 8915400 w 8915400"/>
                <a:gd name="connsiteY9" fmla="*/ 653122 h 782662"/>
                <a:gd name="connsiteX0" fmla="*/ 0 w 8915400"/>
                <a:gd name="connsiteY0" fmla="*/ 673148 h 711248"/>
                <a:gd name="connsiteX1" fmla="*/ 365760 w 8915400"/>
                <a:gd name="connsiteY1" fmla="*/ 642668 h 711248"/>
                <a:gd name="connsiteX2" fmla="*/ 1036320 w 8915400"/>
                <a:gd name="connsiteY2" fmla="*/ 261668 h 711248"/>
                <a:gd name="connsiteX3" fmla="*/ 1545348 w 8915400"/>
                <a:gd name="connsiteY3" fmla="*/ 33020 h 711248"/>
                <a:gd name="connsiteX4" fmla="*/ 2133600 w 8915400"/>
                <a:gd name="connsiteY4" fmla="*/ 63548 h 711248"/>
                <a:gd name="connsiteX5" fmla="*/ 2484120 w 8915400"/>
                <a:gd name="connsiteY5" fmla="*/ 200708 h 711248"/>
                <a:gd name="connsiteX6" fmla="*/ 3032760 w 8915400"/>
                <a:gd name="connsiteY6" fmla="*/ 398828 h 711248"/>
                <a:gd name="connsiteX7" fmla="*/ 3886200 w 8915400"/>
                <a:gd name="connsiteY7" fmla="*/ 566468 h 711248"/>
                <a:gd name="connsiteX8" fmla="*/ 4191000 w 8915400"/>
                <a:gd name="connsiteY8" fmla="*/ 581708 h 711248"/>
                <a:gd name="connsiteX9" fmla="*/ 8915400 w 8915400"/>
                <a:gd name="connsiteY9" fmla="*/ 581708 h 711248"/>
                <a:gd name="connsiteX0" fmla="*/ 0 w 8915400"/>
                <a:gd name="connsiteY0" fmla="*/ 709010 h 747110"/>
                <a:gd name="connsiteX1" fmla="*/ 365760 w 8915400"/>
                <a:gd name="connsiteY1" fmla="*/ 678530 h 747110"/>
                <a:gd name="connsiteX2" fmla="*/ 1036320 w 8915400"/>
                <a:gd name="connsiteY2" fmla="*/ 297530 h 747110"/>
                <a:gd name="connsiteX3" fmla="*/ 1545348 w 8915400"/>
                <a:gd name="connsiteY3" fmla="*/ 68882 h 747110"/>
                <a:gd name="connsiteX4" fmla="*/ 2133600 w 8915400"/>
                <a:gd name="connsiteY4" fmla="*/ 27948 h 747110"/>
                <a:gd name="connsiteX5" fmla="*/ 2484120 w 8915400"/>
                <a:gd name="connsiteY5" fmla="*/ 236570 h 747110"/>
                <a:gd name="connsiteX6" fmla="*/ 3032760 w 8915400"/>
                <a:gd name="connsiteY6" fmla="*/ 434690 h 747110"/>
                <a:gd name="connsiteX7" fmla="*/ 3886200 w 8915400"/>
                <a:gd name="connsiteY7" fmla="*/ 602330 h 747110"/>
                <a:gd name="connsiteX8" fmla="*/ 4191000 w 8915400"/>
                <a:gd name="connsiteY8" fmla="*/ 617570 h 747110"/>
                <a:gd name="connsiteX9" fmla="*/ 8915400 w 8915400"/>
                <a:gd name="connsiteY9" fmla="*/ 617570 h 747110"/>
                <a:gd name="connsiteX0" fmla="*/ 0 w 8915400"/>
                <a:gd name="connsiteY0" fmla="*/ 709010 h 747110"/>
                <a:gd name="connsiteX1" fmla="*/ 365760 w 8915400"/>
                <a:gd name="connsiteY1" fmla="*/ 678530 h 747110"/>
                <a:gd name="connsiteX2" fmla="*/ 1036320 w 8915400"/>
                <a:gd name="connsiteY2" fmla="*/ 297530 h 747110"/>
                <a:gd name="connsiteX3" fmla="*/ 1545348 w 8915400"/>
                <a:gd name="connsiteY3" fmla="*/ 68882 h 747110"/>
                <a:gd name="connsiteX4" fmla="*/ 2133600 w 8915400"/>
                <a:gd name="connsiteY4" fmla="*/ 27948 h 747110"/>
                <a:gd name="connsiteX5" fmla="*/ 2484120 w 8915400"/>
                <a:gd name="connsiteY5" fmla="*/ 236570 h 747110"/>
                <a:gd name="connsiteX6" fmla="*/ 3032760 w 8915400"/>
                <a:gd name="connsiteY6" fmla="*/ 434690 h 747110"/>
                <a:gd name="connsiteX7" fmla="*/ 3886200 w 8915400"/>
                <a:gd name="connsiteY7" fmla="*/ 602330 h 747110"/>
                <a:gd name="connsiteX8" fmla="*/ 4191000 w 8915400"/>
                <a:gd name="connsiteY8" fmla="*/ 617570 h 747110"/>
                <a:gd name="connsiteX9" fmla="*/ 8915400 w 8915400"/>
                <a:gd name="connsiteY9" fmla="*/ 617570 h 747110"/>
                <a:gd name="connsiteX0" fmla="*/ 0 w 8915400"/>
                <a:gd name="connsiteY0" fmla="*/ 709010 h 747110"/>
                <a:gd name="connsiteX1" fmla="*/ 365760 w 8915400"/>
                <a:gd name="connsiteY1" fmla="*/ 678530 h 747110"/>
                <a:gd name="connsiteX2" fmla="*/ 1036320 w 8915400"/>
                <a:gd name="connsiteY2" fmla="*/ 297530 h 747110"/>
                <a:gd name="connsiteX3" fmla="*/ 1545348 w 8915400"/>
                <a:gd name="connsiteY3" fmla="*/ 68882 h 747110"/>
                <a:gd name="connsiteX4" fmla="*/ 2063508 w 8915400"/>
                <a:gd name="connsiteY4" fmla="*/ 27948 h 747110"/>
                <a:gd name="connsiteX5" fmla="*/ 2484120 w 8915400"/>
                <a:gd name="connsiteY5" fmla="*/ 236570 h 747110"/>
                <a:gd name="connsiteX6" fmla="*/ 3032760 w 8915400"/>
                <a:gd name="connsiteY6" fmla="*/ 434690 h 747110"/>
                <a:gd name="connsiteX7" fmla="*/ 3886200 w 8915400"/>
                <a:gd name="connsiteY7" fmla="*/ 602330 h 747110"/>
                <a:gd name="connsiteX8" fmla="*/ 4191000 w 8915400"/>
                <a:gd name="connsiteY8" fmla="*/ 617570 h 747110"/>
                <a:gd name="connsiteX9" fmla="*/ 8915400 w 8915400"/>
                <a:gd name="connsiteY9" fmla="*/ 617570 h 747110"/>
                <a:gd name="connsiteX0" fmla="*/ 0 w 8915400"/>
                <a:gd name="connsiteY0" fmla="*/ 709010 h 747110"/>
                <a:gd name="connsiteX1" fmla="*/ 365760 w 8915400"/>
                <a:gd name="connsiteY1" fmla="*/ 678530 h 747110"/>
                <a:gd name="connsiteX2" fmla="*/ 1036320 w 8915400"/>
                <a:gd name="connsiteY2" fmla="*/ 297530 h 747110"/>
                <a:gd name="connsiteX3" fmla="*/ 1545348 w 8915400"/>
                <a:gd name="connsiteY3" fmla="*/ 68882 h 747110"/>
                <a:gd name="connsiteX4" fmla="*/ 2063508 w 8915400"/>
                <a:gd name="connsiteY4" fmla="*/ 27948 h 747110"/>
                <a:gd name="connsiteX5" fmla="*/ 2484120 w 8915400"/>
                <a:gd name="connsiteY5" fmla="*/ 236570 h 747110"/>
                <a:gd name="connsiteX6" fmla="*/ 3032760 w 8915400"/>
                <a:gd name="connsiteY6" fmla="*/ 434690 h 747110"/>
                <a:gd name="connsiteX7" fmla="*/ 3746047 w 8915400"/>
                <a:gd name="connsiteY7" fmla="*/ 602330 h 747110"/>
                <a:gd name="connsiteX8" fmla="*/ 4191000 w 8915400"/>
                <a:gd name="connsiteY8" fmla="*/ 617570 h 747110"/>
                <a:gd name="connsiteX9" fmla="*/ 8915400 w 8915400"/>
                <a:gd name="connsiteY9" fmla="*/ 617570 h 74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5400" h="747110">
                  <a:moveTo>
                    <a:pt x="0" y="709010"/>
                  </a:moveTo>
                  <a:cubicBezTo>
                    <a:pt x="96520" y="728060"/>
                    <a:pt x="193040" y="747110"/>
                    <a:pt x="365760" y="678530"/>
                  </a:cubicBezTo>
                  <a:cubicBezTo>
                    <a:pt x="538480" y="609950"/>
                    <a:pt x="839722" y="399138"/>
                    <a:pt x="1036320" y="297530"/>
                  </a:cubicBezTo>
                  <a:cubicBezTo>
                    <a:pt x="1232918" y="195922"/>
                    <a:pt x="1374150" y="113812"/>
                    <a:pt x="1545348" y="68882"/>
                  </a:cubicBezTo>
                  <a:cubicBezTo>
                    <a:pt x="1716546" y="23952"/>
                    <a:pt x="1907046" y="0"/>
                    <a:pt x="2063508" y="27948"/>
                  </a:cubicBezTo>
                  <a:cubicBezTo>
                    <a:pt x="2219970" y="55896"/>
                    <a:pt x="2322578" y="168780"/>
                    <a:pt x="2484120" y="236570"/>
                  </a:cubicBezTo>
                  <a:cubicBezTo>
                    <a:pt x="2645662" y="304360"/>
                    <a:pt x="2822439" y="373730"/>
                    <a:pt x="3032760" y="434690"/>
                  </a:cubicBezTo>
                  <a:cubicBezTo>
                    <a:pt x="3243081" y="495650"/>
                    <a:pt x="3553007" y="571850"/>
                    <a:pt x="3746047" y="602330"/>
                  </a:cubicBezTo>
                  <a:cubicBezTo>
                    <a:pt x="3948431" y="623264"/>
                    <a:pt x="4191000" y="617570"/>
                    <a:pt x="4191000" y="617570"/>
                  </a:cubicBezTo>
                  <a:lnTo>
                    <a:pt x="8915400" y="617570"/>
                  </a:lnTo>
                </a:path>
              </a:pathLst>
            </a:custGeom>
            <a:noFill/>
            <a:ln w="44450">
              <a:gradFill flip="none" rotWithShape="1">
                <a:gsLst>
                  <a:gs pos="0">
                    <a:srgbClr val="00B050"/>
                  </a:gs>
                  <a:gs pos="34000">
                    <a:srgbClr val="92D050"/>
                  </a:gs>
                  <a:gs pos="100000">
                    <a:schemeClr val="bg1">
                      <a:alpha val="12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371442" y="6500858"/>
              <a:ext cx="5772194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400" b="1" dirty="0">
                  <a:solidFill>
                    <a:srgbClr val="00B050"/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</a:rPr>
                <a:t>A</a:t>
              </a:r>
              <a:r>
                <a:rPr lang="en-US" altLang="zh-TW" sz="1400" b="1" dirty="0">
                  <a:solidFill>
                    <a:prstClr val="black"/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</a:rPr>
                <a:t>dvanced </a:t>
              </a:r>
              <a:r>
                <a:rPr lang="en-US" altLang="zh-TW" sz="1400" b="1" dirty="0">
                  <a:solidFill>
                    <a:srgbClr val="00B050"/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</a:rPr>
                <a:t>P</a:t>
              </a:r>
              <a:r>
                <a:rPr lang="en-US" altLang="zh-TW" sz="1400" b="1" dirty="0">
                  <a:solidFill>
                    <a:prstClr val="black"/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</a:rPr>
                <a:t>ower </a:t>
              </a:r>
              <a:r>
                <a:rPr lang="en-US" altLang="zh-TW" sz="1400" b="1" dirty="0">
                  <a:solidFill>
                    <a:srgbClr val="00B050"/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</a:rPr>
                <a:t>R</a:t>
              </a:r>
              <a:r>
                <a:rPr lang="en-US" altLang="zh-TW" sz="1400" b="1" dirty="0">
                  <a:solidFill>
                    <a:prstClr val="black"/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</a:rPr>
                <a:t>esearch </a:t>
              </a:r>
              <a:r>
                <a:rPr lang="en-US" altLang="zh-TW" sz="1400" b="1" dirty="0">
                  <a:solidFill>
                    <a:srgbClr val="00B050"/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</a:rPr>
                <a:t>C</a:t>
              </a:r>
              <a:r>
                <a:rPr lang="en-US" altLang="zh-TW" sz="1400" b="1" dirty="0">
                  <a:solidFill>
                    <a:prstClr val="black"/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</a:rPr>
                <a:t>enter – NTUME</a:t>
              </a:r>
            </a:p>
          </p:txBody>
        </p:sp>
        <p:sp>
          <p:nvSpPr>
            <p:cNvPr id="15" name="矩形 14"/>
            <p:cNvSpPr/>
            <p:nvPr userDrawn="1"/>
          </p:nvSpPr>
          <p:spPr>
            <a:xfrm rot="10800000" flipH="1" flipV="1">
              <a:off x="3038726" y="6550940"/>
              <a:ext cx="6105269" cy="307057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20000">
                  <a:srgbClr val="92D050"/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橢圓 16"/>
          <p:cNvSpPr>
            <a:spLocks noChangeAspect="1"/>
          </p:cNvSpPr>
          <p:nvPr userDrawn="1"/>
        </p:nvSpPr>
        <p:spPr>
          <a:xfrm>
            <a:off x="8480603" y="0"/>
            <a:ext cx="663392" cy="663392"/>
          </a:xfrm>
          <a:prstGeom prst="ellipse">
            <a:avLst/>
          </a:prstGeom>
          <a:blipFill dpi="0" rotWithShape="1">
            <a:blip r:embed="rId10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48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8" r:id="rId3"/>
    <p:sldLayoutId id="2147483712" r:id="rId4"/>
    <p:sldLayoutId id="2147483719" r:id="rId5"/>
    <p:sldLayoutId id="2147483717" r:id="rId6"/>
    <p:sldLayoutId id="2147483720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9B7EB6C-9737-41C0-9510-47510C675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8C69E3-57BA-47ED-82E4-FBC055A02C2D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A3FDAA-7E71-46EF-9253-49D43965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虛擬儀控之設計與應用期末專題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D5141AE-D027-4490-B1CB-E5BB7949EA7B}"/>
              </a:ext>
            </a:extLst>
          </p:cNvPr>
          <p:cNvSpPr txBox="1"/>
          <p:nvPr/>
        </p:nvSpPr>
        <p:spPr>
          <a:xfrm>
            <a:off x="6372200" y="342900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系級 </a:t>
            </a:r>
            <a:r>
              <a:rPr lang="en-US" altLang="zh-TW" b="1" dirty="0"/>
              <a:t>:</a:t>
            </a:r>
            <a:r>
              <a:rPr lang="zh-TW" altLang="en-US" b="1" dirty="0"/>
              <a:t> 機械所碩二</a:t>
            </a:r>
            <a:endParaRPr lang="en-US" altLang="zh-TW" b="1" dirty="0"/>
          </a:p>
          <a:p>
            <a:r>
              <a:rPr lang="zh-TW" altLang="en-US" b="1" dirty="0"/>
              <a:t>姓名 </a:t>
            </a:r>
            <a:r>
              <a:rPr lang="en-US" altLang="zh-TW" b="1" dirty="0"/>
              <a:t>: </a:t>
            </a:r>
            <a:r>
              <a:rPr lang="zh-TW" altLang="en-US" b="1" dirty="0"/>
              <a:t>楊承餘</a:t>
            </a:r>
            <a:endParaRPr lang="en-US" altLang="zh-TW" b="1" dirty="0"/>
          </a:p>
          <a:p>
            <a:r>
              <a:rPr lang="zh-TW" altLang="en-US" b="1" dirty="0"/>
              <a:t>學號 </a:t>
            </a:r>
            <a:r>
              <a:rPr lang="en-US" altLang="zh-TW" b="1" dirty="0"/>
              <a:t>: R08522506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4330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42D0248-6803-4707-A07C-93E58904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287"/>
            <a:ext cx="9144000" cy="362760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27214A-A0B4-4B2F-9DBC-3B2C6F2C2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8C69E3-57BA-47ED-82E4-FBC055A02C2D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1935C4-A81C-4D8C-B235-20538A7348DD}"/>
              </a:ext>
            </a:extLst>
          </p:cNvPr>
          <p:cNvSpPr txBox="1"/>
          <p:nvPr/>
        </p:nvSpPr>
        <p:spPr>
          <a:xfrm>
            <a:off x="124177" y="4541253"/>
            <a:ext cx="240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程式主要用途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F20CF7E-D033-453C-9D19-33479D792734}"/>
              </a:ext>
            </a:extLst>
          </p:cNvPr>
          <p:cNvGrpSpPr/>
          <p:nvPr/>
        </p:nvGrpSpPr>
        <p:grpSpPr>
          <a:xfrm>
            <a:off x="159106" y="4962445"/>
            <a:ext cx="2369850" cy="1419361"/>
            <a:chOff x="732100" y="5085182"/>
            <a:chExt cx="2369850" cy="141936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97B5597-9EFF-485E-9F7D-3DEAFA3DAF46}"/>
                </a:ext>
              </a:extLst>
            </p:cNvPr>
            <p:cNvSpPr/>
            <p:nvPr/>
          </p:nvSpPr>
          <p:spPr>
            <a:xfrm>
              <a:off x="732100" y="5085182"/>
              <a:ext cx="2369850" cy="141936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A707503-8322-4204-A478-731BE0A6310E}"/>
                </a:ext>
              </a:extLst>
            </p:cNvPr>
            <p:cNvSpPr/>
            <p:nvPr/>
          </p:nvSpPr>
          <p:spPr>
            <a:xfrm>
              <a:off x="846683" y="5194697"/>
              <a:ext cx="214068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/>
                <a:t>車輛行進間能耗</a:t>
              </a:r>
              <a:r>
                <a:rPr lang="en-US" altLang="zh-TW" b="1" dirty="0"/>
                <a:t>: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/>
                <a:t>油耗</a:t>
              </a:r>
              <a:endParaRPr lang="en-US" altLang="zh-TW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/>
                <a:t>各動力系統能耗</a:t>
              </a:r>
              <a:endParaRPr lang="en-US" altLang="zh-TW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/>
                <a:t>電池</a:t>
              </a:r>
              <a:r>
                <a:rPr lang="en-US" altLang="zh-TW" dirty="0"/>
                <a:t>SOC</a:t>
              </a:r>
              <a:r>
                <a:rPr lang="zh-TW" altLang="en-US" dirty="0"/>
                <a:t>變化</a:t>
              </a:r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6241B7C8-5A8D-4F8A-AE01-2C98D03C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油電車輛縱向動態模型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45424F-5A14-4972-86E4-B56A096EBAF8}"/>
              </a:ext>
            </a:extLst>
          </p:cNvPr>
          <p:cNvSpPr txBox="1"/>
          <p:nvPr/>
        </p:nvSpPr>
        <p:spPr>
          <a:xfrm>
            <a:off x="154120" y="108397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</a:rPr>
              <a:t>模型架構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5A2AF3C-705B-44C1-AD28-28BD38D06B05}"/>
              </a:ext>
            </a:extLst>
          </p:cNvPr>
          <p:cNvGrpSpPr/>
          <p:nvPr/>
        </p:nvGrpSpPr>
        <p:grpSpPr>
          <a:xfrm>
            <a:off x="3563888" y="4962445"/>
            <a:ext cx="5480578" cy="1419361"/>
            <a:chOff x="732100" y="5085182"/>
            <a:chExt cx="2369850" cy="14193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767B00-33B2-4244-9768-DBB0C674494E}"/>
                </a:ext>
              </a:extLst>
            </p:cNvPr>
            <p:cNvSpPr/>
            <p:nvPr/>
          </p:nvSpPr>
          <p:spPr>
            <a:xfrm>
              <a:off x="732100" y="5085182"/>
              <a:ext cx="2369850" cy="141936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E42FFE-31E9-4E28-90F7-9EF1C0F1F464}"/>
                </a:ext>
              </a:extLst>
            </p:cNvPr>
            <p:cNvSpPr/>
            <p:nvPr/>
          </p:nvSpPr>
          <p:spPr>
            <a:xfrm>
              <a:off x="846683" y="5194697"/>
              <a:ext cx="217996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/>
                <a:t>將路徑資料匯入、</a:t>
              </a:r>
              <a:r>
                <a:rPr lang="en-US" altLang="zh-TW" dirty="0"/>
                <a:t>data</a:t>
              </a:r>
              <a:r>
                <a:rPr lang="zh-TW" altLang="en-US" dirty="0"/>
                <a:t>匯出</a:t>
              </a:r>
              <a:endParaRPr lang="en-US" altLang="zh-TW" dirty="0"/>
            </a:p>
            <a:p>
              <a:r>
                <a:rPr lang="en-US" altLang="zh-TW" dirty="0"/>
                <a:t>(</a:t>
              </a:r>
              <a:r>
                <a:rPr lang="zh-TW" altLang="en-US" dirty="0"/>
                <a:t>時間對應車輛速度</a:t>
              </a:r>
              <a:r>
                <a:rPr lang="en-US" altLang="zh-TW" dirty="0"/>
                <a:t>s-kph)(WMTC-600s)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TW" dirty="0"/>
                <a:t>Structure(while</a:t>
              </a:r>
              <a:r>
                <a:rPr lang="zh-TW" altLang="en-US" dirty="0"/>
                <a:t>、</a:t>
              </a:r>
              <a:r>
                <a:rPr lang="en-US" altLang="zh-TW" dirty="0"/>
                <a:t>for</a:t>
              </a:r>
              <a:r>
                <a:rPr lang="zh-TW" altLang="en-US" dirty="0"/>
                <a:t>、</a:t>
              </a:r>
              <a:r>
                <a:rPr lang="en-US" altLang="zh-TW" dirty="0"/>
                <a:t>sequence</a:t>
              </a:r>
              <a:r>
                <a:rPr lang="zh-TW" altLang="en-US" dirty="0"/>
                <a:t>、</a:t>
              </a:r>
              <a:r>
                <a:rPr lang="en-US" altLang="zh-TW" dirty="0"/>
                <a:t>case)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TW" dirty="0"/>
                <a:t>Local</a:t>
              </a:r>
              <a:r>
                <a:rPr lang="zh-TW" altLang="en-US" dirty="0"/>
                <a:t> </a:t>
              </a:r>
              <a:r>
                <a:rPr lang="en-US" altLang="zh-TW" dirty="0"/>
                <a:t>variable</a:t>
              </a:r>
              <a:r>
                <a:rPr lang="zh-TW" altLang="en-US" dirty="0"/>
                <a:t>、</a:t>
              </a:r>
              <a:r>
                <a:rPr lang="en-US" altLang="zh-TW" dirty="0"/>
                <a:t>Shift Register</a:t>
              </a: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B549F2-CF8C-4B95-9798-347DBFD1A4ED}"/>
              </a:ext>
            </a:extLst>
          </p:cNvPr>
          <p:cNvSpPr txBox="1"/>
          <p:nvPr/>
        </p:nvSpPr>
        <p:spPr>
          <a:xfrm>
            <a:off x="3563888" y="4538356"/>
            <a:ext cx="240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使用到的功能</a:t>
            </a:r>
          </a:p>
        </p:txBody>
      </p:sp>
    </p:spTree>
    <p:extLst>
      <p:ext uri="{BB962C8B-B14F-4D97-AF65-F5344CB8AC3E}">
        <p14:creationId xmlns:p14="http://schemas.microsoft.com/office/powerpoint/2010/main" val="248094464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152174</TotalTime>
  <Words>86</Words>
  <Application>Microsoft Office PowerPoint</Application>
  <PresentationFormat>如螢幕大小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Times New Roman</vt:lpstr>
      <vt:lpstr>Wingdings</vt:lpstr>
      <vt:lpstr>佈景主題1</vt:lpstr>
      <vt:lpstr>虛擬儀控之設計與應用期末專題</vt:lpstr>
      <vt:lpstr>油電車輛縱向動態模型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Lu wen han</dc:creator>
  <cp:lastModifiedBy>承餘 楊</cp:lastModifiedBy>
  <cp:revision>3715</cp:revision>
  <cp:lastPrinted>2016-06-01T12:59:17Z</cp:lastPrinted>
  <dcterms:created xsi:type="dcterms:W3CDTF">2013-07-10T14:51:56Z</dcterms:created>
  <dcterms:modified xsi:type="dcterms:W3CDTF">2021-06-25T11:45:39Z</dcterms:modified>
</cp:coreProperties>
</file>