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65" r:id="rId4"/>
    <p:sldId id="257" r:id="rId5"/>
    <p:sldId id="259" r:id="rId6"/>
    <p:sldId id="264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2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5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7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546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11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96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373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20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1D37DE-3DF7-4FBE-B388-603334C14ECD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7F2CB1C-6CDB-4148-8B8C-36FE84AB75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67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052945"/>
            <a:ext cx="7766936" cy="2997891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虛擬儀控之設計與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 期末專題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百步穿楊</a:t>
            </a:r>
            <a:r>
              <a:rPr lang="en-US" altLang="zh-TW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射箭模擬器</a:t>
            </a:r>
            <a:r>
              <a:rPr lang="en-US" altLang="zh-TW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656754"/>
            <a:ext cx="3674533" cy="1217573"/>
          </a:xfrm>
        </p:spPr>
        <p:txBody>
          <a:bodyPr>
            <a:normAutofit/>
          </a:bodyPr>
          <a:lstStyle/>
          <a:p>
            <a:endParaRPr lang="en-US" altLang="zh-TW" sz="1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許心平 </a:t>
            </a:r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R09522608</a:t>
            </a: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4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64" y="586726"/>
            <a:ext cx="10251348" cy="62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Toggle keyboard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4091" y="2678545"/>
            <a:ext cx="4424917" cy="31496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2400" dirty="0" smtClean="0"/>
              <a:t>Boolean button </a:t>
            </a:r>
            <a:r>
              <a:rPr lang="en-US" altLang="zh-TW" sz="2400" dirty="0" smtClean="0"/>
              <a:t>properties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toggle button with esc/enter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26" y="2056327"/>
            <a:ext cx="4686954" cy="45916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91" y="2318217"/>
            <a:ext cx="3062784" cy="7206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202" y="3261698"/>
            <a:ext cx="1741938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91" y="3261698"/>
            <a:ext cx="181612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vi </a:t>
            </a:r>
            <a:r>
              <a:rPr lang="en-US" altLang="zh-TW" dirty="0" smtClean="0"/>
              <a:t>Using State </a:t>
            </a:r>
            <a:r>
              <a:rPr lang="en-US" altLang="zh-TW" dirty="0"/>
              <a:t>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48436" y="1807152"/>
            <a:ext cx="2762372" cy="4351338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Init</a:t>
            </a:r>
            <a:endParaRPr lang="en-US" altLang="zh-TW" sz="2400" dirty="0" smtClean="0"/>
          </a:p>
          <a:p>
            <a:r>
              <a:rPr lang="en-US" altLang="zh-TW" sz="2400" dirty="0" smtClean="0"/>
              <a:t>Wait</a:t>
            </a:r>
          </a:p>
          <a:p>
            <a:r>
              <a:rPr lang="en-US" altLang="zh-TW" sz="2400" dirty="0" smtClean="0"/>
              <a:t>Game (</a:t>
            </a:r>
            <a:r>
              <a:rPr lang="en-US" altLang="zh-TW" sz="2400" dirty="0" err="1" smtClean="0"/>
              <a:t>subvi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r>
              <a:rPr lang="en-US" altLang="zh-TW" sz="2400" dirty="0" err="1" smtClean="0"/>
              <a:t>Highscore</a:t>
            </a:r>
            <a:r>
              <a:rPr lang="en-US" altLang="zh-TW" sz="2400" dirty="0" smtClean="0"/>
              <a:t> (</a:t>
            </a:r>
            <a:r>
              <a:rPr lang="en-US" altLang="zh-TW" sz="2400" dirty="0" err="1"/>
              <a:t>subvi</a:t>
            </a:r>
            <a:r>
              <a:rPr lang="en-US" altLang="zh-TW" sz="2400" dirty="0"/>
              <a:t>)</a:t>
            </a:r>
            <a:endParaRPr lang="en-US" altLang="zh-TW" sz="2400" dirty="0" smtClean="0"/>
          </a:p>
          <a:p>
            <a:r>
              <a:rPr lang="en-US" altLang="zh-TW" sz="2400" dirty="0" smtClean="0"/>
              <a:t>Hint (</a:t>
            </a:r>
            <a:r>
              <a:rPr lang="en-US" altLang="zh-TW" sz="2400" dirty="0" err="1"/>
              <a:t>subvi</a:t>
            </a:r>
            <a:r>
              <a:rPr lang="en-US" altLang="zh-TW" sz="2400" dirty="0"/>
              <a:t>)</a:t>
            </a:r>
            <a:endParaRPr lang="en-US" altLang="zh-TW" sz="2400" dirty="0" smtClean="0"/>
          </a:p>
          <a:p>
            <a:r>
              <a:rPr lang="en-US" altLang="zh-TW" sz="2400" dirty="0" smtClean="0"/>
              <a:t>About (</a:t>
            </a:r>
            <a:r>
              <a:rPr lang="en-US" altLang="zh-TW" sz="2400" dirty="0" err="1"/>
              <a:t>subvi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9" y="2102717"/>
            <a:ext cx="8591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Play game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Parameters</a:t>
            </a:r>
          </a:p>
          <a:p>
            <a:pPr marL="0" indent="0">
              <a:buNone/>
            </a:pPr>
            <a:r>
              <a:rPr lang="en-US" altLang="zh-TW" sz="2400" dirty="0" smtClean="0"/>
              <a:t>	Mouse event &amp; Motion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Result</a:t>
            </a:r>
            <a:endParaRPr lang="en-US" altLang="zh-TW" sz="2400" dirty="0"/>
          </a:p>
          <a:p>
            <a:r>
              <a:rPr lang="en-US" altLang="zh-TW" sz="2400" dirty="0" smtClean="0"/>
              <a:t>Record </a:t>
            </a:r>
            <a:r>
              <a:rPr lang="en-US" altLang="zh-TW" sz="2400" dirty="0" err="1" smtClean="0"/>
              <a:t>highscore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9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80" y="603093"/>
            <a:ext cx="8555183" cy="625490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4048" y="100584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Play game /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5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81" y="572655"/>
            <a:ext cx="11392655" cy="62853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4048" y="100584"/>
            <a:ext cx="34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Play game / Mouse event &amp; Motion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3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Mouse down 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80284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Event structure to capture mouse position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2497" r="7525"/>
          <a:stretch/>
        </p:blipFill>
        <p:spPr>
          <a:xfrm>
            <a:off x="1246830" y="2983345"/>
            <a:ext cx="4685213" cy="31246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36" y="2978582"/>
            <a:ext cx="448690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8" y="566943"/>
            <a:ext cx="9875982" cy="629105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4048" y="100584"/>
            <a:ext cx="18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Play game /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1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4456"/>
          <a:stretch/>
        </p:blipFill>
        <p:spPr>
          <a:xfrm>
            <a:off x="249149" y="1043709"/>
            <a:ext cx="11702679" cy="50569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4048" y="100584"/>
            <a:ext cx="18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Record </a:t>
            </a:r>
            <a:r>
              <a:rPr lang="en-US" altLang="zh-TW" dirty="0" err="1"/>
              <a:t>highscore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Highscore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68" t="2850" r="35597" b="2776"/>
          <a:stretch/>
        </p:blipFill>
        <p:spPr>
          <a:xfrm>
            <a:off x="6664868" y="2173156"/>
            <a:ext cx="4004822" cy="43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57" y="2173156"/>
            <a:ext cx="486351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179</TotalTime>
  <Words>69</Words>
  <Application>Microsoft Office PowerPoint</Application>
  <PresentationFormat>寬螢幕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Gill Sans MT</vt:lpstr>
      <vt:lpstr>Wingdings 2</vt:lpstr>
      <vt:lpstr>紅利</vt:lpstr>
      <vt:lpstr>虛擬儀控之設計與應用 期末專題  百步穿楊(射箭模擬器)</vt:lpstr>
      <vt:lpstr>main vi Using State machine</vt:lpstr>
      <vt:lpstr>Game</vt:lpstr>
      <vt:lpstr>PowerPoint 簡報</vt:lpstr>
      <vt:lpstr>PowerPoint 簡報</vt:lpstr>
      <vt:lpstr>Mouse down event</vt:lpstr>
      <vt:lpstr>PowerPoint 簡報</vt:lpstr>
      <vt:lpstr>PowerPoint 簡報</vt:lpstr>
      <vt:lpstr>Highscore</vt:lpstr>
      <vt:lpstr>PowerPoint 簡報</vt:lpstr>
      <vt:lpstr>Toggle keyboard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虛擬儀控之設計與應用 期末專題 百步穿楊(射箭模擬器)</dc:title>
  <dc:creator>HP Hsu</dc:creator>
  <cp:lastModifiedBy>HP Hsu</cp:lastModifiedBy>
  <cp:revision>9</cp:revision>
  <dcterms:created xsi:type="dcterms:W3CDTF">2021-06-17T13:40:09Z</dcterms:created>
  <dcterms:modified xsi:type="dcterms:W3CDTF">2021-06-21T11:24:36Z</dcterms:modified>
</cp:coreProperties>
</file>