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7566f2c0aa9bb51" providerId="LiveId" clId="{AF64B92A-FE9B-4F10-AB1E-5DB20386CF91}"/>
    <pc:docChg chg="custSel addSld modSld sldOrd">
      <pc:chgData name="" userId="37566f2c0aa9bb51" providerId="LiveId" clId="{AF64B92A-FE9B-4F10-AB1E-5DB20386CF91}" dt="2021-06-20T22:04:05.776" v="718" actId="1076"/>
      <pc:docMkLst>
        <pc:docMk/>
      </pc:docMkLst>
      <pc:sldChg chg="addSp modSp">
        <pc:chgData name="" userId="37566f2c0aa9bb51" providerId="LiveId" clId="{AF64B92A-FE9B-4F10-AB1E-5DB20386CF91}" dt="2021-06-20T20:58:56.325" v="82" actId="1076"/>
        <pc:sldMkLst>
          <pc:docMk/>
          <pc:sldMk cId="1810028343" sldId="257"/>
        </pc:sldMkLst>
        <pc:spChg chg="mod">
          <ac:chgData name="" userId="37566f2c0aa9bb51" providerId="LiveId" clId="{AF64B92A-FE9B-4F10-AB1E-5DB20386CF91}" dt="2021-06-20T20:58:51.577" v="79" actId="1076"/>
          <ac:spMkLst>
            <pc:docMk/>
            <pc:sldMk cId="1810028343" sldId="257"/>
            <ac:spMk id="3" creationId="{EB747408-3590-4A8C-B597-8B67D7269AA8}"/>
          </ac:spMkLst>
        </pc:spChg>
        <pc:picChg chg="add mod">
          <ac:chgData name="" userId="37566f2c0aa9bb51" providerId="LiveId" clId="{AF64B92A-FE9B-4F10-AB1E-5DB20386CF91}" dt="2021-06-20T20:47:14.083" v="4" actId="1076"/>
          <ac:picMkLst>
            <pc:docMk/>
            <pc:sldMk cId="1810028343" sldId="257"/>
            <ac:picMk id="5" creationId="{1C7BECFD-6ABB-4266-8E5F-670020417B82}"/>
          </ac:picMkLst>
        </pc:picChg>
        <pc:picChg chg="add mod">
          <ac:chgData name="" userId="37566f2c0aa9bb51" providerId="LiveId" clId="{AF64B92A-FE9B-4F10-AB1E-5DB20386CF91}" dt="2021-06-20T20:58:53.539" v="80" actId="1076"/>
          <ac:picMkLst>
            <pc:docMk/>
            <pc:sldMk cId="1810028343" sldId="257"/>
            <ac:picMk id="6" creationId="{9C1FE68B-28AC-47AC-AD0E-82C999595762}"/>
          </ac:picMkLst>
        </pc:picChg>
        <pc:picChg chg="add mod">
          <ac:chgData name="" userId="37566f2c0aa9bb51" providerId="LiveId" clId="{AF64B92A-FE9B-4F10-AB1E-5DB20386CF91}" dt="2021-06-20T20:58:54.961" v="81" actId="1076"/>
          <ac:picMkLst>
            <pc:docMk/>
            <pc:sldMk cId="1810028343" sldId="257"/>
            <ac:picMk id="7" creationId="{1F613DE4-21FD-424E-84E4-AAEB7DDE9FFE}"/>
          </ac:picMkLst>
        </pc:picChg>
        <pc:picChg chg="add mod">
          <ac:chgData name="" userId="37566f2c0aa9bb51" providerId="LiveId" clId="{AF64B92A-FE9B-4F10-AB1E-5DB20386CF91}" dt="2021-06-20T20:58:56.325" v="82" actId="1076"/>
          <ac:picMkLst>
            <pc:docMk/>
            <pc:sldMk cId="1810028343" sldId="257"/>
            <ac:picMk id="8" creationId="{CA0CC756-BE48-427A-A9FF-09A31873CF2F}"/>
          </ac:picMkLst>
        </pc:picChg>
      </pc:sldChg>
      <pc:sldChg chg="addSp delSp modSp">
        <pc:chgData name="" userId="37566f2c0aa9bb51" providerId="LiveId" clId="{AF64B92A-FE9B-4F10-AB1E-5DB20386CF91}" dt="2021-06-20T21:10:14.110" v="199" actId="1076"/>
        <pc:sldMkLst>
          <pc:docMk/>
          <pc:sldMk cId="1975025241" sldId="258"/>
        </pc:sldMkLst>
        <pc:spChg chg="del">
          <ac:chgData name="" userId="37566f2c0aa9bb51" providerId="LiveId" clId="{AF64B92A-FE9B-4F10-AB1E-5DB20386CF91}" dt="2021-06-20T21:03:22.736" v="87" actId="478"/>
          <ac:spMkLst>
            <pc:docMk/>
            <pc:sldMk cId="1975025241" sldId="258"/>
            <ac:spMk id="2" creationId="{0540E640-81FB-4AD7-BD99-3AE449551F9F}"/>
          </ac:spMkLst>
        </pc:spChg>
        <pc:spChg chg="del mod">
          <ac:chgData name="" userId="37566f2c0aa9bb51" providerId="LiveId" clId="{AF64B92A-FE9B-4F10-AB1E-5DB20386CF91}" dt="2021-06-20T21:03:21.123" v="86" actId="478"/>
          <ac:spMkLst>
            <pc:docMk/>
            <pc:sldMk cId="1975025241" sldId="258"/>
            <ac:spMk id="3" creationId="{F36AEC0D-FD30-4F4A-A244-000CFE570415}"/>
          </ac:spMkLst>
        </pc:spChg>
        <pc:spChg chg="add mod">
          <ac:chgData name="" userId="37566f2c0aa9bb51" providerId="LiveId" clId="{AF64B92A-FE9B-4F10-AB1E-5DB20386CF91}" dt="2021-06-20T21:04:12.453" v="181" actId="12"/>
          <ac:spMkLst>
            <pc:docMk/>
            <pc:sldMk cId="1975025241" sldId="258"/>
            <ac:spMk id="5" creationId="{86980294-2E76-450A-837F-048211629B81}"/>
          </ac:spMkLst>
        </pc:spChg>
        <pc:picChg chg="add mod">
          <ac:chgData name="" userId="37566f2c0aa9bb51" providerId="LiveId" clId="{AF64B92A-FE9B-4F10-AB1E-5DB20386CF91}" dt="2021-06-20T21:10:14.110" v="199" actId="1076"/>
          <ac:picMkLst>
            <pc:docMk/>
            <pc:sldMk cId="1975025241" sldId="258"/>
            <ac:picMk id="4" creationId="{EE24EB50-27CB-4059-A16F-C3CC05C50166}"/>
          </ac:picMkLst>
        </pc:picChg>
        <pc:picChg chg="add del mod">
          <ac:chgData name="" userId="37566f2c0aa9bb51" providerId="LiveId" clId="{AF64B92A-FE9B-4F10-AB1E-5DB20386CF91}" dt="2021-06-20T21:06:48.734" v="191" actId="478"/>
          <ac:picMkLst>
            <pc:docMk/>
            <pc:sldMk cId="1975025241" sldId="258"/>
            <ac:picMk id="6" creationId="{F47E0BB9-7FBD-4480-93B5-32F563C0EF55}"/>
          </ac:picMkLst>
        </pc:picChg>
        <pc:picChg chg="add mod">
          <ac:chgData name="" userId="37566f2c0aa9bb51" providerId="LiveId" clId="{AF64B92A-FE9B-4F10-AB1E-5DB20386CF91}" dt="2021-06-20T21:10:12.531" v="198" actId="1076"/>
          <ac:picMkLst>
            <pc:docMk/>
            <pc:sldMk cId="1975025241" sldId="258"/>
            <ac:picMk id="7" creationId="{11ACEE3F-041C-4AD8-9A83-F17CC7859525}"/>
          </ac:picMkLst>
        </pc:picChg>
      </pc:sldChg>
      <pc:sldChg chg="addSp delSp modSp">
        <pc:chgData name="" userId="37566f2c0aa9bb51" providerId="LiveId" clId="{AF64B92A-FE9B-4F10-AB1E-5DB20386CF91}" dt="2021-06-20T21:49:39.307" v="542" actId="1038"/>
        <pc:sldMkLst>
          <pc:docMk/>
          <pc:sldMk cId="1236705906" sldId="259"/>
        </pc:sldMkLst>
        <pc:spChg chg="del">
          <ac:chgData name="" userId="37566f2c0aa9bb51" providerId="LiveId" clId="{AF64B92A-FE9B-4F10-AB1E-5DB20386CF91}" dt="2021-06-20T21:14:36.410" v="203" actId="478"/>
          <ac:spMkLst>
            <pc:docMk/>
            <pc:sldMk cId="1236705906" sldId="259"/>
            <ac:spMk id="2" creationId="{5C7D1741-56A4-4890-8AA0-3418CA45BB59}"/>
          </ac:spMkLst>
        </pc:spChg>
        <pc:spChg chg="del">
          <ac:chgData name="" userId="37566f2c0aa9bb51" providerId="LiveId" clId="{AF64B92A-FE9B-4F10-AB1E-5DB20386CF91}" dt="2021-06-20T21:13:19.806" v="200" actId="478"/>
          <ac:spMkLst>
            <pc:docMk/>
            <pc:sldMk cId="1236705906" sldId="259"/>
            <ac:spMk id="3" creationId="{5DE09A55-6DA7-4EBD-B48F-7EDCED9916CF}"/>
          </ac:spMkLst>
        </pc:spChg>
        <pc:spChg chg="add del mod">
          <ac:chgData name="" userId="37566f2c0aa9bb51" providerId="LiveId" clId="{AF64B92A-FE9B-4F10-AB1E-5DB20386CF91}" dt="2021-06-20T21:45:08.207" v="370"/>
          <ac:spMkLst>
            <pc:docMk/>
            <pc:sldMk cId="1236705906" sldId="259"/>
            <ac:spMk id="19" creationId="{8DE9B97C-9F05-463C-9D18-C1A3E3BDC7C8}"/>
          </ac:spMkLst>
        </pc:spChg>
        <pc:spChg chg="add mod">
          <ac:chgData name="" userId="37566f2c0aa9bb51" providerId="LiveId" clId="{AF64B92A-FE9B-4F10-AB1E-5DB20386CF91}" dt="2021-06-20T21:49:29.616" v="519" actId="403"/>
          <ac:spMkLst>
            <pc:docMk/>
            <pc:sldMk cId="1236705906" sldId="259"/>
            <ac:spMk id="21" creationId="{6064D73D-2B61-4909-B772-7510CD038DA9}"/>
          </ac:spMkLst>
        </pc:spChg>
        <pc:spChg chg="add mod">
          <ac:chgData name="" userId="37566f2c0aa9bb51" providerId="LiveId" clId="{AF64B92A-FE9B-4F10-AB1E-5DB20386CF91}" dt="2021-06-20T21:49:39.307" v="542" actId="1038"/>
          <ac:spMkLst>
            <pc:docMk/>
            <pc:sldMk cId="1236705906" sldId="259"/>
            <ac:spMk id="23" creationId="{DED37572-DDC9-487E-8477-E9B0E73AE3A4}"/>
          </ac:spMkLst>
        </pc:spChg>
        <pc:picChg chg="add del mod">
          <ac:chgData name="" userId="37566f2c0aa9bb51" providerId="LiveId" clId="{AF64B92A-FE9B-4F10-AB1E-5DB20386CF91}" dt="2021-06-20T21:21:23.256" v="215" actId="478"/>
          <ac:picMkLst>
            <pc:docMk/>
            <pc:sldMk cId="1236705906" sldId="259"/>
            <ac:picMk id="4" creationId="{B57520DE-53C9-42B5-BBE2-7695D3DB7BC3}"/>
          </ac:picMkLst>
        </pc:picChg>
        <pc:picChg chg="add mod">
          <ac:chgData name="" userId="37566f2c0aa9bb51" providerId="LiveId" clId="{AF64B92A-FE9B-4F10-AB1E-5DB20386CF91}" dt="2021-06-20T21:49:39.307" v="542" actId="1038"/>
          <ac:picMkLst>
            <pc:docMk/>
            <pc:sldMk cId="1236705906" sldId="259"/>
            <ac:picMk id="5" creationId="{61855826-3ED9-4A5E-9F7A-FFED61EE23C3}"/>
          </ac:picMkLst>
        </pc:picChg>
        <pc:picChg chg="add mod">
          <ac:chgData name="" userId="37566f2c0aa9bb51" providerId="LiveId" clId="{AF64B92A-FE9B-4F10-AB1E-5DB20386CF91}" dt="2021-06-20T21:48:29.912" v="452" actId="1076"/>
          <ac:picMkLst>
            <pc:docMk/>
            <pc:sldMk cId="1236705906" sldId="259"/>
            <ac:picMk id="7" creationId="{1E6CB8DE-8C61-4CFF-984A-8D399B5AAE36}"/>
          </ac:picMkLst>
        </pc:picChg>
        <pc:picChg chg="add mod">
          <ac:chgData name="" userId="37566f2c0aa9bb51" providerId="LiveId" clId="{AF64B92A-FE9B-4F10-AB1E-5DB20386CF91}" dt="2021-06-20T21:49:39.307" v="542" actId="1038"/>
          <ac:picMkLst>
            <pc:docMk/>
            <pc:sldMk cId="1236705906" sldId="259"/>
            <ac:picMk id="8" creationId="{391DDEE8-1DA5-44E2-B732-DAF15A89F51E}"/>
          </ac:picMkLst>
        </pc:picChg>
        <pc:picChg chg="add del mod">
          <ac:chgData name="" userId="37566f2c0aa9bb51" providerId="LiveId" clId="{AF64B92A-FE9B-4F10-AB1E-5DB20386CF91}" dt="2021-06-20T21:45:40.872" v="381"/>
          <ac:picMkLst>
            <pc:docMk/>
            <pc:sldMk cId="1236705906" sldId="259"/>
            <ac:picMk id="12" creationId="{EBF4E380-D83E-43E0-ADE4-91710098B48E}"/>
          </ac:picMkLst>
        </pc:picChg>
        <pc:picChg chg="add del mod">
          <ac:chgData name="" userId="37566f2c0aa9bb51" providerId="LiveId" clId="{AF64B92A-FE9B-4F10-AB1E-5DB20386CF91}" dt="2021-06-20T21:45:36.686" v="379"/>
          <ac:picMkLst>
            <pc:docMk/>
            <pc:sldMk cId="1236705906" sldId="259"/>
            <ac:picMk id="13" creationId="{8B8D86D4-B5FF-4DDE-917A-BEB5A0983881}"/>
          </ac:picMkLst>
        </pc:picChg>
        <pc:picChg chg="add del mod">
          <ac:chgData name="" userId="37566f2c0aa9bb51" providerId="LiveId" clId="{AF64B92A-FE9B-4F10-AB1E-5DB20386CF91}" dt="2021-06-20T21:45:29.315" v="375"/>
          <ac:picMkLst>
            <pc:docMk/>
            <pc:sldMk cId="1236705906" sldId="259"/>
            <ac:picMk id="14" creationId="{0ADFF924-580E-485B-B31D-06CCA729D592}"/>
          </ac:picMkLst>
        </pc:picChg>
        <pc:picChg chg="add del mod">
          <ac:chgData name="" userId="37566f2c0aa9bb51" providerId="LiveId" clId="{AF64B92A-FE9B-4F10-AB1E-5DB20386CF91}" dt="2021-06-20T21:45:58.192" v="384"/>
          <ac:picMkLst>
            <pc:docMk/>
            <pc:sldMk cId="1236705906" sldId="259"/>
            <ac:picMk id="16" creationId="{6FC8FAAC-D688-4E33-993E-9C8ED011DDE3}"/>
          </ac:picMkLst>
        </pc:picChg>
        <pc:picChg chg="add del mod">
          <ac:chgData name="" userId="37566f2c0aa9bb51" providerId="LiveId" clId="{AF64B92A-FE9B-4F10-AB1E-5DB20386CF91}" dt="2021-06-20T21:45:58.192" v="384"/>
          <ac:picMkLst>
            <pc:docMk/>
            <pc:sldMk cId="1236705906" sldId="259"/>
            <ac:picMk id="18" creationId="{F664486F-9E58-41E0-9893-FEC31FCB67AC}"/>
          </ac:picMkLst>
        </pc:picChg>
        <pc:picChg chg="add mod">
          <ac:chgData name="" userId="37566f2c0aa9bb51" providerId="LiveId" clId="{AF64B92A-FE9B-4F10-AB1E-5DB20386CF91}" dt="2021-06-20T21:48:05.361" v="446" actId="1076"/>
          <ac:picMkLst>
            <pc:docMk/>
            <pc:sldMk cId="1236705906" sldId="259"/>
            <ac:picMk id="20" creationId="{D2CBD706-5387-4AC4-B45F-FB4E2D6696F8}"/>
          </ac:picMkLst>
        </pc:picChg>
        <pc:picChg chg="add mod">
          <ac:chgData name="" userId="37566f2c0aa9bb51" providerId="LiveId" clId="{AF64B92A-FE9B-4F10-AB1E-5DB20386CF91}" dt="2021-06-20T21:48:24.417" v="450" actId="14100"/>
          <ac:picMkLst>
            <pc:docMk/>
            <pc:sldMk cId="1236705906" sldId="259"/>
            <ac:picMk id="22" creationId="{1B87347D-5EEC-44D6-ADC0-E7208059D587}"/>
          </ac:picMkLst>
        </pc:picChg>
        <pc:cxnChg chg="add del mod">
          <ac:chgData name="" userId="37566f2c0aa9bb51" providerId="LiveId" clId="{AF64B92A-FE9B-4F10-AB1E-5DB20386CF91}" dt="2021-06-20T21:45:25.923" v="373" actId="478"/>
          <ac:cxnSpMkLst>
            <pc:docMk/>
            <pc:sldMk cId="1236705906" sldId="259"/>
            <ac:cxnSpMk id="10" creationId="{6D59EDB4-8860-4C27-9D23-E24223376CA4}"/>
          </ac:cxnSpMkLst>
        </pc:cxnChg>
      </pc:sldChg>
      <pc:sldChg chg="addSp delSp modSp">
        <pc:chgData name="" userId="37566f2c0aa9bb51" providerId="LiveId" clId="{AF64B92A-FE9B-4F10-AB1E-5DB20386CF91}" dt="2021-06-20T21:44:45.868" v="360" actId="1076"/>
        <pc:sldMkLst>
          <pc:docMk/>
          <pc:sldMk cId="3648880475" sldId="260"/>
        </pc:sldMkLst>
        <pc:spChg chg="del">
          <ac:chgData name="" userId="37566f2c0aa9bb51" providerId="LiveId" clId="{AF64B92A-FE9B-4F10-AB1E-5DB20386CF91}" dt="2021-06-20T21:36:37.611" v="249" actId="478"/>
          <ac:spMkLst>
            <pc:docMk/>
            <pc:sldMk cId="3648880475" sldId="260"/>
            <ac:spMk id="2" creationId="{D206347C-0EF0-4BEF-9302-D5087C721F2B}"/>
          </ac:spMkLst>
        </pc:spChg>
        <pc:spChg chg="del">
          <ac:chgData name="" userId="37566f2c0aa9bb51" providerId="LiveId" clId="{AF64B92A-FE9B-4F10-AB1E-5DB20386CF91}" dt="2021-06-20T21:36:37.153" v="248" actId="478"/>
          <ac:spMkLst>
            <pc:docMk/>
            <pc:sldMk cId="3648880475" sldId="260"/>
            <ac:spMk id="3" creationId="{BCC675CB-D3BF-4FEF-9D3C-8B7757001A33}"/>
          </ac:spMkLst>
        </pc:spChg>
        <pc:spChg chg="add mod">
          <ac:chgData name="" userId="37566f2c0aa9bb51" providerId="LiveId" clId="{AF64B92A-FE9B-4F10-AB1E-5DB20386CF91}" dt="2021-06-20T21:44:45.868" v="360" actId="1076"/>
          <ac:spMkLst>
            <pc:docMk/>
            <pc:sldMk cId="3648880475" sldId="260"/>
            <ac:spMk id="7" creationId="{BF4039AB-5155-4862-BBDC-5DEB7B89F710}"/>
          </ac:spMkLst>
        </pc:spChg>
        <pc:picChg chg="add del mod">
          <ac:chgData name="" userId="37566f2c0aa9bb51" providerId="LiveId" clId="{AF64B92A-FE9B-4F10-AB1E-5DB20386CF91}" dt="2021-06-20T21:36:47.991" v="254" actId="478"/>
          <ac:picMkLst>
            <pc:docMk/>
            <pc:sldMk cId="3648880475" sldId="260"/>
            <ac:picMk id="4" creationId="{FA06355F-6B73-49EF-9D1F-0F95D0472B20}"/>
          </ac:picMkLst>
        </pc:picChg>
        <pc:picChg chg="add mod">
          <ac:chgData name="" userId="37566f2c0aa9bb51" providerId="LiveId" clId="{AF64B92A-FE9B-4F10-AB1E-5DB20386CF91}" dt="2021-06-20T21:42:06.856" v="264" actId="1076"/>
          <ac:picMkLst>
            <pc:docMk/>
            <pc:sldMk cId="3648880475" sldId="260"/>
            <ac:picMk id="5" creationId="{E3D1DB49-443A-4233-9D8C-187E4FD24FBF}"/>
          </ac:picMkLst>
        </pc:picChg>
        <pc:picChg chg="add mod">
          <ac:chgData name="" userId="37566f2c0aa9bb51" providerId="LiveId" clId="{AF64B92A-FE9B-4F10-AB1E-5DB20386CF91}" dt="2021-06-20T21:42:07.630" v="265" actId="1076"/>
          <ac:picMkLst>
            <pc:docMk/>
            <pc:sldMk cId="3648880475" sldId="260"/>
            <ac:picMk id="6" creationId="{B9919121-3D85-496A-B144-6883C1DC124C}"/>
          </ac:picMkLst>
        </pc:picChg>
      </pc:sldChg>
      <pc:sldChg chg="addSp delSp modSp add ord">
        <pc:chgData name="" userId="37566f2c0aa9bb51" providerId="LiveId" clId="{AF64B92A-FE9B-4F10-AB1E-5DB20386CF91}" dt="2021-06-20T21:57:29.343" v="667" actId="14100"/>
        <pc:sldMkLst>
          <pc:docMk/>
          <pc:sldMk cId="1749498775" sldId="261"/>
        </pc:sldMkLst>
        <pc:spChg chg="del">
          <ac:chgData name="" userId="37566f2c0aa9bb51" providerId="LiveId" clId="{AF64B92A-FE9B-4F10-AB1E-5DB20386CF91}" dt="2021-06-20T21:45:32" v="376" actId="478"/>
          <ac:spMkLst>
            <pc:docMk/>
            <pc:sldMk cId="1749498775" sldId="261"/>
            <ac:spMk id="2" creationId="{9A3307AA-7258-43D2-8C71-3F610ECD548A}"/>
          </ac:spMkLst>
        </pc:spChg>
        <pc:spChg chg="del">
          <ac:chgData name="" userId="37566f2c0aa9bb51" providerId="LiveId" clId="{AF64B92A-FE9B-4F10-AB1E-5DB20386CF91}" dt="2021-06-20T21:45:32.875" v="377" actId="478"/>
          <ac:spMkLst>
            <pc:docMk/>
            <pc:sldMk cId="1749498775" sldId="261"/>
            <ac:spMk id="3" creationId="{F79E6490-DD7A-4840-ABDD-6E92B26068DB}"/>
          </ac:spMkLst>
        </pc:spChg>
        <pc:spChg chg="add mod">
          <ac:chgData name="" userId="37566f2c0aa9bb51" providerId="LiveId" clId="{AF64B92A-FE9B-4F10-AB1E-5DB20386CF91}" dt="2021-06-20T21:56:20.866" v="617" actId="1076"/>
          <ac:spMkLst>
            <pc:docMk/>
            <pc:sldMk cId="1749498775" sldId="261"/>
            <ac:spMk id="9" creationId="{C1695BFA-FE1B-488F-B3DC-63B6FEDB0E0B}"/>
          </ac:spMkLst>
        </pc:spChg>
        <pc:spChg chg="add mod">
          <ac:chgData name="" userId="37566f2c0aa9bb51" providerId="LiveId" clId="{AF64B92A-FE9B-4F10-AB1E-5DB20386CF91}" dt="2021-06-20T21:57:11.054" v="658" actId="1076"/>
          <ac:spMkLst>
            <pc:docMk/>
            <pc:sldMk cId="1749498775" sldId="261"/>
            <ac:spMk id="13" creationId="{CA763077-6AEB-4F3B-B21F-663AEA76D53F}"/>
          </ac:spMkLst>
        </pc:spChg>
        <pc:picChg chg="add del">
          <ac:chgData name="" userId="37566f2c0aa9bb51" providerId="LiveId" clId="{AF64B92A-FE9B-4F10-AB1E-5DB20386CF91}" dt="2021-06-20T21:53:56.826" v="586" actId="478"/>
          <ac:picMkLst>
            <pc:docMk/>
            <pc:sldMk cId="1749498775" sldId="261"/>
            <ac:picMk id="4" creationId="{A558F1CA-A910-45A1-A4C2-CB670EC19B00}"/>
          </ac:picMkLst>
        </pc:picChg>
        <pc:picChg chg="add mod">
          <ac:chgData name="" userId="37566f2c0aa9bb51" providerId="LiveId" clId="{AF64B92A-FE9B-4F10-AB1E-5DB20386CF91}" dt="2021-06-20T21:57:29.343" v="667" actId="14100"/>
          <ac:picMkLst>
            <pc:docMk/>
            <pc:sldMk cId="1749498775" sldId="261"/>
            <ac:picMk id="5" creationId="{013142A2-E0F1-4DF1-BE4E-C26F327748E1}"/>
          </ac:picMkLst>
        </pc:picChg>
        <pc:picChg chg="add mod">
          <ac:chgData name="" userId="37566f2c0aa9bb51" providerId="LiveId" clId="{AF64B92A-FE9B-4F10-AB1E-5DB20386CF91}" dt="2021-06-20T21:57:20.017" v="662" actId="1076"/>
          <ac:picMkLst>
            <pc:docMk/>
            <pc:sldMk cId="1749498775" sldId="261"/>
            <ac:picMk id="6" creationId="{ECA3239F-C4E6-4F6C-81AD-FE614ED0A35F}"/>
          </ac:picMkLst>
        </pc:picChg>
        <pc:picChg chg="add mod">
          <ac:chgData name="" userId="37566f2c0aa9bb51" providerId="LiveId" clId="{AF64B92A-FE9B-4F10-AB1E-5DB20386CF91}" dt="2021-06-20T21:57:22.125" v="663" actId="1076"/>
          <ac:picMkLst>
            <pc:docMk/>
            <pc:sldMk cId="1749498775" sldId="261"/>
            <ac:picMk id="7" creationId="{255A3D8E-4B7C-41B3-8B0A-F7A39D074679}"/>
          </ac:picMkLst>
        </pc:picChg>
        <pc:picChg chg="add mod">
          <ac:chgData name="" userId="37566f2c0aa9bb51" providerId="LiveId" clId="{AF64B92A-FE9B-4F10-AB1E-5DB20386CF91}" dt="2021-06-20T21:57:23.670" v="664" actId="1076"/>
          <ac:picMkLst>
            <pc:docMk/>
            <pc:sldMk cId="1749498775" sldId="261"/>
            <ac:picMk id="8" creationId="{6D42911A-D473-464C-B9FB-72D84476B89E}"/>
          </ac:picMkLst>
        </pc:picChg>
        <pc:picChg chg="add mod">
          <ac:chgData name="" userId="37566f2c0aa9bb51" providerId="LiveId" clId="{AF64B92A-FE9B-4F10-AB1E-5DB20386CF91}" dt="2021-06-20T21:57:16.175" v="661" actId="1076"/>
          <ac:picMkLst>
            <pc:docMk/>
            <pc:sldMk cId="1749498775" sldId="261"/>
            <ac:picMk id="10" creationId="{34F8B76A-47EC-4D50-AF92-A240BF62B80C}"/>
          </ac:picMkLst>
        </pc:picChg>
        <pc:picChg chg="add mod">
          <ac:chgData name="" userId="37566f2c0aa9bb51" providerId="LiveId" clId="{AF64B92A-FE9B-4F10-AB1E-5DB20386CF91}" dt="2021-06-20T21:57:13.810" v="659" actId="1076"/>
          <ac:picMkLst>
            <pc:docMk/>
            <pc:sldMk cId="1749498775" sldId="261"/>
            <ac:picMk id="11" creationId="{D8B2FB87-7F87-46A3-BE25-0E9829C759B3}"/>
          </ac:picMkLst>
        </pc:picChg>
        <pc:picChg chg="add mod">
          <ac:chgData name="" userId="37566f2c0aa9bb51" providerId="LiveId" clId="{AF64B92A-FE9B-4F10-AB1E-5DB20386CF91}" dt="2021-06-20T21:57:15.044" v="660" actId="1076"/>
          <ac:picMkLst>
            <pc:docMk/>
            <pc:sldMk cId="1749498775" sldId="261"/>
            <ac:picMk id="12" creationId="{51AADA91-DFD3-42F1-A7EC-1A9067C163A2}"/>
          </ac:picMkLst>
        </pc:picChg>
      </pc:sldChg>
      <pc:sldChg chg="addSp delSp modSp add">
        <pc:chgData name="" userId="37566f2c0aa9bb51" providerId="LiveId" clId="{AF64B92A-FE9B-4F10-AB1E-5DB20386CF91}" dt="2021-06-20T22:04:05.776" v="718" actId="1076"/>
        <pc:sldMkLst>
          <pc:docMk/>
          <pc:sldMk cId="2119382022" sldId="262"/>
        </pc:sldMkLst>
        <pc:spChg chg="del">
          <ac:chgData name="" userId="37566f2c0aa9bb51" providerId="LiveId" clId="{AF64B92A-FE9B-4F10-AB1E-5DB20386CF91}" dt="2021-06-20T21:59:09.034" v="669" actId="478"/>
          <ac:spMkLst>
            <pc:docMk/>
            <pc:sldMk cId="2119382022" sldId="262"/>
            <ac:spMk id="2" creationId="{C88CADCC-16C8-4DA4-AB12-3E77C6B2DB1A}"/>
          </ac:spMkLst>
        </pc:spChg>
        <pc:spChg chg="del">
          <ac:chgData name="" userId="37566f2c0aa9bb51" providerId="LiveId" clId="{AF64B92A-FE9B-4F10-AB1E-5DB20386CF91}" dt="2021-06-20T21:59:09.896" v="670" actId="478"/>
          <ac:spMkLst>
            <pc:docMk/>
            <pc:sldMk cId="2119382022" sldId="262"/>
            <ac:spMk id="3" creationId="{FAC826C6-90A5-415A-AAC0-1DF63FE6E073}"/>
          </ac:spMkLst>
        </pc:spChg>
        <pc:spChg chg="add mod">
          <ac:chgData name="" userId="37566f2c0aa9bb51" providerId="LiveId" clId="{AF64B92A-FE9B-4F10-AB1E-5DB20386CF91}" dt="2021-06-20T22:04:05.776" v="718" actId="1076"/>
          <ac:spMkLst>
            <pc:docMk/>
            <pc:sldMk cId="2119382022" sldId="262"/>
            <ac:spMk id="5" creationId="{C0FBA748-A347-4A7F-8252-47AA827D9FA9}"/>
          </ac:spMkLst>
        </pc:spChg>
        <pc:picChg chg="add mod">
          <ac:chgData name="" userId="37566f2c0aa9bb51" providerId="LiveId" clId="{AF64B92A-FE9B-4F10-AB1E-5DB20386CF91}" dt="2021-06-20T22:03:32.082" v="672" actId="1076"/>
          <ac:picMkLst>
            <pc:docMk/>
            <pc:sldMk cId="2119382022" sldId="262"/>
            <ac:picMk id="4" creationId="{A98A7B75-A666-4E2D-8462-0A448D3A80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E11EA-CFCE-4266-B62F-DC5DF5C85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208EF9-2D3F-44E8-A398-F9BD2A355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FA5A2F-DF30-431B-8415-D373DBFD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7D7E66-D2F9-43FD-88E7-921249CC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169F9B-CC58-4824-9771-6FC23D67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33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5A1F-6003-4999-BBDA-2AF11673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9CD86C-7D9F-47A8-BB26-3B89F0DF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AF5581-6AA4-451C-BE38-7E265267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0327F-E67D-435E-ACB2-56D2674D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54EBAE-D090-4C0C-82C4-38B53983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20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D2E6BF-64D4-4995-ADB7-40FD2C3D5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354CCB-2679-4BBD-9812-97C8E802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567DA6-FB22-4E0A-BA18-798BCB18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F6319C-ED11-4395-A8DB-2CD10637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D1D5A9-DCF6-4479-BCA0-51D38927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0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F0335-29E3-49C6-BDD6-165C9323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2ECA89-ABF4-4223-A5BC-E5CC7D99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EAEE6-E0E7-422E-A8F7-3C355976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E076AD-6284-424B-8E90-6697A4C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750295-74D6-4C24-8BA1-8B378B70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03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A6555-1F7B-466D-A888-2E60FA37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DC03B1-4078-474A-B04C-CCB75097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D6824-B83E-4A6F-A623-AD18BA7C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F9C5B-0767-490F-BA63-3B851419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186BA-A266-4F8E-BC20-62240192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7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B4E9E-CF02-4FEC-9B7A-79F358E7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2B43F-A5E8-4BDC-8F13-E043A580E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7DD6FE-E1AF-4DC8-B754-AD0B0819C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AD4367-A800-48E2-9316-778F15B6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94914F-BDD2-4070-982D-1D35F671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F4843C-7633-4139-A5F3-7D9802AB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87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A1C3E-704B-4555-AB70-B56315A8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BA277E-FB02-452F-92DE-1238CA58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0655AF-4220-4424-9F2B-D2D3347E0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46F6B9-5AA8-44F7-B1DF-9C9D081DB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DA59D3-B05D-46C0-9E94-5E6A62045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2C0F55-7B47-4693-B90D-BEC05182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EBB5FF-B0C8-499F-B739-0D423734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EF7D85-5F43-4ED5-B5FB-E5A2D1D4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34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B3DE1-3B84-42AC-A068-247CB53E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B7718F-646B-4C4E-BAF3-DCB86427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712F8C-F9E1-40C3-A042-007C615C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8E0C76-3F8E-4AB1-8C82-2C8F65FD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0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B314BF-5257-44E3-A73A-96109E07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574905-2D85-4A3C-B4CC-6B3A94F0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640FB3-1D31-4554-8F1D-6C4266AC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9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F4B1D-DE67-4922-831F-8BD33B13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76087-6240-4D5C-9FD8-E6A1BF79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5C5DD3-9E55-4FF7-9E74-8F1F99BFA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CAFE9-B17C-4442-A0E9-1B4F4323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BAE9FD-938C-43F9-B500-7D0990CB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B53B99-7DE2-4D64-9BAA-35F376B9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D6A42-764A-41E4-896A-8BDA7B6E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77EB1A-1742-4DF5-BBD7-13C00BF8F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D0A7A3-1186-4592-BA6C-AFB112402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8EA808-A61F-45F8-AA53-A37A6BDC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D3FE6E-57E3-4DD0-8EBE-E133903B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BDA91A-1C02-4738-A0EB-653E4FED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20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1F92F-50B8-4AD5-87B8-62809CDC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AB7873-5078-4715-8C36-F7643DBF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8767A-C849-40DC-A2D1-013C03D75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4B15E-334A-459A-81F5-BC1FFFF7EE2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5A5D21-6BA6-4843-8096-015F36F6E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7EF1F3-03BF-47E1-AC81-7C5FB2338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B541-EB9D-4F37-871F-3D2E1072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gif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B5996-DE2C-43CE-83A9-E281F9C8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266" y="705112"/>
            <a:ext cx="9144000" cy="2387600"/>
          </a:xfrm>
        </p:spPr>
        <p:txBody>
          <a:bodyPr/>
          <a:lstStyle/>
          <a:p>
            <a:r>
              <a:rPr lang="zh-TW" altLang="en-US" dirty="0"/>
              <a:t>虛擬儀控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635C84-7C92-42C7-88FE-15EBF751B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期末專題</a:t>
            </a:r>
            <a:endParaRPr lang="en-US" altLang="zh-TW" dirty="0"/>
          </a:p>
          <a:p>
            <a:r>
              <a:rPr lang="zh-TW" altLang="en-US" dirty="0"/>
              <a:t>莊沂浩</a:t>
            </a:r>
            <a:endParaRPr lang="en-US" altLang="zh-TW" dirty="0"/>
          </a:p>
          <a:p>
            <a:r>
              <a:rPr lang="en-US" altLang="zh-TW" dirty="0"/>
              <a:t>R09522633</a:t>
            </a:r>
          </a:p>
          <a:p>
            <a:r>
              <a:rPr lang="en-US" altLang="zh-TW" dirty="0"/>
              <a:t>2021/06/21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29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D3EC6-35D5-47E4-B249-B3CB30E8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:Google </a:t>
            </a:r>
            <a:r>
              <a:rPr lang="zh-TW" altLang="en-US" dirty="0"/>
              <a:t>小恐龍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47408-3590-4A8C-B597-8B67D726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25" y="2010657"/>
            <a:ext cx="10515600" cy="4351338"/>
          </a:xfrm>
        </p:spPr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BooleanButton</a:t>
            </a:r>
            <a:r>
              <a:rPr lang="zh-TW" altLang="en-US" dirty="0"/>
              <a:t>來當作主角或是障礙物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                    持續</a:t>
            </a:r>
            <a:r>
              <a:rPr lang="en-US" altLang="zh-TW" dirty="0"/>
              <a:t>-1</a:t>
            </a:r>
            <a:r>
              <a:rPr lang="zh-TW" altLang="en-US" dirty="0"/>
              <a:t> 使障礙物移動</a:t>
            </a:r>
            <a:endParaRPr lang="en-US" altLang="zh-TW" dirty="0"/>
          </a:p>
          <a:p>
            <a:r>
              <a:rPr lang="zh-TW" altLang="en-US" dirty="0"/>
              <a:t>                            來判斷碰觸障礙物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7BECFD-6ABB-4266-8E5F-670020417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480" y="-124474"/>
            <a:ext cx="4647045" cy="19396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1FE68B-28AC-47AC-AD0E-82C99959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54" y="2483816"/>
            <a:ext cx="927014" cy="7884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613DE4-21FD-424E-84E4-AAEB7DDE9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302" y="3266382"/>
            <a:ext cx="927014" cy="9163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A0CC756-BE48-427A-A9FF-09A31873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84" y="3254327"/>
            <a:ext cx="927014" cy="7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2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E24EB50-27CB-4059-A16F-C3CC05C5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88" y="2027215"/>
            <a:ext cx="6269909" cy="3213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6980294-2E76-450A-837F-048211629B81}"/>
              </a:ext>
            </a:extLst>
          </p:cNvPr>
          <p:cNvSpPr txBox="1"/>
          <p:nvPr/>
        </p:nvSpPr>
        <p:spPr>
          <a:xfrm>
            <a:off x="807868" y="745724"/>
            <a:ext cx="8993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利用</a:t>
            </a:r>
            <a:r>
              <a:rPr lang="en-US" altLang="zh-TW" sz="3200" dirty="0"/>
              <a:t>State machine </a:t>
            </a:r>
            <a:r>
              <a:rPr lang="zh-TW" altLang="en-US" sz="3200" dirty="0"/>
              <a:t>來選擇開始遊戲或是規則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ACEE3F-041C-4AD8-9A83-F17CC7859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85" y="2027215"/>
            <a:ext cx="4129675" cy="18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2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1855826-3ED9-4A5E-9F7A-FFED61EE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76" y="4228857"/>
            <a:ext cx="1755960" cy="759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6CB8DE-8C61-4CFF-984A-8D399B5A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87" y="3186059"/>
            <a:ext cx="4661183" cy="25818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91DDEE8-1DA5-44E2-B732-DAF15A89F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624" y="5266732"/>
            <a:ext cx="2181529" cy="91452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2CBD706-5387-4AC4-B45F-FB4E2D669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51" y="1600337"/>
            <a:ext cx="2854034" cy="118534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64D73D-2B61-4909-B772-7510CD038DA9}"/>
              </a:ext>
            </a:extLst>
          </p:cNvPr>
          <p:cNvSpPr txBox="1"/>
          <p:nvPr/>
        </p:nvSpPr>
        <p:spPr>
          <a:xfrm>
            <a:off x="762000" y="676740"/>
            <a:ext cx="577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利用</a:t>
            </a:r>
            <a:r>
              <a:rPr lang="en-US" altLang="zh-TW" sz="3200" dirty="0"/>
              <a:t>Joystick</a:t>
            </a:r>
            <a:r>
              <a:rPr lang="zh-TW" altLang="en-US" sz="3200" dirty="0"/>
              <a:t>偵測</a:t>
            </a:r>
            <a:r>
              <a:rPr lang="en-US" altLang="zh-TW" sz="3200" dirty="0"/>
              <a:t>Space bar</a:t>
            </a:r>
            <a:r>
              <a:rPr lang="zh-TW" altLang="en-US" sz="3200" dirty="0"/>
              <a:t> 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B87347D-5EEC-44D6-ADC0-E7208059D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213" y="1600337"/>
            <a:ext cx="1724266" cy="60652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DED37572-DDC9-487E-8477-E9B0E73AE3A4}"/>
              </a:ext>
            </a:extLst>
          </p:cNvPr>
          <p:cNvSpPr txBox="1"/>
          <p:nvPr/>
        </p:nvSpPr>
        <p:spPr>
          <a:xfrm>
            <a:off x="3471315" y="3610654"/>
            <a:ext cx="565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Space</a:t>
            </a:r>
            <a:r>
              <a:rPr lang="zh-TW" altLang="en-US" sz="2400" dirty="0"/>
              <a:t> 觸發 使主體向上跳在下來</a:t>
            </a:r>
          </a:p>
        </p:txBody>
      </p:sp>
    </p:spTree>
    <p:extLst>
      <p:ext uri="{BB962C8B-B14F-4D97-AF65-F5344CB8AC3E}">
        <p14:creationId xmlns:p14="http://schemas.microsoft.com/office/powerpoint/2010/main" val="123670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3142A2-E0F1-4DF1-BE4E-C26F3277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71" y="4801286"/>
            <a:ext cx="4334102" cy="20567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A3239F-C4E6-4F6C-81AD-FE614ED0A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58" y="3761479"/>
            <a:ext cx="5290267" cy="27445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5A3D8E-4B7C-41B3-8B0A-F7A39D074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80" y="5759016"/>
            <a:ext cx="275393" cy="5148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42911A-D473-464C-B9FB-72D84476B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495" y="5411069"/>
            <a:ext cx="513505" cy="32782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1695BFA-FE1B-488F-B3DC-63B6FEDB0E0B}"/>
              </a:ext>
            </a:extLst>
          </p:cNvPr>
          <p:cNvSpPr txBox="1"/>
          <p:nvPr/>
        </p:nvSpPr>
        <p:spPr>
          <a:xfrm>
            <a:off x="708078" y="760541"/>
            <a:ext cx="781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/>
              <a:t>Randon</a:t>
            </a:r>
            <a:r>
              <a:rPr lang="en-US" altLang="zh-TW" sz="2800" dirty="0"/>
              <a:t> number</a:t>
            </a:r>
            <a:r>
              <a:rPr lang="zh-TW" altLang="en-US" sz="2800" dirty="0"/>
              <a:t> 產生</a:t>
            </a:r>
            <a:r>
              <a:rPr lang="en-US" altLang="zh-TW" sz="2800" dirty="0"/>
              <a:t>0</a:t>
            </a:r>
            <a:r>
              <a:rPr lang="zh-TW" altLang="en-US" sz="2800" dirty="0"/>
              <a:t>、</a:t>
            </a:r>
            <a:r>
              <a:rPr lang="en-US" altLang="zh-TW" sz="2800" dirty="0"/>
              <a:t>1</a:t>
            </a:r>
            <a:r>
              <a:rPr lang="zh-TW" altLang="en-US" sz="2800" dirty="0"/>
              <a:t>、</a:t>
            </a:r>
            <a:r>
              <a:rPr lang="en-US" altLang="zh-TW" sz="2800" dirty="0"/>
              <a:t>2</a:t>
            </a:r>
            <a:r>
              <a:rPr lang="zh-TW" altLang="en-US" sz="2800" dirty="0"/>
              <a:t>的亂數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4F8B76A-47EC-4D50-AF92-A240BF62B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78" y="1941821"/>
            <a:ext cx="2212903" cy="27445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8B2FB87-7F87-46A3-BE25-0E9829C75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9512" y="1941822"/>
            <a:ext cx="2255515" cy="27445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1AADA91-DFD3-42F1-A7EC-1A9067C16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3558" y="1941821"/>
            <a:ext cx="2195660" cy="27445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763077-6AEB-4F3B-B21F-663AEA76D53F}"/>
              </a:ext>
            </a:extLst>
          </p:cNvPr>
          <p:cNvSpPr txBox="1"/>
          <p:nvPr/>
        </p:nvSpPr>
        <p:spPr>
          <a:xfrm>
            <a:off x="4145480" y="1485571"/>
            <a:ext cx="260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各代表不同的障礙物</a:t>
            </a:r>
          </a:p>
        </p:txBody>
      </p:sp>
    </p:spTree>
    <p:extLst>
      <p:ext uri="{BB962C8B-B14F-4D97-AF65-F5344CB8AC3E}">
        <p14:creationId xmlns:p14="http://schemas.microsoft.com/office/powerpoint/2010/main" val="174949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D1DB49-443A-4233-9D8C-187E4FD2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60" y="1826534"/>
            <a:ext cx="4839234" cy="32049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919121-3D85-496A-B144-6883C1DC1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400" y="2246149"/>
            <a:ext cx="4388040" cy="278531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F4039AB-5155-4862-BBDC-5DEB7B89F710}"/>
              </a:ext>
            </a:extLst>
          </p:cNvPr>
          <p:cNvSpPr txBox="1"/>
          <p:nvPr/>
        </p:nvSpPr>
        <p:spPr>
          <a:xfrm>
            <a:off x="917560" y="771700"/>
            <a:ext cx="641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利用邊界判斷是否碰觸到主體</a:t>
            </a:r>
          </a:p>
        </p:txBody>
      </p:sp>
    </p:spTree>
    <p:extLst>
      <p:ext uri="{BB962C8B-B14F-4D97-AF65-F5344CB8AC3E}">
        <p14:creationId xmlns:p14="http://schemas.microsoft.com/office/powerpoint/2010/main" val="364888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98A7B75-A666-4E2D-8462-0A448D3A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2232056"/>
            <a:ext cx="6468378" cy="369621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0FBA748-A347-4A7F-8252-47AA827D9FA9}"/>
              </a:ext>
            </a:extLst>
          </p:cNvPr>
          <p:cNvSpPr txBox="1"/>
          <p:nvPr/>
        </p:nvSpPr>
        <p:spPr>
          <a:xfrm>
            <a:off x="942109" y="929728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碰觸到就彈出</a:t>
            </a:r>
            <a:r>
              <a:rPr lang="en-US" altLang="zh-TW" sz="3200" dirty="0"/>
              <a:t>Failed</a:t>
            </a:r>
            <a:r>
              <a:rPr lang="zh-TW" altLang="en-US" sz="3200" dirty="0"/>
              <a:t>的視窗</a:t>
            </a:r>
          </a:p>
        </p:txBody>
      </p:sp>
    </p:spTree>
    <p:extLst>
      <p:ext uri="{BB962C8B-B14F-4D97-AF65-F5344CB8AC3E}">
        <p14:creationId xmlns:p14="http://schemas.microsoft.com/office/powerpoint/2010/main" val="211938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89</Words>
  <Application>Microsoft Office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虛擬儀控</vt:lpstr>
      <vt:lpstr>主題:Google 小恐龍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虛擬儀控</dc:title>
  <dc:creator>莊沂浩</dc:creator>
  <cp:lastModifiedBy>莊沂浩</cp:lastModifiedBy>
  <cp:revision>9</cp:revision>
  <dcterms:created xsi:type="dcterms:W3CDTF">2021-06-20T20:30:19Z</dcterms:created>
  <dcterms:modified xsi:type="dcterms:W3CDTF">2021-06-20T22:23:40Z</dcterms:modified>
</cp:coreProperties>
</file>