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62" r:id="rId4"/>
    <p:sldId id="263" r:id="rId5"/>
    <p:sldId id="264" r:id="rId6"/>
    <p:sldId id="266" r:id="rId7"/>
    <p:sldId id="265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91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CDDB-482D-491E-8D15-846912223756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863C-D5C8-4AA0-BA62-CBE7082B7C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33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CDDB-482D-491E-8D15-846912223756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863C-D5C8-4AA0-BA62-CBE7082B7C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5597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CDDB-482D-491E-8D15-846912223756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863C-D5C8-4AA0-BA62-CBE7082B7C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3709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CDDB-482D-491E-8D15-846912223756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863C-D5C8-4AA0-BA62-CBE7082B7CB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7101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CDDB-482D-491E-8D15-846912223756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863C-D5C8-4AA0-BA62-CBE7082B7C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6172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CDDB-482D-491E-8D15-846912223756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863C-D5C8-4AA0-BA62-CBE7082B7C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848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CDDB-482D-491E-8D15-846912223756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863C-D5C8-4AA0-BA62-CBE7082B7C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305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CDDB-482D-491E-8D15-846912223756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863C-D5C8-4AA0-BA62-CBE7082B7C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497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CDDB-482D-491E-8D15-846912223756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863C-D5C8-4AA0-BA62-CBE7082B7C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01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CDDB-482D-491E-8D15-846912223756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863C-D5C8-4AA0-BA62-CBE7082B7C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51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CDDB-482D-491E-8D15-846912223756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863C-D5C8-4AA0-BA62-CBE7082B7C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96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CDDB-482D-491E-8D15-846912223756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863C-D5C8-4AA0-BA62-CBE7082B7C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28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CDDB-482D-491E-8D15-846912223756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863C-D5C8-4AA0-BA62-CBE7082B7C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268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CDDB-482D-491E-8D15-846912223756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863C-D5C8-4AA0-BA62-CBE7082B7C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95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CDDB-482D-491E-8D15-846912223756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863C-D5C8-4AA0-BA62-CBE7082B7C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569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CDDB-482D-491E-8D15-846912223756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863C-D5C8-4AA0-BA62-CBE7082B7C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215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CDDB-482D-491E-8D15-846912223756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863C-D5C8-4AA0-BA62-CBE7082B7C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180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79FCDDB-482D-491E-8D15-846912223756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A7D863C-D5C8-4AA0-BA62-CBE7082B7C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58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F2597B-D870-4147-84DA-AB7754F0C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4387116"/>
          </a:xfrm>
        </p:spPr>
        <p:txBody>
          <a:bodyPr/>
          <a:lstStyle/>
          <a:p>
            <a:r>
              <a:rPr lang="zh-TW" altLang="en-US" sz="5400" dirty="0"/>
              <a:t>破壞磚塊遊戲</a:t>
            </a:r>
            <a:br>
              <a:rPr lang="en-US" altLang="zh-TW" sz="5400" dirty="0"/>
            </a:br>
            <a:br>
              <a:rPr lang="en-US" altLang="zh-TW" dirty="0"/>
            </a:br>
            <a:r>
              <a:rPr lang="en-US" altLang="zh-TW" sz="3200" dirty="0"/>
              <a:t>by </a:t>
            </a:r>
            <a:r>
              <a:rPr lang="zh-TW" altLang="en-US" sz="3200" dirty="0"/>
              <a:t> 工海二</a:t>
            </a:r>
            <a:r>
              <a:rPr lang="en-US" altLang="zh-TW" sz="3200" dirty="0"/>
              <a:t> </a:t>
            </a:r>
            <a:r>
              <a:rPr lang="zh-TW" altLang="en-US" sz="3200" dirty="0"/>
              <a:t>吳昇陽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7785EEE-FD41-4DB1-8720-5B8727965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970" y="4056515"/>
            <a:ext cx="4182059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62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F679DD-0C95-4528-B766-48F6577C3C3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904974"/>
            <a:ext cx="7937995" cy="4886226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3200" dirty="0"/>
              <a:t>  </a:t>
            </a:r>
            <a:r>
              <a:rPr lang="zh-TW" altLang="en-US" sz="4000" dirty="0"/>
              <a:t>介紹順序</a:t>
            </a:r>
            <a:endParaRPr lang="en-US" altLang="zh-TW" sz="4000" dirty="0"/>
          </a:p>
          <a:p>
            <a:r>
              <a:rPr lang="zh-TW" altLang="en-US" sz="3200" dirty="0"/>
              <a:t>遊戲簡介</a:t>
            </a:r>
            <a:endParaRPr lang="en-US" altLang="zh-TW" sz="3200" dirty="0"/>
          </a:p>
          <a:p>
            <a:endParaRPr lang="en-US" altLang="zh-TW" sz="3200" dirty="0"/>
          </a:p>
          <a:p>
            <a:r>
              <a:rPr lang="zh-TW" altLang="en-US" sz="3200" dirty="0"/>
              <a:t>程式架構、功能</a:t>
            </a:r>
            <a:endParaRPr lang="en-US" altLang="zh-TW" sz="3200" dirty="0"/>
          </a:p>
          <a:p>
            <a:endParaRPr lang="en-US" altLang="zh-TW" sz="3200" dirty="0"/>
          </a:p>
          <a:p>
            <a:r>
              <a:rPr lang="zh-TW" altLang="en-US" sz="3200" dirty="0"/>
              <a:t>實際操作</a:t>
            </a:r>
            <a:endParaRPr lang="en-US" altLang="zh-TW" sz="3200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099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F679DD-0C95-4528-B766-48F6577C3C3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904974"/>
            <a:ext cx="7937995" cy="4886226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3200" dirty="0"/>
              <a:t>  </a:t>
            </a:r>
            <a:r>
              <a:rPr lang="zh-TW" altLang="en-US" sz="4000" dirty="0"/>
              <a:t>遊戲簡介</a:t>
            </a:r>
            <a:endParaRPr lang="en-US" altLang="zh-TW" sz="4000" dirty="0"/>
          </a:p>
          <a:p>
            <a:r>
              <a:rPr lang="zh-TW" altLang="en-US" sz="2400" dirty="0"/>
              <a:t>移動桿子反彈球，用球破壞所有磚塊</a:t>
            </a:r>
            <a:endParaRPr lang="en-US" altLang="zh-TW" sz="2400" dirty="0"/>
          </a:p>
          <a:p>
            <a:endParaRPr lang="en-US" altLang="zh-TW" dirty="0"/>
          </a:p>
          <a:p>
            <a:r>
              <a:rPr lang="zh-TW" altLang="en-US" sz="2400" dirty="0"/>
              <a:t>場地道具會改變球的速度與方向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擊破所有關卡的磚塊或球掉出範圍結束遊戲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計算分數並顯示前十高分成績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3C32106-20FF-4CEA-9305-E4829CFAA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021" y="2404250"/>
            <a:ext cx="2219635" cy="37152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87AF582-BFC7-411F-96F8-24257F327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425" y="2394724"/>
            <a:ext cx="1567018" cy="37152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176AD21-A2D6-4D22-B46D-FE5F8EF3E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021" y="3429000"/>
            <a:ext cx="1200318" cy="36200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D04D47D-32A9-408B-AF61-42AE976A6A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2021" y="4546571"/>
            <a:ext cx="2941760" cy="54621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E82E943-2BD7-4DD2-B366-F114D239AC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9013" y="2394723"/>
            <a:ext cx="1286054" cy="37152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E39A500-178D-4478-ACCE-4CD24A92DA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0586" y="3376605"/>
            <a:ext cx="924054" cy="46679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7BADB65-4F33-428C-8DF9-B77093387E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01166" y="3452815"/>
            <a:ext cx="371527" cy="314369"/>
          </a:xfrm>
          <a:prstGeom prst="rect">
            <a:avLst/>
          </a:prstGeom>
        </p:spPr>
      </p:pic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9ECD438C-0043-4089-912D-9ECD43BB0A05}"/>
              </a:ext>
            </a:extLst>
          </p:cNvPr>
          <p:cNvSpPr/>
          <p:nvPr/>
        </p:nvSpPr>
        <p:spPr>
          <a:xfrm>
            <a:off x="3882902" y="3552679"/>
            <a:ext cx="257324" cy="88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075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F679DD-0C95-4528-B766-48F6577C3C3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904974"/>
            <a:ext cx="7937995" cy="4886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000" dirty="0"/>
              <a:t>  程式架構、功能</a:t>
            </a:r>
            <a:endParaRPr lang="en-US" altLang="zh-TW" sz="4000" dirty="0"/>
          </a:p>
          <a:p>
            <a:r>
              <a:rPr lang="zh-TW" altLang="en-US" sz="2400" dirty="0"/>
              <a:t>一定範圍隨機產生球的初位置與速度</a:t>
            </a:r>
            <a:endParaRPr lang="en-US" altLang="zh-TW" sz="2400" dirty="0"/>
          </a:p>
          <a:p>
            <a:r>
              <a:rPr lang="zh-TW" altLang="en-US" sz="2400" dirty="0"/>
              <a:t>利用布林變數矩陣儲存牆壁與磚塊的撞擊區域</a:t>
            </a:r>
            <a:endParaRPr lang="en-US" altLang="zh-TW" sz="2400" dirty="0"/>
          </a:p>
          <a:p>
            <a:r>
              <a:rPr lang="zh-TW" altLang="en-US" sz="2400" dirty="0"/>
              <a:t>擊破磚塊後消除磚塊與碰撞區</a:t>
            </a:r>
            <a:endParaRPr lang="en-US" altLang="zh-TW" sz="2400" dirty="0"/>
          </a:p>
          <a:p>
            <a:r>
              <a:rPr lang="zh-TW" altLang="en-US" sz="2400" dirty="0"/>
              <a:t>設有讓球傳送</a:t>
            </a:r>
            <a:r>
              <a:rPr lang="en-US" altLang="zh-TW" sz="2400" dirty="0"/>
              <a:t>(</a:t>
            </a:r>
            <a:r>
              <a:rPr lang="zh-TW" altLang="en-US" sz="2400" dirty="0"/>
              <a:t>隨機改變速度</a:t>
            </a:r>
            <a:r>
              <a:rPr lang="en-US" altLang="zh-TW" sz="2400" dirty="0"/>
              <a:t>)</a:t>
            </a:r>
            <a:r>
              <a:rPr lang="zh-TW" altLang="en-US" sz="2400" dirty="0"/>
              <a:t>與加速的場地道具，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   且桿子長度隨關卡變化</a:t>
            </a:r>
            <a:endParaRPr lang="en-US" altLang="zh-TW" sz="2400" dirty="0"/>
          </a:p>
          <a:p>
            <a:r>
              <a:rPr lang="zh-TW" altLang="en-US" sz="2400" dirty="0"/>
              <a:t>清空磚塊後結束關卡，並進入下一關</a:t>
            </a:r>
            <a:endParaRPr lang="en-US" altLang="zh-TW" sz="2400" dirty="0"/>
          </a:p>
          <a:p>
            <a:r>
              <a:rPr lang="zh-TW" altLang="en-US" sz="2400" dirty="0"/>
              <a:t>關卡狀態以</a:t>
            </a:r>
            <a:r>
              <a:rPr lang="en-US" altLang="zh-TW" sz="2400" dirty="0"/>
              <a:t>state machine</a:t>
            </a:r>
            <a:r>
              <a:rPr lang="zh-TW" altLang="en-US" sz="2400" dirty="0"/>
              <a:t>方式進行運作</a:t>
            </a:r>
            <a:endParaRPr lang="en-US" altLang="zh-TW" sz="2400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F445000-9864-44F8-9FD6-950F2A2AC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109" y="2053754"/>
            <a:ext cx="1110692" cy="760978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9D607015-77F7-4B49-873A-0C8738A94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455" y="5074438"/>
            <a:ext cx="1571844" cy="34294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A256E2B-A9B8-4CFA-9594-495D474A4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455" y="4226795"/>
            <a:ext cx="2219635" cy="371527"/>
          </a:xfrm>
          <a:prstGeom prst="rect">
            <a:avLst/>
          </a:prstGeom>
        </p:spPr>
      </p:pic>
      <p:sp>
        <p:nvSpPr>
          <p:cNvPr id="6" name="箭號: 向下 5">
            <a:extLst>
              <a:ext uri="{FF2B5EF4-FFF2-40B4-BE49-F238E27FC236}">
                <a16:creationId xmlns:a16="http://schemas.microsoft.com/office/drawing/2014/main" id="{86E5C697-5ED1-4E85-846B-FCC2ADCECBB4}"/>
              </a:ext>
            </a:extLst>
          </p:cNvPr>
          <p:cNvSpPr/>
          <p:nvPr/>
        </p:nvSpPr>
        <p:spPr>
          <a:xfrm>
            <a:off x="8628199" y="4724845"/>
            <a:ext cx="301657" cy="2521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DB1690E-5D4B-4B0F-B712-261E8A58F7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4007" y="5748210"/>
            <a:ext cx="2476846" cy="40963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50761C4-CEDE-485E-B380-911E8D11C7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4455" y="3348087"/>
            <a:ext cx="2267266" cy="504895"/>
          </a:xfrm>
          <a:prstGeom prst="rect">
            <a:avLst/>
          </a:prstGeom>
        </p:spPr>
      </p:pic>
      <p:sp>
        <p:nvSpPr>
          <p:cNvPr id="9" name="箭號: 弧形下彎 8">
            <a:extLst>
              <a:ext uri="{FF2B5EF4-FFF2-40B4-BE49-F238E27FC236}">
                <a16:creationId xmlns:a16="http://schemas.microsoft.com/office/drawing/2014/main" id="{082742C9-225E-4028-A599-2FB746F39FAA}"/>
              </a:ext>
            </a:extLst>
          </p:cNvPr>
          <p:cNvSpPr/>
          <p:nvPr/>
        </p:nvSpPr>
        <p:spPr>
          <a:xfrm>
            <a:off x="8929856" y="2974273"/>
            <a:ext cx="892874" cy="30625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6E0DA13-166C-46EC-9734-47F35A7305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20962" y="3331320"/>
            <a:ext cx="457264" cy="1267002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32B613BA-ED70-4CE5-A678-A54E1A729686}"/>
              </a:ext>
            </a:extLst>
          </p:cNvPr>
          <p:cNvSpPr txBox="1"/>
          <p:nvPr/>
        </p:nvSpPr>
        <p:spPr>
          <a:xfrm>
            <a:off x="10520314" y="2961988"/>
            <a:ext cx="120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Speed up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9112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F679DD-0C95-4528-B766-48F6577C3C3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904974"/>
            <a:ext cx="8418762" cy="4886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000" dirty="0"/>
              <a:t>  程式架構、功能</a:t>
            </a:r>
            <a:endParaRPr lang="en-US" altLang="zh-TW" sz="4000" dirty="0"/>
          </a:p>
          <a:p>
            <a:r>
              <a:rPr lang="zh-TW" altLang="en-US" sz="2400" dirty="0"/>
              <a:t>分數計算以經過的時間加上擊破的磚塊數量計算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   </a:t>
            </a:r>
            <a:r>
              <a:rPr lang="en-US" altLang="zh-TW" sz="2400" dirty="0"/>
              <a:t>(</a:t>
            </a:r>
            <a:r>
              <a:rPr lang="zh-TW" altLang="en-US" sz="2400" dirty="0"/>
              <a:t>時間越短分數越高</a:t>
            </a:r>
            <a:r>
              <a:rPr lang="en-US" altLang="zh-TW" sz="2400" dirty="0"/>
              <a:t>)</a:t>
            </a:r>
          </a:p>
          <a:p>
            <a:r>
              <a:rPr lang="zh-TW" altLang="en-US" sz="2400" dirty="0"/>
              <a:t>在程式的開啟位置建立</a:t>
            </a:r>
            <a:r>
              <a:rPr lang="en-US" altLang="zh-TW" sz="2400" dirty="0"/>
              <a:t>txt</a:t>
            </a:r>
            <a:r>
              <a:rPr lang="zh-TW" altLang="en-US" sz="2400" dirty="0"/>
              <a:t>文字檔案儲存分數</a:t>
            </a:r>
            <a:endParaRPr lang="en-US" altLang="zh-TW" sz="2400" dirty="0"/>
          </a:p>
          <a:p>
            <a:endParaRPr lang="en-US" altLang="zh-TW" sz="2400" dirty="0"/>
          </a:p>
          <a:p>
            <a:pPr marL="0" indent="0">
              <a:buNone/>
            </a:pPr>
            <a:endParaRPr lang="zh-TW" altLang="en-US" sz="24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B233A51-00E3-43F0-91AE-8C7879CE4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614" y="3585896"/>
            <a:ext cx="4035395" cy="243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41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F679DD-0C95-4528-B766-48F6577C3C3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3" y="904973"/>
            <a:ext cx="9455711" cy="54109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000" dirty="0"/>
              <a:t>  程式架構、功能</a:t>
            </a:r>
            <a:endParaRPr lang="en-US" altLang="zh-TW" sz="4000" dirty="0"/>
          </a:p>
          <a:p>
            <a:r>
              <a:rPr lang="zh-TW" altLang="en-US" sz="2400" dirty="0"/>
              <a:t>比較是否為前十高分，若是則讓使用者輸入名稱</a:t>
            </a:r>
            <a:r>
              <a:rPr lang="en-US" altLang="zh-TW" sz="2400" dirty="0"/>
              <a:t>(</a:t>
            </a:r>
            <a:r>
              <a:rPr lang="zh-TW" altLang="en-US" sz="2400" dirty="0"/>
              <a:t>檢查字數或留白</a:t>
            </a:r>
            <a:r>
              <a:rPr lang="en-US" altLang="zh-TW" sz="2400" dirty="0"/>
              <a:t>)</a:t>
            </a:r>
            <a:r>
              <a:rPr lang="zh-TW" altLang="en-US" sz="2400" dirty="0"/>
              <a:t>，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   </a:t>
            </a:r>
            <a:r>
              <a:rPr lang="zh-TW" altLang="en-US" sz="2400" dirty="0"/>
              <a:t>並且寫回到紀錄的文字檔案中</a:t>
            </a:r>
            <a:endParaRPr lang="en-US" altLang="zh-TW" sz="2400" dirty="0"/>
          </a:p>
          <a:p>
            <a:r>
              <a:rPr lang="zh-TW" altLang="en-US" sz="2400" dirty="0"/>
              <a:t>顯示前十高分紀錄並結束遊戲</a:t>
            </a:r>
            <a:endParaRPr lang="en-US" altLang="zh-TW" sz="2400" dirty="0"/>
          </a:p>
          <a:p>
            <a:endParaRPr lang="en-US" altLang="zh-TW" sz="2400" dirty="0"/>
          </a:p>
          <a:p>
            <a:pPr marL="0" indent="0">
              <a:buNone/>
            </a:pPr>
            <a:endParaRPr lang="zh-TW" altLang="en-US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FD108E1-648A-44CF-831E-12138C9AF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089" y="3578948"/>
            <a:ext cx="3111660" cy="244487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A2721DE-148F-4408-A153-9E9FA8E6A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721" y="2580749"/>
            <a:ext cx="4463245" cy="34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9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F679DD-0C95-4528-B766-48F6577C3C3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904974"/>
            <a:ext cx="8418762" cy="4886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000" dirty="0"/>
              <a:t>  實際操作</a:t>
            </a:r>
            <a:endParaRPr lang="en-US" altLang="zh-TW" sz="4000" dirty="0"/>
          </a:p>
          <a:p>
            <a:pPr marL="0" indent="0">
              <a:buNone/>
            </a:pPr>
            <a:endParaRPr lang="zh-TW" altLang="en-US" sz="24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3A2A04B-AF23-4D9C-9ACD-DF3DE3AB0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80" y="2028630"/>
            <a:ext cx="2514951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20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5FAA9AA-EFFB-47CE-8875-DC37B67A60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dirty="0">
                <a:latin typeface="+mj-lt"/>
                <a:ea typeface="+mj-ea"/>
                <a:cs typeface="+mj-cs"/>
              </a:rPr>
              <a:t>報告到此結束</a:t>
            </a:r>
            <a:endParaRPr lang="en-US" altLang="zh-TW" sz="5400" dirty="0">
              <a:latin typeface="+mj-lt"/>
              <a:ea typeface="+mj-ea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dirty="0">
                <a:latin typeface="+mj-lt"/>
                <a:ea typeface="+mj-ea"/>
                <a:cs typeface="+mj-cs"/>
              </a:rPr>
              <a:t>謝謝大家</a:t>
            </a:r>
            <a:r>
              <a:rPr lang="en-US" altLang="zh-TW" sz="5400" dirty="0">
                <a:latin typeface="+mj-lt"/>
                <a:ea typeface="+mj-ea"/>
                <a:cs typeface="+mj-cs"/>
              </a:rPr>
              <a:t>~</a:t>
            </a:r>
            <a:endParaRPr lang="zh-TW" altLang="en-US" sz="5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13837685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TM04033925[[fn=小水滴]]</Template>
  <TotalTime>71</TotalTime>
  <Words>227</Words>
  <Application>Microsoft Office PowerPoint</Application>
  <PresentationFormat>寬螢幕</PresentationFormat>
  <Paragraphs>36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新細明體</vt:lpstr>
      <vt:lpstr>Arial</vt:lpstr>
      <vt:lpstr>Tw Cen MT</vt:lpstr>
      <vt:lpstr>小水滴</vt:lpstr>
      <vt:lpstr>破壞磚塊遊戲  by  工海二 吳昇陽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ASUS</dc:creator>
  <cp:lastModifiedBy>ASUS</cp:lastModifiedBy>
  <cp:revision>14</cp:revision>
  <dcterms:created xsi:type="dcterms:W3CDTF">2021-06-20T08:44:05Z</dcterms:created>
  <dcterms:modified xsi:type="dcterms:W3CDTF">2021-06-20T09:55:56Z</dcterms:modified>
</cp:coreProperties>
</file>