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7" r:id="rId2"/>
    <p:sldId id="259" r:id="rId3"/>
    <p:sldId id="280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" id="{15202A74-163D-4B71-BBA8-E2FCD164262F}">
          <p14:sldIdLst>
            <p14:sldId id="257"/>
            <p14:sldId id="259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78" d="100"/>
          <a:sy n="78" d="100"/>
        </p:scale>
        <p:origin x="21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簡而言之 植物工廠就是在封閉空間內栽培植物的全環控系統  光 水 氣 養分 皆可控制 目前主流以栽培高單價與機能蔬菜為主</a:t>
            </a:r>
            <a:endParaRPr lang="en-US" altLang="zh-TW" dirty="0"/>
          </a:p>
          <a:p>
            <a:r>
              <a:rPr lang="zh-TW" altLang="en-US" dirty="0"/>
              <a:t>最近的新議題是這張圖片的植物 我的研究重點住要在植物量產的栽培系統與栽培策略與條件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PlantFactory</a:t>
            </a:r>
            <a:r>
              <a:rPr lang="en-US" dirty="0"/>
              <a:t> </a:t>
            </a:r>
            <a:r>
              <a:rPr lang="en-US" dirty="0" err="1"/>
              <a:t>Eleccost</a:t>
            </a:r>
            <a:r>
              <a:rPr lang="en-US" dirty="0"/>
              <a:t>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生機所碩二</a:t>
            </a:r>
            <a:endParaRPr lang="en-US" altLang="zh-TW" sz="3200" dirty="0"/>
          </a:p>
          <a:p>
            <a:r>
              <a:rPr lang="zh-TW" altLang="en-US" sz="3200" dirty="0"/>
              <a:t>黃德仁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024475F-DF37-4B51-89EC-7372374DA4B2}"/>
              </a:ext>
            </a:extLst>
          </p:cNvPr>
          <p:cNvSpPr/>
          <p:nvPr/>
        </p:nvSpPr>
        <p:spPr>
          <a:xfrm>
            <a:off x="0" y="1986116"/>
            <a:ext cx="12192000" cy="4871884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PlantFactory</a:t>
            </a:r>
            <a:endParaRPr lang="en-US" sz="5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D6F0E2E-C7B9-4A64-B2D2-120B46B20BEB}"/>
              </a:ext>
            </a:extLst>
          </p:cNvPr>
          <p:cNvGrpSpPr/>
          <p:nvPr/>
        </p:nvGrpSpPr>
        <p:grpSpPr>
          <a:xfrm>
            <a:off x="41782" y="1699324"/>
            <a:ext cx="5445468" cy="5445468"/>
            <a:chOff x="3373266" y="1677254"/>
            <a:chExt cx="5445468" cy="544546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F2C79CC-F428-45F9-A730-B4DD03F92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3266" y="1677254"/>
              <a:ext cx="5445468" cy="544546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879F2A4-5E26-47BA-A5EC-B9D13DDC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368489" y="2534570"/>
              <a:ext cx="1455021" cy="1455021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2F54377-2FE4-420F-96E4-72E9EA13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8065" y="4934642"/>
              <a:ext cx="963331" cy="963331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DAB891D-3C74-47A7-A5C1-49FCB3094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2574" y="4919438"/>
              <a:ext cx="963331" cy="963331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C4A593C-C12A-4BEF-B6EA-1A518F73183F}"/>
                </a:ext>
              </a:extLst>
            </p:cNvPr>
            <p:cNvSpPr/>
            <p:nvPr/>
          </p:nvSpPr>
          <p:spPr>
            <a:xfrm>
              <a:off x="4307037" y="5837598"/>
              <a:ext cx="3577924" cy="12075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F615ADD-FC6C-4DC1-AB4C-01D6D45C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167" y="4919437"/>
              <a:ext cx="963331" cy="963331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20F5B4BC-7FDF-4CCB-937A-E6CFB12E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425" y="4903273"/>
              <a:ext cx="963331" cy="96333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4839143-CCB1-4CAB-8782-6CDC949F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8498" y="4923991"/>
              <a:ext cx="963331" cy="963331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8B3A8043-E0FE-499F-8124-978D0EFB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804" y="4913616"/>
              <a:ext cx="963331" cy="963331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9A8C72-DDDC-420F-9776-6A41ECBD741D}"/>
                </a:ext>
              </a:extLst>
            </p:cNvPr>
            <p:cNvSpPr/>
            <p:nvPr/>
          </p:nvSpPr>
          <p:spPr>
            <a:xfrm>
              <a:off x="4307037" y="5978012"/>
              <a:ext cx="3577924" cy="530942"/>
            </a:xfrm>
            <a:prstGeom prst="rect">
              <a:avLst/>
            </a:prstGeom>
            <a:solidFill>
              <a:srgbClr val="66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4" name="圖片 33">
            <a:extLst>
              <a:ext uri="{FF2B5EF4-FFF2-40B4-BE49-F238E27FC236}">
                <a16:creationId xmlns:a16="http://schemas.microsoft.com/office/drawing/2014/main" id="{1248585D-D8C2-4DCB-BBAC-39B76F9B6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524" y="1986117"/>
            <a:ext cx="3192113" cy="212154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B65F57F7-E1B7-4794-BFA9-D287E19B6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907" y="4111540"/>
            <a:ext cx="5568595" cy="2742585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30252982-1E3B-46C6-AB9C-7E74677078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137" t="11010" r="18405" b="4435"/>
          <a:stretch/>
        </p:blipFill>
        <p:spPr>
          <a:xfrm>
            <a:off x="6640907" y="1996876"/>
            <a:ext cx="2358254" cy="21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024475F-DF37-4B51-89EC-7372374DA4B2}"/>
              </a:ext>
            </a:extLst>
          </p:cNvPr>
          <p:cNvSpPr/>
          <p:nvPr/>
        </p:nvSpPr>
        <p:spPr>
          <a:xfrm>
            <a:off x="0" y="1986116"/>
            <a:ext cx="12192000" cy="4871884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 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Factors Affect </a:t>
            </a:r>
            <a:r>
              <a:rPr lang="en-US" sz="5400" dirty="0" err="1"/>
              <a:t>Eleccost</a:t>
            </a:r>
            <a:endParaRPr lang="en-US" sz="5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D6F0E2E-C7B9-4A64-B2D2-120B46B20BEB}"/>
              </a:ext>
            </a:extLst>
          </p:cNvPr>
          <p:cNvGrpSpPr/>
          <p:nvPr/>
        </p:nvGrpSpPr>
        <p:grpSpPr>
          <a:xfrm>
            <a:off x="1113498" y="3146321"/>
            <a:ext cx="3684644" cy="3968973"/>
            <a:chOff x="3373266" y="1677254"/>
            <a:chExt cx="5445468" cy="544546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F2C79CC-F428-45F9-A730-B4DD03F92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3266" y="1677254"/>
              <a:ext cx="5445468" cy="544546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879F2A4-5E26-47BA-A5EC-B9D13DDC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368489" y="2534570"/>
              <a:ext cx="1455021" cy="1455021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2F54377-2FE4-420F-96E4-72E9EA13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8065" y="4934642"/>
              <a:ext cx="963331" cy="963331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DAB891D-3C74-47A7-A5C1-49FCB3094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2574" y="4919438"/>
              <a:ext cx="963331" cy="963331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C4A593C-C12A-4BEF-B6EA-1A518F73183F}"/>
                </a:ext>
              </a:extLst>
            </p:cNvPr>
            <p:cNvSpPr/>
            <p:nvPr/>
          </p:nvSpPr>
          <p:spPr>
            <a:xfrm>
              <a:off x="4307037" y="5837598"/>
              <a:ext cx="3577924" cy="12075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F615ADD-FC6C-4DC1-AB4C-01D6D45C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167" y="4919437"/>
              <a:ext cx="963331" cy="963331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20F5B4BC-7FDF-4CCB-937A-E6CFB12E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425" y="4903273"/>
              <a:ext cx="963331" cy="96333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4839143-CCB1-4CAB-8782-6CDC949F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8498" y="4923991"/>
              <a:ext cx="963331" cy="963331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8B3A8043-E0FE-499F-8124-978D0EFB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804" y="4913616"/>
              <a:ext cx="963331" cy="963331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9A8C72-DDDC-420F-9776-6A41ECBD741D}"/>
                </a:ext>
              </a:extLst>
            </p:cNvPr>
            <p:cNvSpPr/>
            <p:nvPr/>
          </p:nvSpPr>
          <p:spPr>
            <a:xfrm>
              <a:off x="4307037" y="5978012"/>
              <a:ext cx="3577924" cy="530942"/>
            </a:xfrm>
            <a:prstGeom prst="rect">
              <a:avLst/>
            </a:prstGeom>
            <a:solidFill>
              <a:srgbClr val="66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387E94-8DDD-4A1A-9165-2BA753014C53}"/>
              </a:ext>
            </a:extLst>
          </p:cNvPr>
          <p:cNvSpPr txBox="1"/>
          <p:nvPr/>
        </p:nvSpPr>
        <p:spPr>
          <a:xfrm>
            <a:off x="6096000" y="2812281"/>
            <a:ext cx="542167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4400" dirty="0">
                <a:solidFill>
                  <a:schemeClr val="bg1"/>
                </a:solidFill>
              </a:rPr>
              <a:t>Lightening Source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44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4400" dirty="0">
                <a:solidFill>
                  <a:schemeClr val="bg1"/>
                </a:solidFill>
              </a:rPr>
              <a:t>Air Conditioners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4400" dirty="0">
              <a:solidFill>
                <a:schemeClr val="bg1"/>
              </a:solidFill>
            </a:endParaRPr>
          </a:p>
          <a:p>
            <a:endParaRPr lang="en-US" altLang="zh-TW" sz="44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0E3B5C-DC96-4EF5-964F-0CB31B12B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199" y="3312416"/>
            <a:ext cx="917534" cy="9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6CD87B9-0E37-4DF7-BE7F-E44C3C8FCE09}"/>
              </a:ext>
            </a:extLst>
          </p:cNvPr>
          <p:cNvSpPr/>
          <p:nvPr/>
        </p:nvSpPr>
        <p:spPr>
          <a:xfrm>
            <a:off x="0" y="1986116"/>
            <a:ext cx="12192000" cy="4871884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FC070A-B1A6-476F-A70D-4A1C1FEB8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8" b="44852"/>
          <a:stretch/>
        </p:blipFill>
        <p:spPr>
          <a:xfrm>
            <a:off x="1078772" y="2924925"/>
            <a:ext cx="10034456" cy="378234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A9B4B00-6DFC-4C3D-B51F-FBCFF5F8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>
            <a:normAutofit/>
          </a:bodyPr>
          <a:lstStyle/>
          <a:p>
            <a:r>
              <a:rPr lang="en-US" sz="5400" dirty="0"/>
              <a:t>Factors Affect </a:t>
            </a:r>
            <a:r>
              <a:rPr lang="en-US" sz="5400" dirty="0" err="1"/>
              <a:t>Eleccost</a:t>
            </a:r>
            <a:endParaRPr lang="en-US" sz="5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1BDD32-DD96-4A41-8046-839292AE1483}"/>
              </a:ext>
            </a:extLst>
          </p:cNvPr>
          <p:cNvSpPr txBox="1"/>
          <p:nvPr/>
        </p:nvSpPr>
        <p:spPr>
          <a:xfrm>
            <a:off x="2271252" y="2040022"/>
            <a:ext cx="346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bg1"/>
                </a:solidFill>
              </a:rPr>
              <a:t>COP of ACs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05C4C6-F18A-4B39-9B42-AC4737C10A55}"/>
              </a:ext>
            </a:extLst>
          </p:cNvPr>
          <p:cNvSpPr txBox="1"/>
          <p:nvPr/>
        </p:nvSpPr>
        <p:spPr>
          <a:xfrm>
            <a:off x="6563032" y="2034934"/>
            <a:ext cx="4025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chemeClr val="bg1"/>
                </a:solidFill>
              </a:rPr>
              <a:t>Floating rate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A77E6-76AA-4DAC-8746-6912DA44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Program  </a:t>
            </a:r>
            <a:endParaRPr lang="zh-TW" altLang="en-US" sz="5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36D3D-63A3-4DF1-93C0-FA8C7A0917FE}"/>
              </a:ext>
            </a:extLst>
          </p:cNvPr>
          <p:cNvSpPr/>
          <p:nvPr/>
        </p:nvSpPr>
        <p:spPr>
          <a:xfrm>
            <a:off x="0" y="2561303"/>
            <a:ext cx="3726426" cy="429669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Env Temp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COP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of </a:t>
            </a:r>
            <a:r>
              <a:rPr lang="en-US" altLang="zh-TW" sz="2800" dirty="0" err="1"/>
              <a:t>Acs</a:t>
            </a:r>
            <a:endParaRPr lang="en-US" altLang="zh-TW" sz="2800" dirty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Cultivation Temp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Light Period</a:t>
            </a:r>
            <a:endParaRPr lang="zh-TW" altLang="en-US" sz="2800" dirty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Power Consume 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FA5B71C-68C1-4102-A3A3-86927E724289}"/>
              </a:ext>
            </a:extLst>
          </p:cNvPr>
          <p:cNvSpPr/>
          <p:nvPr/>
        </p:nvSpPr>
        <p:spPr>
          <a:xfrm>
            <a:off x="4267200" y="4758505"/>
            <a:ext cx="3657600" cy="1080937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06BA4B-B49B-4CFF-9D07-8888375F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56" y="2769378"/>
            <a:ext cx="1989127" cy="19891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F2BEE2-C498-4313-81EA-63FB4D814127}"/>
              </a:ext>
            </a:extLst>
          </p:cNvPr>
          <p:cNvSpPr/>
          <p:nvPr/>
        </p:nvSpPr>
        <p:spPr>
          <a:xfrm>
            <a:off x="8465574" y="2561302"/>
            <a:ext cx="3726426" cy="429669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Lightening Schedule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304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自訂 1">
      <a:majorFont>
        <a:latin typeface="Trebuchet MS"/>
        <a:ea typeface="微軟正黑體"/>
        <a:cs typeface=""/>
      </a:majorFont>
      <a:minorFont>
        <a:latin typeface="Trebuchet MS"/>
        <a:ea typeface="微軟正黑體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102</Words>
  <Application>Microsoft Office PowerPoint</Application>
  <PresentationFormat>寬螢幕</PresentationFormat>
  <Paragraphs>26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Trebuchet MS</vt:lpstr>
      <vt:lpstr>1_Berlin</vt:lpstr>
      <vt:lpstr>PlantFactory Eleccost Calculator</vt:lpstr>
      <vt:lpstr>PlantFactory</vt:lpstr>
      <vt:lpstr>Factors Affect Eleccost</vt:lpstr>
      <vt:lpstr>Factors Affect Eleccost</vt:lpstr>
      <vt:lpstr>Program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Darren Huang</cp:lastModifiedBy>
  <cp:revision>39</cp:revision>
  <dcterms:created xsi:type="dcterms:W3CDTF">2014-04-17T23:07:25Z</dcterms:created>
  <dcterms:modified xsi:type="dcterms:W3CDTF">2021-06-25T11:34:12Z</dcterms:modified>
</cp:coreProperties>
</file>