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39" r:id="rId2"/>
    <p:sldId id="442" r:id="rId3"/>
    <p:sldId id="428" r:id="rId4"/>
    <p:sldId id="44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36F1D"/>
    <a:srgbClr val="ED7098"/>
    <a:srgbClr val="1D55FF"/>
    <a:srgbClr val="B8ED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6267" autoAdjust="0"/>
  </p:normalViewPr>
  <p:slideViewPr>
    <p:cSldViewPr snapToGrid="0">
      <p:cViewPr varScale="1">
        <p:scale>
          <a:sx n="74" d="100"/>
          <a:sy n="74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.X. Wang (王奕勛)" userId="eea6d660-0167-41bb-9bca-26b78ac49cbe" providerId="ADAL" clId="{4A70D828-9272-4EF6-81E8-792D67B088FC}"/>
    <pc:docChg chg="undo custSel addSld delSld modSld modMainMaster">
      <pc:chgData name="Y.X. Wang (王奕勛)" userId="eea6d660-0167-41bb-9bca-26b78ac49cbe" providerId="ADAL" clId="{4A70D828-9272-4EF6-81E8-792D67B088FC}" dt="2021-06-23T03:28:12.490" v="587" actId="20577"/>
      <pc:docMkLst>
        <pc:docMk/>
      </pc:docMkLst>
      <pc:sldChg chg="del">
        <pc:chgData name="Y.X. Wang (王奕勛)" userId="eea6d660-0167-41bb-9bca-26b78ac49cbe" providerId="ADAL" clId="{4A70D828-9272-4EF6-81E8-792D67B088FC}" dt="2021-06-22T09:23:23.164" v="0" actId="2696"/>
        <pc:sldMkLst>
          <pc:docMk/>
          <pc:sldMk cId="1250521986" sldId="364"/>
        </pc:sldMkLst>
      </pc:sldChg>
      <pc:sldChg chg="addSp delSp modSp modTransition modAnim modNotesTx">
        <pc:chgData name="Y.X. Wang (王奕勛)" userId="eea6d660-0167-41bb-9bca-26b78ac49cbe" providerId="ADAL" clId="{4A70D828-9272-4EF6-81E8-792D67B088FC}" dt="2021-06-23T02:14:32.184" v="586"/>
        <pc:sldMkLst>
          <pc:docMk/>
          <pc:sldMk cId="3538511828" sldId="428"/>
        </pc:sldMkLst>
        <pc:spChg chg="mod">
          <ac:chgData name="Y.X. Wang (王奕勛)" userId="eea6d660-0167-41bb-9bca-26b78ac49cbe" providerId="ADAL" clId="{4A70D828-9272-4EF6-81E8-792D67B088FC}" dt="2021-06-22T11:59:47.561" v="489" actId="113"/>
          <ac:spMkLst>
            <pc:docMk/>
            <pc:sldMk cId="3538511828" sldId="428"/>
            <ac:spMk id="3" creationId="{F5DF035D-EEF8-4B48-AF34-63DFD70D85FD}"/>
          </ac:spMkLst>
        </pc:spChg>
        <pc:spChg chg="add mod">
          <ac:chgData name="Y.X. Wang (王奕勛)" userId="eea6d660-0167-41bb-9bca-26b78ac49cbe" providerId="ADAL" clId="{4A70D828-9272-4EF6-81E8-792D67B088FC}" dt="2021-06-22T11:31:35.594" v="348" actId="208"/>
          <ac:spMkLst>
            <pc:docMk/>
            <pc:sldMk cId="3538511828" sldId="428"/>
            <ac:spMk id="7" creationId="{916BA163-0996-4681-A5AB-2F19EACA798F}"/>
          </ac:spMkLst>
        </pc:spChg>
        <pc:spChg chg="add mod">
          <ac:chgData name="Y.X. Wang (王奕勛)" userId="eea6d660-0167-41bb-9bca-26b78ac49cbe" providerId="ADAL" clId="{4A70D828-9272-4EF6-81E8-792D67B088FC}" dt="2021-06-22T11:34:57.137" v="462" actId="1076"/>
          <ac:spMkLst>
            <pc:docMk/>
            <pc:sldMk cId="3538511828" sldId="428"/>
            <ac:spMk id="8" creationId="{2EDEBFDB-1E1D-451E-BF2D-B0406F9B8E34}"/>
          </ac:spMkLst>
        </pc:spChg>
        <pc:spChg chg="add mod">
          <ac:chgData name="Y.X. Wang (王奕勛)" userId="eea6d660-0167-41bb-9bca-26b78ac49cbe" providerId="ADAL" clId="{4A70D828-9272-4EF6-81E8-792D67B088FC}" dt="2021-06-22T11:31:40.441" v="349" actId="208"/>
          <ac:spMkLst>
            <pc:docMk/>
            <pc:sldMk cId="3538511828" sldId="428"/>
            <ac:spMk id="16" creationId="{DDBB86DD-E7E6-41BD-AC9A-66AAA4D4F061}"/>
          </ac:spMkLst>
        </pc:spChg>
        <pc:spChg chg="add mod">
          <ac:chgData name="Y.X. Wang (王奕勛)" userId="eea6d660-0167-41bb-9bca-26b78ac49cbe" providerId="ADAL" clId="{4A70D828-9272-4EF6-81E8-792D67B088FC}" dt="2021-06-22T11:32:02.298" v="354" actId="14100"/>
          <ac:spMkLst>
            <pc:docMk/>
            <pc:sldMk cId="3538511828" sldId="428"/>
            <ac:spMk id="17" creationId="{CB401D00-523F-49E1-804F-A84A744FED49}"/>
          </ac:spMkLst>
        </pc:spChg>
        <pc:spChg chg="add mod">
          <ac:chgData name="Y.X. Wang (王奕勛)" userId="eea6d660-0167-41bb-9bca-26b78ac49cbe" providerId="ADAL" clId="{4A70D828-9272-4EF6-81E8-792D67B088FC}" dt="2021-06-22T11:35:14.393" v="465" actId="1076"/>
          <ac:spMkLst>
            <pc:docMk/>
            <pc:sldMk cId="3538511828" sldId="428"/>
            <ac:spMk id="22" creationId="{4EA5E0CB-2183-4B21-B49C-C78B8D1EF118}"/>
          </ac:spMkLst>
        </pc:spChg>
        <pc:spChg chg="add mod">
          <ac:chgData name="Y.X. Wang (王奕勛)" userId="eea6d660-0167-41bb-9bca-26b78ac49cbe" providerId="ADAL" clId="{4A70D828-9272-4EF6-81E8-792D67B088FC}" dt="2021-06-22T11:35:32.913" v="469" actId="1076"/>
          <ac:spMkLst>
            <pc:docMk/>
            <pc:sldMk cId="3538511828" sldId="428"/>
            <ac:spMk id="23" creationId="{C209B238-4A77-4B15-A376-F163C0B01921}"/>
          </ac:spMkLst>
        </pc:spChg>
        <pc:spChg chg="add del mod">
          <ac:chgData name="Y.X. Wang (王奕勛)" userId="eea6d660-0167-41bb-9bca-26b78ac49cbe" providerId="ADAL" clId="{4A70D828-9272-4EF6-81E8-792D67B088FC}" dt="2021-06-22T11:36:26.763" v="475" actId="478"/>
          <ac:spMkLst>
            <pc:docMk/>
            <pc:sldMk cId="3538511828" sldId="428"/>
            <ac:spMk id="30" creationId="{975E61DC-78E8-4A69-B2A6-0693E73A2820}"/>
          </ac:spMkLst>
        </pc:spChg>
        <pc:grpChg chg="del">
          <ac:chgData name="Y.X. Wang (王奕勛)" userId="eea6d660-0167-41bb-9bca-26b78ac49cbe" providerId="ADAL" clId="{4A70D828-9272-4EF6-81E8-792D67B088FC}" dt="2021-06-22T09:24:41.677" v="21" actId="478"/>
          <ac:grpSpMkLst>
            <pc:docMk/>
            <pc:sldMk cId="3538511828" sldId="428"/>
            <ac:grpSpMk id="14" creationId="{E977504C-BC51-4D4D-8A8E-F3FEE99BA5A0}"/>
          </ac:grpSpMkLst>
        </pc:grpChg>
        <pc:grpChg chg="del">
          <ac:chgData name="Y.X. Wang (王奕勛)" userId="eea6d660-0167-41bb-9bca-26b78ac49cbe" providerId="ADAL" clId="{4A70D828-9272-4EF6-81E8-792D67B088FC}" dt="2021-06-22T09:24:42.258" v="22" actId="478"/>
          <ac:grpSpMkLst>
            <pc:docMk/>
            <pc:sldMk cId="3538511828" sldId="428"/>
            <ac:grpSpMk id="21" creationId="{3EEC91DE-8B77-4FAB-9E79-AC7CDB9CE469}"/>
          </ac:grpSpMkLst>
        </pc:grpChg>
        <pc:picChg chg="add del mod">
          <ac:chgData name="Y.X. Wang (王奕勛)" userId="eea6d660-0167-41bb-9bca-26b78ac49cbe" providerId="ADAL" clId="{4A70D828-9272-4EF6-81E8-792D67B088FC}" dt="2021-06-23T02:13:49.504" v="582" actId="478"/>
          <ac:picMkLst>
            <pc:docMk/>
            <pc:sldMk cId="3538511828" sldId="428"/>
            <ac:picMk id="2" creationId="{31289526-4578-4C41-8C68-9B0C75CCF273}"/>
          </ac:picMkLst>
        </pc:picChg>
        <pc:picChg chg="add del mod">
          <ac:chgData name="Y.X. Wang (王奕勛)" userId="eea6d660-0167-41bb-9bca-26b78ac49cbe" providerId="ADAL" clId="{4A70D828-9272-4EF6-81E8-792D67B088FC}" dt="2021-06-22T11:28:57.778" v="326" actId="478"/>
          <ac:picMkLst>
            <pc:docMk/>
            <pc:sldMk cId="3538511828" sldId="428"/>
            <ac:picMk id="2" creationId="{6DBA3E93-F90A-450E-86B6-B83E982DCEAC}"/>
          </ac:picMkLst>
        </pc:picChg>
        <pc:picChg chg="add del mod">
          <ac:chgData name="Y.X. Wang (王奕勛)" userId="eea6d660-0167-41bb-9bca-26b78ac49cbe" providerId="ADAL" clId="{4A70D828-9272-4EF6-81E8-792D67B088FC}" dt="2021-06-23T02:13:50.339" v="583" actId="478"/>
          <ac:picMkLst>
            <pc:docMk/>
            <pc:sldMk cId="3538511828" sldId="428"/>
            <ac:picMk id="5" creationId="{C592C985-BE91-4C3C-8994-234E5D9AEA26}"/>
          </ac:picMkLst>
        </pc:picChg>
        <pc:picChg chg="add del mod">
          <ac:chgData name="Y.X. Wang (王奕勛)" userId="eea6d660-0167-41bb-9bca-26b78ac49cbe" providerId="ADAL" clId="{4A70D828-9272-4EF6-81E8-792D67B088FC}" dt="2021-06-22T11:29:30.713" v="330" actId="478"/>
          <ac:picMkLst>
            <pc:docMk/>
            <pc:sldMk cId="3538511828" sldId="428"/>
            <ac:picMk id="5" creationId="{E87BB17C-23E9-4BDC-AF3C-070D6712D6FE}"/>
          </ac:picMkLst>
        </pc:picChg>
        <pc:picChg chg="add mod">
          <ac:chgData name="Y.X. Wang (王奕勛)" userId="eea6d660-0167-41bb-9bca-26b78ac49cbe" providerId="ADAL" clId="{4A70D828-9272-4EF6-81E8-792D67B088FC}" dt="2021-06-22T11:30:06.929" v="333" actId="1076"/>
          <ac:picMkLst>
            <pc:docMk/>
            <pc:sldMk cId="3538511828" sldId="428"/>
            <ac:picMk id="6" creationId="{A246EF47-6C6A-4D5E-910E-8414B4908C37}"/>
          </ac:picMkLst>
        </pc:picChg>
        <pc:picChg chg="del">
          <ac:chgData name="Y.X. Wang (王奕勛)" userId="eea6d660-0167-41bb-9bca-26b78ac49cbe" providerId="ADAL" clId="{4A70D828-9272-4EF6-81E8-792D67B088FC}" dt="2021-06-22T09:24:42.755" v="23" actId="478"/>
          <ac:picMkLst>
            <pc:docMk/>
            <pc:sldMk cId="3538511828" sldId="428"/>
            <ac:picMk id="10" creationId="{0A04C4F7-D623-4D1F-B523-D5FDBEFB746A}"/>
          </ac:picMkLst>
        </pc:picChg>
        <pc:picChg chg="del mod">
          <ac:chgData name="Y.X. Wang (王奕勛)" userId="eea6d660-0167-41bb-9bca-26b78ac49cbe" providerId="ADAL" clId="{4A70D828-9272-4EF6-81E8-792D67B088FC}" dt="2021-06-22T09:24:41.124" v="20" actId="478"/>
          <ac:picMkLst>
            <pc:docMk/>
            <pc:sldMk cId="3538511828" sldId="428"/>
            <ac:picMk id="11" creationId="{188AFE02-D93E-4234-AC89-048C71ED95E5}"/>
          </ac:picMkLst>
        </pc:picChg>
        <pc:cxnChg chg="add del mod">
          <ac:chgData name="Y.X. Wang (王奕勛)" userId="eea6d660-0167-41bb-9bca-26b78ac49cbe" providerId="ADAL" clId="{4A70D828-9272-4EF6-81E8-792D67B088FC}" dt="2021-06-22T11:34:16.978" v="453" actId="478"/>
          <ac:cxnSpMkLst>
            <pc:docMk/>
            <pc:sldMk cId="3538511828" sldId="428"/>
            <ac:cxnSpMk id="15" creationId="{F9791944-FCE6-4448-A27A-C3646E3F281B}"/>
          </ac:cxnSpMkLst>
        </pc:cxnChg>
        <pc:cxnChg chg="add mod">
          <ac:chgData name="Y.X. Wang (王奕勛)" userId="eea6d660-0167-41bb-9bca-26b78ac49cbe" providerId="ADAL" clId="{4A70D828-9272-4EF6-81E8-792D67B088FC}" dt="2021-06-22T11:35:48.081" v="471" actId="208"/>
          <ac:cxnSpMkLst>
            <pc:docMk/>
            <pc:sldMk cId="3538511828" sldId="428"/>
            <ac:cxnSpMk id="25" creationId="{C538F5CC-F5F1-4846-A918-9EA1E488788C}"/>
          </ac:cxnSpMkLst>
        </pc:cxnChg>
        <pc:cxnChg chg="add mod">
          <ac:chgData name="Y.X. Wang (王奕勛)" userId="eea6d660-0167-41bb-9bca-26b78ac49cbe" providerId="ADAL" clId="{4A70D828-9272-4EF6-81E8-792D67B088FC}" dt="2021-06-22T11:35:48.081" v="471" actId="208"/>
          <ac:cxnSpMkLst>
            <pc:docMk/>
            <pc:sldMk cId="3538511828" sldId="428"/>
            <ac:cxnSpMk id="28" creationId="{3E0CC84A-5568-4813-B3A0-1349255CCBF4}"/>
          </ac:cxnSpMkLst>
        </pc:cxnChg>
        <pc:cxnChg chg="add mod">
          <ac:chgData name="Y.X. Wang (王奕勛)" userId="eea6d660-0167-41bb-9bca-26b78ac49cbe" providerId="ADAL" clId="{4A70D828-9272-4EF6-81E8-792D67B088FC}" dt="2021-06-22T11:35:48.081" v="471" actId="208"/>
          <ac:cxnSpMkLst>
            <pc:docMk/>
            <pc:sldMk cId="3538511828" sldId="428"/>
            <ac:cxnSpMk id="29" creationId="{22FE257B-BF01-451A-9D80-129F47979377}"/>
          </ac:cxnSpMkLst>
        </pc:cxnChg>
      </pc:sldChg>
      <pc:sldChg chg="addSp delSp modSp modTransition">
        <pc:chgData name="Y.X. Wang (王奕勛)" userId="eea6d660-0167-41bb-9bca-26b78ac49cbe" providerId="ADAL" clId="{4A70D828-9272-4EF6-81E8-792D67B088FC}" dt="2021-06-22T11:59:32.611" v="486" actId="113"/>
        <pc:sldMkLst>
          <pc:docMk/>
          <pc:sldMk cId="52111648" sldId="439"/>
        </pc:sldMkLst>
        <pc:spChg chg="add del mod">
          <ac:chgData name="Y.X. Wang (王奕勛)" userId="eea6d660-0167-41bb-9bca-26b78ac49cbe" providerId="ADAL" clId="{4A70D828-9272-4EF6-81E8-792D67B088FC}" dt="2021-06-22T11:59:32.611" v="486" actId="113"/>
          <ac:spMkLst>
            <pc:docMk/>
            <pc:sldMk cId="52111648" sldId="439"/>
            <ac:spMk id="2" creationId="{26DE40AA-DB4F-4B19-B5BC-DF2486769E13}"/>
          </ac:spMkLst>
        </pc:spChg>
        <pc:spChg chg="add mod">
          <ac:chgData name="Y.X. Wang (王奕勛)" userId="eea6d660-0167-41bb-9bca-26b78ac49cbe" providerId="ADAL" clId="{4A70D828-9272-4EF6-81E8-792D67B088FC}" dt="2021-06-22T11:59:23.923" v="485" actId="113"/>
          <ac:spMkLst>
            <pc:docMk/>
            <pc:sldMk cId="52111648" sldId="439"/>
            <ac:spMk id="3" creationId="{6E44368E-94BD-4793-8F9F-A4CDBD924B59}"/>
          </ac:spMkLst>
        </pc:spChg>
        <pc:spChg chg="del">
          <ac:chgData name="Y.X. Wang (王奕勛)" userId="eea6d660-0167-41bb-9bca-26b78ac49cbe" providerId="ADAL" clId="{4A70D828-9272-4EF6-81E8-792D67B088FC}" dt="2021-06-22T09:24:22.295" v="5" actId="478"/>
          <ac:spMkLst>
            <pc:docMk/>
            <pc:sldMk cId="52111648" sldId="439"/>
            <ac:spMk id="5" creationId="{EC5BB85D-9C02-43C8-98C8-24FA85C9BB60}"/>
          </ac:spMkLst>
        </pc:spChg>
        <pc:spChg chg="add">
          <ac:chgData name="Y.X. Wang (王奕勛)" userId="eea6d660-0167-41bb-9bca-26b78ac49cbe" providerId="ADAL" clId="{4A70D828-9272-4EF6-81E8-792D67B088FC}" dt="2021-06-22T09:25:18.991" v="28"/>
          <ac:spMkLst>
            <pc:docMk/>
            <pc:sldMk cId="52111648" sldId="439"/>
            <ac:spMk id="6" creationId="{3DA04C98-BD45-41D7-8F50-0671C2576E68}"/>
          </ac:spMkLst>
        </pc:spChg>
        <pc:spChg chg="add del">
          <ac:chgData name="Y.X. Wang (王奕勛)" userId="eea6d660-0167-41bb-9bca-26b78ac49cbe" providerId="ADAL" clId="{4A70D828-9272-4EF6-81E8-792D67B088FC}" dt="2021-06-22T09:26:22.464" v="30"/>
          <ac:spMkLst>
            <pc:docMk/>
            <pc:sldMk cId="52111648" sldId="439"/>
            <ac:spMk id="7" creationId="{903914AD-C322-447E-9C6B-4BFC260E6AE9}"/>
          </ac:spMkLst>
        </pc:spChg>
      </pc:sldChg>
      <pc:sldChg chg="addSp delSp modSp del modTransition delAnim modAnim modNotesTx">
        <pc:chgData name="Y.X. Wang (王奕勛)" userId="eea6d660-0167-41bb-9bca-26b78ac49cbe" providerId="ADAL" clId="{4A70D828-9272-4EF6-81E8-792D67B088FC}" dt="2021-06-23T02:08:37.894" v="570" actId="2696"/>
        <pc:sldMkLst>
          <pc:docMk/>
          <pc:sldMk cId="3840963909" sldId="440"/>
        </pc:sldMkLst>
        <pc:spChg chg="mod">
          <ac:chgData name="Y.X. Wang (王奕勛)" userId="eea6d660-0167-41bb-9bca-26b78ac49cbe" providerId="ADAL" clId="{4A70D828-9272-4EF6-81E8-792D67B088FC}" dt="2021-06-22T11:59:59.163" v="491" actId="20577"/>
          <ac:spMkLst>
            <pc:docMk/>
            <pc:sldMk cId="3840963909" sldId="440"/>
            <ac:spMk id="3" creationId="{3824BB34-521F-41AD-B0DF-3E3E2F4C27D4}"/>
          </ac:spMkLst>
        </pc:spChg>
        <pc:spChg chg="add mod">
          <ac:chgData name="Y.X. Wang (王奕勛)" userId="eea6d660-0167-41bb-9bca-26b78ac49cbe" providerId="ADAL" clId="{4A70D828-9272-4EF6-81E8-792D67B088FC}" dt="2021-06-22T09:54:24.686" v="246" actId="14100"/>
          <ac:spMkLst>
            <pc:docMk/>
            <pc:sldMk cId="3840963909" sldId="440"/>
            <ac:spMk id="6" creationId="{2579AD5E-3E6B-4631-9760-42C40A64DDA7}"/>
          </ac:spMkLst>
        </pc:spChg>
        <pc:spChg chg="del mod">
          <ac:chgData name="Y.X. Wang (王奕勛)" userId="eea6d660-0167-41bb-9bca-26b78ac49cbe" providerId="ADAL" clId="{4A70D828-9272-4EF6-81E8-792D67B088FC}" dt="2021-06-22T09:24:36.170" v="15" actId="478"/>
          <ac:spMkLst>
            <pc:docMk/>
            <pc:sldMk cId="3840963909" sldId="440"/>
            <ac:spMk id="8" creationId="{080C6D4E-F7FA-42DA-8849-7CEA470C07A2}"/>
          </ac:spMkLst>
        </pc:spChg>
        <pc:spChg chg="del">
          <ac:chgData name="Y.X. Wang (王奕勛)" userId="eea6d660-0167-41bb-9bca-26b78ac49cbe" providerId="ADAL" clId="{4A70D828-9272-4EF6-81E8-792D67B088FC}" dt="2021-06-22T09:24:38.890" v="18" actId="478"/>
          <ac:spMkLst>
            <pc:docMk/>
            <pc:sldMk cId="3840963909" sldId="440"/>
            <ac:spMk id="9" creationId="{84AB377D-0804-4786-837E-731F4D7AD570}"/>
          </ac:spMkLst>
        </pc:spChg>
        <pc:spChg chg="add mod">
          <ac:chgData name="Y.X. Wang (王奕勛)" userId="eea6d660-0167-41bb-9bca-26b78ac49cbe" providerId="ADAL" clId="{4A70D828-9272-4EF6-81E8-792D67B088FC}" dt="2021-06-22T09:55:36.749" v="256" actId="164"/>
          <ac:spMkLst>
            <pc:docMk/>
            <pc:sldMk cId="3840963909" sldId="440"/>
            <ac:spMk id="16" creationId="{615B1915-A049-4A02-ACD6-138AA06677C7}"/>
          </ac:spMkLst>
        </pc:spChg>
        <pc:spChg chg="add mod">
          <ac:chgData name="Y.X. Wang (王奕勛)" userId="eea6d660-0167-41bb-9bca-26b78ac49cbe" providerId="ADAL" clId="{4A70D828-9272-4EF6-81E8-792D67B088FC}" dt="2021-06-22T09:55:36.749" v="256" actId="164"/>
          <ac:spMkLst>
            <pc:docMk/>
            <pc:sldMk cId="3840963909" sldId="440"/>
            <ac:spMk id="17" creationId="{3F8E1D49-0293-4A76-B141-DFBA9DA2562E}"/>
          </ac:spMkLst>
        </pc:spChg>
        <pc:spChg chg="add mod">
          <ac:chgData name="Y.X. Wang (王奕勛)" userId="eea6d660-0167-41bb-9bca-26b78ac49cbe" providerId="ADAL" clId="{4A70D828-9272-4EF6-81E8-792D67B088FC}" dt="2021-06-22T10:43:22.821" v="296" actId="164"/>
          <ac:spMkLst>
            <pc:docMk/>
            <pc:sldMk cId="3840963909" sldId="440"/>
            <ac:spMk id="20" creationId="{9DC6308C-D751-45B4-A3B2-AE0EA5E12246}"/>
          </ac:spMkLst>
        </pc:spChg>
        <pc:grpChg chg="add del mod ord">
          <ac:chgData name="Y.X. Wang (王奕勛)" userId="eea6d660-0167-41bb-9bca-26b78ac49cbe" providerId="ADAL" clId="{4A70D828-9272-4EF6-81E8-792D67B088FC}" dt="2021-06-22T17:12:04.117" v="552" actId="478"/>
          <ac:grpSpMkLst>
            <pc:docMk/>
            <pc:sldMk cId="3840963909" sldId="440"/>
            <ac:grpSpMk id="13" creationId="{C0FD3D1B-0F07-4F94-8A6A-0447122D7594}"/>
          </ac:grpSpMkLst>
        </pc:grpChg>
        <pc:grpChg chg="add del mod ord">
          <ac:chgData name="Y.X. Wang (王奕勛)" userId="eea6d660-0167-41bb-9bca-26b78ac49cbe" providerId="ADAL" clId="{4A70D828-9272-4EF6-81E8-792D67B088FC}" dt="2021-06-22T17:12:02.921" v="550" actId="478"/>
          <ac:grpSpMkLst>
            <pc:docMk/>
            <pc:sldMk cId="3840963909" sldId="440"/>
            <ac:grpSpMk id="18" creationId="{3D91A8F6-4DB5-4070-B787-C4A0EA28EA55}"/>
          </ac:grpSpMkLst>
        </pc:grpChg>
        <pc:grpChg chg="add del mod ord">
          <ac:chgData name="Y.X. Wang (王奕勛)" userId="eea6d660-0167-41bb-9bca-26b78ac49cbe" providerId="ADAL" clId="{4A70D828-9272-4EF6-81E8-792D67B088FC}" dt="2021-06-22T17:12:03.516" v="551" actId="478"/>
          <ac:grpSpMkLst>
            <pc:docMk/>
            <pc:sldMk cId="3840963909" sldId="440"/>
            <ac:grpSpMk id="21" creationId="{348EE17E-CEA7-4411-B5AD-F55B77793DDD}"/>
          </ac:grpSpMkLst>
        </pc:grpChg>
        <pc:picChg chg="add del mod ord">
          <ac:chgData name="Y.X. Wang (王奕勛)" userId="eea6d660-0167-41bb-9bca-26b78ac49cbe" providerId="ADAL" clId="{4A70D828-9272-4EF6-81E8-792D67B088FC}" dt="2021-06-22T17:12:04.861" v="553" actId="478"/>
          <ac:picMkLst>
            <pc:docMk/>
            <pc:sldMk cId="3840963909" sldId="440"/>
            <ac:picMk id="2" creationId="{364677FC-C683-45CA-8F7F-346888186ACF}"/>
          </ac:picMkLst>
        </pc:picChg>
        <pc:picChg chg="add mod">
          <ac:chgData name="Y.X. Wang (王奕勛)" userId="eea6d660-0167-41bb-9bca-26b78ac49cbe" providerId="ADAL" clId="{4A70D828-9272-4EF6-81E8-792D67B088FC}" dt="2021-06-22T09:54:15.479" v="244" actId="164"/>
          <ac:picMkLst>
            <pc:docMk/>
            <pc:sldMk cId="3840963909" sldId="440"/>
            <ac:picMk id="5" creationId="{1A92F6BD-3521-4695-B30F-9B350FA3ED59}"/>
          </ac:picMkLst>
        </pc:picChg>
        <pc:picChg chg="add del mod ord">
          <ac:chgData name="Y.X. Wang (王奕勛)" userId="eea6d660-0167-41bb-9bca-26b78ac49cbe" providerId="ADAL" clId="{4A70D828-9272-4EF6-81E8-792D67B088FC}" dt="2021-06-23T02:07:15.920" v="554"/>
          <ac:picMkLst>
            <pc:docMk/>
            <pc:sldMk cId="3840963909" sldId="440"/>
            <ac:picMk id="7" creationId="{68FE56B5-6650-4AD0-BC6A-9ED7EFFB8C1E}"/>
          </ac:picMkLst>
        </pc:picChg>
        <pc:picChg chg="del">
          <ac:chgData name="Y.X. Wang (王奕勛)" userId="eea6d660-0167-41bb-9bca-26b78ac49cbe" providerId="ADAL" clId="{4A70D828-9272-4EF6-81E8-792D67B088FC}" dt="2021-06-22T09:24:34.228" v="13" actId="478"/>
          <ac:picMkLst>
            <pc:docMk/>
            <pc:sldMk cId="3840963909" sldId="440"/>
            <ac:picMk id="7" creationId="{818B244B-E1E5-4C7C-A375-5847CAD4C9D2}"/>
          </ac:picMkLst>
        </pc:picChg>
        <pc:picChg chg="add del">
          <ac:chgData name="Y.X. Wang (王奕勛)" userId="eea6d660-0167-41bb-9bca-26b78ac49cbe" providerId="ADAL" clId="{4A70D828-9272-4EF6-81E8-792D67B088FC}" dt="2021-06-22T09:33:56.237" v="161"/>
          <ac:picMkLst>
            <pc:docMk/>
            <pc:sldMk cId="3840963909" sldId="440"/>
            <ac:picMk id="10" creationId="{5612B573-9E2C-49AC-B575-8E2BE738B901}"/>
          </ac:picMkLst>
        </pc:picChg>
        <pc:picChg chg="add del mod modCrop">
          <ac:chgData name="Y.X. Wang (王奕勛)" userId="eea6d660-0167-41bb-9bca-26b78ac49cbe" providerId="ADAL" clId="{4A70D828-9272-4EF6-81E8-792D67B088FC}" dt="2021-06-22T13:19:57.325" v="498" actId="478"/>
          <ac:picMkLst>
            <pc:docMk/>
            <pc:sldMk cId="3840963909" sldId="440"/>
            <ac:picMk id="12" creationId="{87273BF8-E993-4D5A-AF10-93447D7B074C}"/>
          </ac:picMkLst>
        </pc:picChg>
        <pc:picChg chg="add mod ord">
          <ac:chgData name="Y.X. Wang (王奕勛)" userId="eea6d660-0167-41bb-9bca-26b78ac49cbe" providerId="ADAL" clId="{4A70D828-9272-4EF6-81E8-792D67B088FC}" dt="2021-06-22T13:19:31.681" v="493" actId="167"/>
          <ac:picMkLst>
            <pc:docMk/>
            <pc:sldMk cId="3840963909" sldId="440"/>
            <ac:picMk id="15" creationId="{F6DC1D46-DB6B-4E7F-B4FA-6D6C9AE2E78B}"/>
          </ac:picMkLst>
        </pc:picChg>
        <pc:picChg chg="add mod">
          <ac:chgData name="Y.X. Wang (王奕勛)" userId="eea6d660-0167-41bb-9bca-26b78ac49cbe" providerId="ADAL" clId="{4A70D828-9272-4EF6-81E8-792D67B088FC}" dt="2021-06-22T10:43:22.821" v="296" actId="164"/>
          <ac:picMkLst>
            <pc:docMk/>
            <pc:sldMk cId="3840963909" sldId="440"/>
            <ac:picMk id="19" creationId="{E45E11BE-06A8-433D-A29B-E10662B5A65A}"/>
          </ac:picMkLst>
        </pc:picChg>
        <pc:cxnChg chg="del mod">
          <ac:chgData name="Y.X. Wang (王奕勛)" userId="eea6d660-0167-41bb-9bca-26b78ac49cbe" providerId="ADAL" clId="{4A70D828-9272-4EF6-81E8-792D67B088FC}" dt="2021-06-22T09:24:36.961" v="16" actId="478"/>
          <ac:cxnSpMkLst>
            <pc:docMk/>
            <pc:sldMk cId="3840963909" sldId="440"/>
            <ac:cxnSpMk id="11" creationId="{D18C4F1B-E317-4DD5-B646-A5A6F25CD36B}"/>
          </ac:cxnSpMkLst>
        </pc:cxnChg>
        <pc:cxnChg chg="del mod">
          <ac:chgData name="Y.X. Wang (王奕勛)" userId="eea6d660-0167-41bb-9bca-26b78ac49cbe" providerId="ADAL" clId="{4A70D828-9272-4EF6-81E8-792D67B088FC}" dt="2021-06-22T09:24:37.793" v="17" actId="478"/>
          <ac:cxnSpMkLst>
            <pc:docMk/>
            <pc:sldMk cId="3840963909" sldId="440"/>
            <ac:cxnSpMk id="14" creationId="{41BB4111-AF72-451F-B4E0-98EC80E39527}"/>
          </ac:cxnSpMkLst>
        </pc:cxnChg>
      </pc:sldChg>
      <pc:sldChg chg="addSp delSp modSp modTransition delAnim modAnim modNotesTx">
        <pc:chgData name="Y.X. Wang (王奕勛)" userId="eea6d660-0167-41bb-9bca-26b78ac49cbe" providerId="ADAL" clId="{4A70D828-9272-4EF6-81E8-792D67B088FC}" dt="2021-06-23T03:28:12.490" v="587" actId="20577"/>
        <pc:sldMkLst>
          <pc:docMk/>
          <pc:sldMk cId="121068371" sldId="442"/>
        </pc:sldMkLst>
        <pc:spChg chg="del">
          <ac:chgData name="Y.X. Wang (王奕勛)" userId="eea6d660-0167-41bb-9bca-26b78ac49cbe" providerId="ADAL" clId="{4A70D828-9272-4EF6-81E8-792D67B088FC}" dt="2021-06-22T09:24:27.338" v="6" actId="478"/>
          <ac:spMkLst>
            <pc:docMk/>
            <pc:sldMk cId="121068371" sldId="442"/>
            <ac:spMk id="2" creationId="{4C03B39E-1519-46B8-B4A3-48D9CCCFD0F5}"/>
          </ac:spMkLst>
        </pc:spChg>
        <pc:spChg chg="add mod">
          <ac:chgData name="Y.X. Wang (王奕勛)" userId="eea6d660-0167-41bb-9bca-26b78ac49cbe" providerId="ADAL" clId="{4A70D828-9272-4EF6-81E8-792D67B088FC}" dt="2021-06-23T02:08:25.397" v="568" actId="164"/>
          <ac:spMkLst>
            <pc:docMk/>
            <pc:sldMk cId="121068371" sldId="442"/>
            <ac:spMk id="2" creationId="{ED641C05-DBB2-482F-8C27-7287F2AD18AD}"/>
          </ac:spMkLst>
        </pc:spChg>
        <pc:spChg chg="add del">
          <ac:chgData name="Y.X. Wang (王奕勛)" userId="eea6d660-0167-41bb-9bca-26b78ac49cbe" providerId="ADAL" clId="{4A70D828-9272-4EF6-81E8-792D67B088FC}" dt="2021-06-22T09:25:05.323" v="26" actId="478"/>
          <ac:spMkLst>
            <pc:docMk/>
            <pc:sldMk cId="121068371" sldId="442"/>
            <ac:spMk id="6" creationId="{00000000-0000-0000-0000-000000000000}"/>
          </ac:spMkLst>
        </pc:spChg>
        <pc:spChg chg="add mod">
          <ac:chgData name="Y.X. Wang (王奕勛)" userId="eea6d660-0167-41bb-9bca-26b78ac49cbe" providerId="ADAL" clId="{4A70D828-9272-4EF6-81E8-792D67B088FC}" dt="2021-06-23T02:08:25.397" v="568" actId="164"/>
          <ac:spMkLst>
            <pc:docMk/>
            <pc:sldMk cId="121068371" sldId="442"/>
            <ac:spMk id="7" creationId="{CD07885F-A1A9-4144-A872-8BB4FCC78DCB}"/>
          </ac:spMkLst>
        </pc:spChg>
        <pc:spChg chg="mod">
          <ac:chgData name="Y.X. Wang (王奕勛)" userId="eea6d660-0167-41bb-9bca-26b78ac49cbe" providerId="ADAL" clId="{4A70D828-9272-4EF6-81E8-792D67B088FC}" dt="2021-06-22T11:59:56.025" v="490" actId="20577"/>
          <ac:spMkLst>
            <pc:docMk/>
            <pc:sldMk cId="121068371" sldId="442"/>
            <ac:spMk id="9" creationId="{1FA9B8C9-3DB4-45C8-BDB3-D90CF30BC29B}"/>
          </ac:spMkLst>
        </pc:spChg>
        <pc:spChg chg="add">
          <ac:chgData name="Y.X. Wang (王奕勛)" userId="eea6d660-0167-41bb-9bca-26b78ac49cbe" providerId="ADAL" clId="{4A70D828-9272-4EF6-81E8-792D67B088FC}" dt="2021-06-22T09:25:15.236" v="27"/>
          <ac:spMkLst>
            <pc:docMk/>
            <pc:sldMk cId="121068371" sldId="442"/>
            <ac:spMk id="22" creationId="{1E2E52DF-8628-43AE-B324-ECB97EB43641}"/>
          </ac:spMkLst>
        </pc:spChg>
        <pc:spChg chg="del">
          <ac:chgData name="Y.X. Wang (王奕勛)" userId="eea6d660-0167-41bb-9bca-26b78ac49cbe" providerId="ADAL" clId="{4A70D828-9272-4EF6-81E8-792D67B088FC}" dt="2021-06-22T09:24:27.338" v="6" actId="478"/>
          <ac:spMkLst>
            <pc:docMk/>
            <pc:sldMk cId="121068371" sldId="442"/>
            <ac:spMk id="25" creationId="{C295FB21-3435-42E7-9A1A-BCD95C896D4F}"/>
          </ac:spMkLst>
        </pc:spChg>
        <pc:spChg chg="del">
          <ac:chgData name="Y.X. Wang (王奕勛)" userId="eea6d660-0167-41bb-9bca-26b78ac49cbe" providerId="ADAL" clId="{4A70D828-9272-4EF6-81E8-792D67B088FC}" dt="2021-06-22T09:24:27.338" v="6" actId="478"/>
          <ac:spMkLst>
            <pc:docMk/>
            <pc:sldMk cId="121068371" sldId="442"/>
            <ac:spMk id="54" creationId="{CAC0C09C-7052-450C-A1B9-879EDC0909EE}"/>
          </ac:spMkLst>
        </pc:spChg>
        <pc:spChg chg="del">
          <ac:chgData name="Y.X. Wang (王奕勛)" userId="eea6d660-0167-41bb-9bca-26b78ac49cbe" providerId="ADAL" clId="{4A70D828-9272-4EF6-81E8-792D67B088FC}" dt="2021-06-22T09:24:32.668" v="12" actId="478"/>
          <ac:spMkLst>
            <pc:docMk/>
            <pc:sldMk cId="121068371" sldId="442"/>
            <ac:spMk id="57" creationId="{C7618325-7078-48B4-BBAC-8538B5A8CD03}"/>
          </ac:spMkLst>
        </pc:spChg>
        <pc:spChg chg="del">
          <ac:chgData name="Y.X. Wang (王奕勛)" userId="eea6d660-0167-41bb-9bca-26b78ac49cbe" providerId="ADAL" clId="{4A70D828-9272-4EF6-81E8-792D67B088FC}" dt="2021-06-22T09:24:27.338" v="6" actId="478"/>
          <ac:spMkLst>
            <pc:docMk/>
            <pc:sldMk cId="121068371" sldId="442"/>
            <ac:spMk id="66" creationId="{0C23843B-1D1F-4165-89B5-19B88A4B7CDD}"/>
          </ac:spMkLst>
        </pc:spChg>
        <pc:spChg chg="del">
          <ac:chgData name="Y.X. Wang (王奕勛)" userId="eea6d660-0167-41bb-9bca-26b78ac49cbe" providerId="ADAL" clId="{4A70D828-9272-4EF6-81E8-792D67B088FC}" dt="2021-06-22T09:24:27.338" v="6" actId="478"/>
          <ac:spMkLst>
            <pc:docMk/>
            <pc:sldMk cId="121068371" sldId="442"/>
            <ac:spMk id="83" creationId="{6295EA8B-CFE8-46FE-B984-D72CD9D0364A}"/>
          </ac:spMkLst>
        </pc:spChg>
        <pc:spChg chg="del">
          <ac:chgData name="Y.X. Wang (王奕勛)" userId="eea6d660-0167-41bb-9bca-26b78ac49cbe" providerId="ADAL" clId="{4A70D828-9272-4EF6-81E8-792D67B088FC}" dt="2021-06-22T09:24:27.338" v="6" actId="478"/>
          <ac:spMkLst>
            <pc:docMk/>
            <pc:sldMk cId="121068371" sldId="442"/>
            <ac:spMk id="84" creationId="{9CEBFD4D-4228-4463-801A-2630AE3CA9BA}"/>
          </ac:spMkLst>
        </pc:spChg>
        <pc:spChg chg="del">
          <ac:chgData name="Y.X. Wang (王奕勛)" userId="eea6d660-0167-41bb-9bca-26b78ac49cbe" providerId="ADAL" clId="{4A70D828-9272-4EF6-81E8-792D67B088FC}" dt="2021-06-22T09:24:31.115" v="11" actId="478"/>
          <ac:spMkLst>
            <pc:docMk/>
            <pc:sldMk cId="121068371" sldId="442"/>
            <ac:spMk id="85" creationId="{07F38695-68EC-4250-A1B4-EBBAF25AAF14}"/>
          </ac:spMkLst>
        </pc:spChg>
        <pc:grpChg chg="add mod">
          <ac:chgData name="Y.X. Wang (王奕勛)" userId="eea6d660-0167-41bb-9bca-26b78ac49cbe" providerId="ADAL" clId="{4A70D828-9272-4EF6-81E8-792D67B088FC}" dt="2021-06-23T02:08:25.397" v="568" actId="164"/>
          <ac:grpSpMkLst>
            <pc:docMk/>
            <pc:sldMk cId="121068371" sldId="442"/>
            <ac:grpSpMk id="4" creationId="{0881122D-E7E8-416F-8716-372684A4A258}"/>
          </ac:grpSpMkLst>
        </pc:grpChg>
        <pc:picChg chg="add mod">
          <ac:chgData name="Y.X. Wang (王奕勛)" userId="eea6d660-0167-41bb-9bca-26b78ac49cbe" providerId="ADAL" clId="{4A70D828-9272-4EF6-81E8-792D67B088FC}" dt="2021-06-23T02:07:37.848" v="559" actId="1076"/>
          <ac:picMkLst>
            <pc:docMk/>
            <pc:sldMk cId="121068371" sldId="442"/>
            <ac:picMk id="3" creationId="{9364C438-3734-4E37-95E3-5045ABF1B155}"/>
          </ac:picMkLst>
        </pc:picChg>
        <pc:picChg chg="add del">
          <ac:chgData name="Y.X. Wang (王奕勛)" userId="eea6d660-0167-41bb-9bca-26b78ac49cbe" providerId="ADAL" clId="{4A70D828-9272-4EF6-81E8-792D67B088FC}" dt="2021-06-22T09:33:25.359" v="134"/>
          <ac:picMkLst>
            <pc:docMk/>
            <pc:sldMk cId="121068371" sldId="442"/>
            <ac:picMk id="4" creationId="{AA807BDF-8D6F-4974-96FF-63411363C64B}"/>
          </ac:picMkLst>
        </pc:picChg>
        <pc:picChg chg="add mod">
          <ac:chgData name="Y.X. Wang (王奕勛)" userId="eea6d660-0167-41bb-9bca-26b78ac49cbe" providerId="ADAL" clId="{4A70D828-9272-4EF6-81E8-792D67B088FC}" dt="2021-06-23T02:08:25.397" v="568" actId="164"/>
          <ac:picMkLst>
            <pc:docMk/>
            <pc:sldMk cId="121068371" sldId="442"/>
            <ac:picMk id="5" creationId="{1B43247C-287C-4D5B-8D7E-224B0551CD45}"/>
          </ac:picMkLst>
        </pc:picChg>
        <pc:picChg chg="add del">
          <ac:chgData name="Y.X. Wang (王奕勛)" userId="eea6d660-0167-41bb-9bca-26b78ac49cbe" providerId="ADAL" clId="{4A70D828-9272-4EF6-81E8-792D67B088FC}" dt="2021-06-22T09:33:30.799" v="136"/>
          <ac:picMkLst>
            <pc:docMk/>
            <pc:sldMk cId="121068371" sldId="442"/>
            <ac:picMk id="5" creationId="{55258FE1-8F0C-4CE8-9D5D-16FB2D508EBB}"/>
          </ac:picMkLst>
        </pc:picChg>
        <pc:picChg chg="add del mod">
          <ac:chgData name="Y.X. Wang (王奕勛)" userId="eea6d660-0167-41bb-9bca-26b78ac49cbe" providerId="ADAL" clId="{4A70D828-9272-4EF6-81E8-792D67B088FC}" dt="2021-06-22T09:39:28.093" v="194"/>
          <ac:picMkLst>
            <pc:docMk/>
            <pc:sldMk cId="121068371" sldId="442"/>
            <ac:picMk id="7" creationId="{589D7024-DDEA-41BD-AD72-06DE92AF2C56}"/>
          </ac:picMkLst>
        </pc:picChg>
        <pc:picChg chg="add del mod modCrop">
          <ac:chgData name="Y.X. Wang (王奕勛)" userId="eea6d660-0167-41bb-9bca-26b78ac49cbe" providerId="ADAL" clId="{4A70D828-9272-4EF6-81E8-792D67B088FC}" dt="2021-06-22T17:11:58.752" v="548" actId="478"/>
          <ac:picMkLst>
            <pc:docMk/>
            <pc:sldMk cId="121068371" sldId="442"/>
            <ac:picMk id="8" creationId="{44081C1B-0A9B-4B16-BCFE-C126C70389C0}"/>
          </ac:picMkLst>
        </pc:picChg>
        <pc:picChg chg="del">
          <ac:chgData name="Y.X. Wang (王奕勛)" userId="eea6d660-0167-41bb-9bca-26b78ac49cbe" providerId="ADAL" clId="{4A70D828-9272-4EF6-81E8-792D67B088FC}" dt="2021-06-22T09:24:29.026" v="9" actId="478"/>
          <ac:picMkLst>
            <pc:docMk/>
            <pc:sldMk cId="121068371" sldId="442"/>
            <ac:picMk id="13" creationId="{8AE988AF-0BB9-4E5E-8DD2-B4A694F01E7E}"/>
          </ac:picMkLst>
        </pc:picChg>
        <pc:picChg chg="del">
          <ac:chgData name="Y.X. Wang (王奕勛)" userId="eea6d660-0167-41bb-9bca-26b78ac49cbe" providerId="ADAL" clId="{4A70D828-9272-4EF6-81E8-792D67B088FC}" dt="2021-06-22T09:24:27.338" v="6" actId="478"/>
          <ac:picMkLst>
            <pc:docMk/>
            <pc:sldMk cId="121068371" sldId="442"/>
            <ac:picMk id="24" creationId="{4405EFFC-FF92-4F65-AE03-E6F759C4CD57}"/>
          </ac:picMkLst>
        </pc:picChg>
        <pc:picChg chg="del">
          <ac:chgData name="Y.X. Wang (王奕勛)" userId="eea6d660-0167-41bb-9bca-26b78ac49cbe" providerId="ADAL" clId="{4A70D828-9272-4EF6-81E8-792D67B088FC}" dt="2021-06-22T09:24:28.594" v="8" actId="478"/>
          <ac:picMkLst>
            <pc:docMk/>
            <pc:sldMk cId="121068371" sldId="442"/>
            <ac:picMk id="26" creationId="{23CD15D0-CD3A-431C-BC29-0FF1E9228F34}"/>
          </ac:picMkLst>
        </pc:picChg>
        <pc:picChg chg="del">
          <ac:chgData name="Y.X. Wang (王奕勛)" userId="eea6d660-0167-41bb-9bca-26b78ac49cbe" providerId="ADAL" clId="{4A70D828-9272-4EF6-81E8-792D67B088FC}" dt="2021-06-22T09:24:28.034" v="7" actId="478"/>
          <ac:picMkLst>
            <pc:docMk/>
            <pc:sldMk cId="121068371" sldId="442"/>
            <ac:picMk id="27" creationId="{7E825081-8396-457B-8705-C54DD2E0D319}"/>
          </ac:picMkLst>
        </pc:picChg>
        <pc:picChg chg="add del mod">
          <ac:chgData name="Y.X. Wang (王奕勛)" userId="eea6d660-0167-41bb-9bca-26b78ac49cbe" providerId="ADAL" clId="{4A70D828-9272-4EF6-81E8-792D67B088FC}" dt="2021-06-22T09:35:45.747" v="172"/>
          <ac:picMkLst>
            <pc:docMk/>
            <pc:sldMk cId="121068371" sldId="442"/>
            <ac:picMk id="28" creationId="{03D0EA36-F2CE-47E0-9BBC-22153ABE21CF}"/>
          </ac:picMkLst>
        </pc:picChg>
        <pc:picChg chg="add del mod ord">
          <ac:chgData name="Y.X. Wang (王奕勛)" userId="eea6d660-0167-41bb-9bca-26b78ac49cbe" providerId="ADAL" clId="{4A70D828-9272-4EF6-81E8-792D67B088FC}" dt="2021-06-22T09:44:20.741" v="205"/>
          <ac:picMkLst>
            <pc:docMk/>
            <pc:sldMk cId="121068371" sldId="442"/>
            <ac:picMk id="29" creationId="{211D96B4-7104-4E8D-B310-297E53D340A5}"/>
          </ac:picMkLst>
        </pc:picChg>
        <pc:picChg chg="add del">
          <ac:chgData name="Y.X. Wang (王奕勛)" userId="eea6d660-0167-41bb-9bca-26b78ac49cbe" providerId="ADAL" clId="{4A70D828-9272-4EF6-81E8-792D67B088FC}" dt="2021-06-22T09:46:08.020" v="211"/>
          <ac:picMkLst>
            <pc:docMk/>
            <pc:sldMk cId="121068371" sldId="442"/>
            <ac:picMk id="30" creationId="{292007E2-13A5-4319-B6E0-7051B771A051}"/>
          </ac:picMkLst>
        </pc:picChg>
        <pc:picChg chg="add del">
          <ac:chgData name="Y.X. Wang (王奕勛)" userId="eea6d660-0167-41bb-9bca-26b78ac49cbe" providerId="ADAL" clId="{4A70D828-9272-4EF6-81E8-792D67B088FC}" dt="2021-06-22T17:12:00.124" v="549" actId="478"/>
          <ac:picMkLst>
            <pc:docMk/>
            <pc:sldMk cId="121068371" sldId="442"/>
            <ac:picMk id="31" creationId="{FEC81C74-8811-404B-B927-4A92261E1099}"/>
          </ac:picMkLst>
        </pc:picChg>
        <pc:picChg chg="del">
          <ac:chgData name="Y.X. Wang (王奕勛)" userId="eea6d660-0167-41bb-9bca-26b78ac49cbe" providerId="ADAL" clId="{4A70D828-9272-4EF6-81E8-792D67B088FC}" dt="2021-06-22T09:24:29.625" v="10" actId="478"/>
          <ac:picMkLst>
            <pc:docMk/>
            <pc:sldMk cId="121068371" sldId="442"/>
            <ac:picMk id="38" creationId="{ECC2E6E4-028A-4C1B-AB53-975628E8FC5C}"/>
          </ac:picMkLst>
        </pc:picChg>
        <pc:cxnChg chg="del">
          <ac:chgData name="Y.X. Wang (王奕勛)" userId="eea6d660-0167-41bb-9bca-26b78ac49cbe" providerId="ADAL" clId="{4A70D828-9272-4EF6-81E8-792D67B088FC}" dt="2021-06-22T09:24:27.338" v="6" actId="478"/>
          <ac:cxnSpMkLst>
            <pc:docMk/>
            <pc:sldMk cId="121068371" sldId="442"/>
            <ac:cxnSpMk id="40" creationId="{231D12EC-F1C5-424F-AC42-031F095A8F4F}"/>
          </ac:cxnSpMkLst>
        </pc:cxnChg>
        <pc:cxnChg chg="del">
          <ac:chgData name="Y.X. Wang (王奕勛)" userId="eea6d660-0167-41bb-9bca-26b78ac49cbe" providerId="ADAL" clId="{4A70D828-9272-4EF6-81E8-792D67B088FC}" dt="2021-06-22T09:24:27.338" v="6" actId="478"/>
          <ac:cxnSpMkLst>
            <pc:docMk/>
            <pc:sldMk cId="121068371" sldId="442"/>
            <ac:cxnSpMk id="43" creationId="{D676B83E-92A7-405F-B1F0-6ABC68D29B9F}"/>
          </ac:cxnSpMkLst>
        </pc:cxnChg>
        <pc:cxnChg chg="del">
          <ac:chgData name="Y.X. Wang (王奕勛)" userId="eea6d660-0167-41bb-9bca-26b78ac49cbe" providerId="ADAL" clId="{4A70D828-9272-4EF6-81E8-792D67B088FC}" dt="2021-06-22T09:24:27.338" v="6" actId="478"/>
          <ac:cxnSpMkLst>
            <pc:docMk/>
            <pc:sldMk cId="121068371" sldId="442"/>
            <ac:cxnSpMk id="47" creationId="{BBFC7C4A-2940-44ED-BC75-01FC5D00B361}"/>
          </ac:cxnSpMkLst>
        </pc:cxnChg>
        <pc:cxnChg chg="del mod">
          <ac:chgData name="Y.X. Wang (王奕勛)" userId="eea6d660-0167-41bb-9bca-26b78ac49cbe" providerId="ADAL" clId="{4A70D828-9272-4EF6-81E8-792D67B088FC}" dt="2021-06-22T09:24:27.338" v="6" actId="478"/>
          <ac:cxnSpMkLst>
            <pc:docMk/>
            <pc:sldMk cId="121068371" sldId="442"/>
            <ac:cxnSpMk id="71" creationId="{0BC08886-A2F1-4EF8-BF5E-418080B44C57}"/>
          </ac:cxnSpMkLst>
        </pc:cxnChg>
        <pc:cxnChg chg="del">
          <ac:chgData name="Y.X. Wang (王奕勛)" userId="eea6d660-0167-41bb-9bca-26b78ac49cbe" providerId="ADAL" clId="{4A70D828-9272-4EF6-81E8-792D67B088FC}" dt="2021-06-22T09:24:27.338" v="6" actId="478"/>
          <ac:cxnSpMkLst>
            <pc:docMk/>
            <pc:sldMk cId="121068371" sldId="442"/>
            <ac:cxnSpMk id="74" creationId="{FC86950F-D0AA-4236-B0FE-7400DFD34C84}"/>
          </ac:cxnSpMkLst>
        </pc:cxnChg>
      </pc:sldChg>
      <pc:sldChg chg="addSp modSp add">
        <pc:chgData name="Y.X. Wang (王奕勛)" userId="eea6d660-0167-41bb-9bca-26b78ac49cbe" providerId="ADAL" clId="{4A70D828-9272-4EF6-81E8-792D67B088FC}" dt="2021-06-22T13:27:46.718" v="547" actId="207"/>
        <pc:sldMkLst>
          <pc:docMk/>
          <pc:sldMk cId="2119533014" sldId="443"/>
        </pc:sldMkLst>
        <pc:spChg chg="add mod">
          <ac:chgData name="Y.X. Wang (王奕勛)" userId="eea6d660-0167-41bb-9bca-26b78ac49cbe" providerId="ADAL" clId="{4A70D828-9272-4EF6-81E8-792D67B088FC}" dt="2021-06-22T13:27:46.718" v="547" actId="207"/>
          <ac:spMkLst>
            <pc:docMk/>
            <pc:sldMk cId="2119533014" sldId="443"/>
            <ac:spMk id="4" creationId="{47058317-59AB-4F3E-87F9-FC04DE1EA4BA}"/>
          </ac:spMkLst>
        </pc:spChg>
      </pc:sldChg>
      <pc:sldMasterChg chg="modTransition modSldLayout">
        <pc:chgData name="Y.X. Wang (王奕勛)" userId="eea6d660-0167-41bb-9bca-26b78ac49cbe" providerId="ADAL" clId="{4A70D828-9272-4EF6-81E8-792D67B088FC}" dt="2021-06-22T09:48:27.392" v="214"/>
        <pc:sldMasterMkLst>
          <pc:docMk/>
          <pc:sldMasterMk cId="1297467728" sldId="2147483648"/>
        </pc:sldMasterMkLst>
        <pc:sldLayoutChg chg="modTransition">
          <pc:chgData name="Y.X. Wang (王奕勛)" userId="eea6d660-0167-41bb-9bca-26b78ac49cbe" providerId="ADAL" clId="{4A70D828-9272-4EF6-81E8-792D67B088FC}" dt="2021-06-22T09:48:27.392" v="214"/>
          <pc:sldLayoutMkLst>
            <pc:docMk/>
            <pc:sldMasterMk cId="1297467728" sldId="2147483648"/>
            <pc:sldLayoutMk cId="1671710265" sldId="2147483650"/>
          </pc:sldLayoutMkLst>
        </pc:sldLayoutChg>
        <pc:sldLayoutChg chg="modTransition">
          <pc:chgData name="Y.X. Wang (王奕勛)" userId="eea6d660-0167-41bb-9bca-26b78ac49cbe" providerId="ADAL" clId="{4A70D828-9272-4EF6-81E8-792D67B088FC}" dt="2021-06-22T09:48:27.392" v="214"/>
          <pc:sldLayoutMkLst>
            <pc:docMk/>
            <pc:sldMasterMk cId="1297467728" sldId="2147483648"/>
            <pc:sldLayoutMk cId="1387402155" sldId="2147483654"/>
          </pc:sldLayoutMkLst>
        </pc:sldLayoutChg>
      </pc:sldMasterChg>
    </pc:docChg>
  </pc:docChgLst>
  <pc:docChgLst>
    <pc:chgData name="Y.X. Wang (王奕勛)" userId="eea6d660-0167-41bb-9bca-26b78ac49cbe" providerId="ADAL" clId="{67F8C485-0B1E-4CCB-8F11-7FADA3EF39B5}"/>
    <pc:docChg chg="undo redo custSel addSld delSld modSld sldOrd">
      <pc:chgData name="Y.X. Wang (王奕勛)" userId="eea6d660-0167-41bb-9bca-26b78ac49cbe" providerId="ADAL" clId="{67F8C485-0B1E-4CCB-8F11-7FADA3EF39B5}" dt="2021-05-30T17:38:18.265" v="2288" actId="20577"/>
      <pc:docMkLst>
        <pc:docMk/>
      </pc:docMkLst>
      <pc:sldChg chg="addSp delSp modSp modNotesTx">
        <pc:chgData name="Y.X. Wang (王奕勛)" userId="eea6d660-0167-41bb-9bca-26b78ac49cbe" providerId="ADAL" clId="{67F8C485-0B1E-4CCB-8F11-7FADA3EF39B5}" dt="2021-05-30T17:38:18.265" v="2288" actId="20577"/>
        <pc:sldMkLst>
          <pc:docMk/>
          <pc:sldMk cId="3538511828" sldId="428"/>
        </pc:sldMkLst>
        <pc:spChg chg="add mod">
          <ac:chgData name="Y.X. Wang (王奕勛)" userId="eea6d660-0167-41bb-9bca-26b78ac49cbe" providerId="ADAL" clId="{67F8C485-0B1E-4CCB-8F11-7FADA3EF39B5}" dt="2021-05-29T11:31:16.409" v="1657"/>
          <ac:spMkLst>
            <pc:docMk/>
            <pc:sldMk cId="3538511828" sldId="428"/>
            <ac:spMk id="3" creationId="{F5DF035D-EEF8-4B48-AF34-63DFD70D85FD}"/>
          </ac:spMkLst>
        </pc:spChg>
        <pc:spChg chg="del">
          <ac:chgData name="Y.X. Wang (王奕勛)" userId="eea6d660-0167-41bb-9bca-26b78ac49cbe" providerId="ADAL" clId="{67F8C485-0B1E-4CCB-8F11-7FADA3EF39B5}" dt="2021-05-29T11:31:21.516" v="1659" actId="478"/>
          <ac:spMkLst>
            <pc:docMk/>
            <pc:sldMk cId="3538511828" sldId="428"/>
            <ac:spMk id="5" creationId="{00000000-0000-0000-0000-000000000000}"/>
          </ac:spMkLst>
        </pc:spChg>
        <pc:spChg chg="add del mod">
          <ac:chgData name="Y.X. Wang (王奕勛)" userId="eea6d660-0167-41bb-9bca-26b78ac49cbe" providerId="ADAL" clId="{67F8C485-0B1E-4CCB-8F11-7FADA3EF39B5}" dt="2021-05-29T11:33:14.848" v="1677" actId="478"/>
          <ac:spMkLst>
            <pc:docMk/>
            <pc:sldMk cId="3538511828" sldId="428"/>
            <ac:spMk id="6" creationId="{3276ADED-9F68-41B6-85A3-CA9B1EF78F75}"/>
          </ac:spMkLst>
        </pc:spChg>
        <pc:spChg chg="add del mod topLvl">
          <ac:chgData name="Y.X. Wang (王奕勛)" userId="eea6d660-0167-41bb-9bca-26b78ac49cbe" providerId="ADAL" clId="{67F8C485-0B1E-4CCB-8F11-7FADA3EF39B5}" dt="2021-05-29T12:26:25.474" v="1808" actId="478"/>
          <ac:spMkLst>
            <pc:docMk/>
            <pc:sldMk cId="3538511828" sldId="428"/>
            <ac:spMk id="8" creationId="{64A0225F-61A3-4E18-9E71-90B1A121BD17}"/>
          </ac:spMkLst>
        </pc:spChg>
        <pc:spChg chg="add mod">
          <ac:chgData name="Y.X. Wang (王奕勛)" userId="eea6d660-0167-41bb-9bca-26b78ac49cbe" providerId="ADAL" clId="{67F8C485-0B1E-4CCB-8F11-7FADA3EF39B5}" dt="2021-05-29T11:36:46.499" v="1746" actId="164"/>
          <ac:spMkLst>
            <pc:docMk/>
            <pc:sldMk cId="3538511828" sldId="428"/>
            <ac:spMk id="13" creationId="{0E8F041E-E7D7-4E14-B4AB-FCEBD6231EE7}"/>
          </ac:spMkLst>
        </pc:spChg>
        <pc:spChg chg="add mod">
          <ac:chgData name="Y.X. Wang (王奕勛)" userId="eea6d660-0167-41bb-9bca-26b78ac49cbe" providerId="ADAL" clId="{67F8C485-0B1E-4CCB-8F11-7FADA3EF39B5}" dt="2021-05-29T12:26:31.157" v="1809" actId="164"/>
          <ac:spMkLst>
            <pc:docMk/>
            <pc:sldMk cId="3538511828" sldId="428"/>
            <ac:spMk id="16" creationId="{AE8E4D80-7BC3-494C-928F-465182D07B72}"/>
          </ac:spMkLst>
        </pc:spChg>
        <pc:spChg chg="add del mod">
          <ac:chgData name="Y.X. Wang (王奕勛)" userId="eea6d660-0167-41bb-9bca-26b78ac49cbe" providerId="ADAL" clId="{67F8C485-0B1E-4CCB-8F11-7FADA3EF39B5}" dt="2021-05-29T12:34:07.866" v="1850" actId="767"/>
          <ac:spMkLst>
            <pc:docMk/>
            <pc:sldMk cId="3538511828" sldId="428"/>
            <ac:spMk id="18" creationId="{DD0C3C70-73A9-49EC-9F21-4646FBD84582}"/>
          </ac:spMkLst>
        </pc:spChg>
        <pc:spChg chg="add mod">
          <ac:chgData name="Y.X. Wang (王奕勛)" userId="eea6d660-0167-41bb-9bca-26b78ac49cbe" providerId="ADAL" clId="{67F8C485-0B1E-4CCB-8F11-7FADA3EF39B5}" dt="2021-05-29T12:35:23.355" v="1871" actId="164"/>
          <ac:spMkLst>
            <pc:docMk/>
            <pc:sldMk cId="3538511828" sldId="428"/>
            <ac:spMk id="20" creationId="{F15D3114-895E-4901-ADC4-767770F11CA0}"/>
          </ac:spMkLst>
        </pc:spChg>
        <pc:grpChg chg="add del mod">
          <ac:chgData name="Y.X. Wang (王奕勛)" userId="eea6d660-0167-41bb-9bca-26b78ac49cbe" providerId="ADAL" clId="{67F8C485-0B1E-4CCB-8F11-7FADA3EF39B5}" dt="2021-05-29T12:25:13.282" v="1787" actId="478"/>
          <ac:grpSpMkLst>
            <pc:docMk/>
            <pc:sldMk cId="3538511828" sldId="428"/>
            <ac:grpSpMk id="9" creationId="{902A052B-CA67-4B24-882B-931978498691}"/>
          </ac:grpSpMkLst>
        </pc:grpChg>
        <pc:grpChg chg="add mod">
          <ac:chgData name="Y.X. Wang (王奕勛)" userId="eea6d660-0167-41bb-9bca-26b78ac49cbe" providerId="ADAL" clId="{67F8C485-0B1E-4CCB-8F11-7FADA3EF39B5}" dt="2021-05-29T12:58:44.793" v="2165" actId="1035"/>
          <ac:grpSpMkLst>
            <pc:docMk/>
            <pc:sldMk cId="3538511828" sldId="428"/>
            <ac:grpSpMk id="14" creationId="{E977504C-BC51-4D4D-8A8E-F3FEE99BA5A0}"/>
          </ac:grpSpMkLst>
        </pc:grpChg>
        <pc:grpChg chg="add del mod">
          <ac:chgData name="Y.X. Wang (王奕勛)" userId="eea6d660-0167-41bb-9bca-26b78ac49cbe" providerId="ADAL" clId="{67F8C485-0B1E-4CCB-8F11-7FADA3EF39B5}" dt="2021-05-29T12:34:22.047" v="1859" actId="478"/>
          <ac:grpSpMkLst>
            <pc:docMk/>
            <pc:sldMk cId="3538511828" sldId="428"/>
            <ac:grpSpMk id="17" creationId="{7D59B842-70B9-4D45-8C33-EBBED22BA5CB}"/>
          </ac:grpSpMkLst>
        </pc:grpChg>
        <pc:grpChg chg="add mod">
          <ac:chgData name="Y.X. Wang (王奕勛)" userId="eea6d660-0167-41bb-9bca-26b78ac49cbe" providerId="ADAL" clId="{67F8C485-0B1E-4CCB-8F11-7FADA3EF39B5}" dt="2021-05-29T12:35:23.355" v="1871" actId="164"/>
          <ac:grpSpMkLst>
            <pc:docMk/>
            <pc:sldMk cId="3538511828" sldId="428"/>
            <ac:grpSpMk id="21" creationId="{3EEC91DE-8B77-4FAB-9E79-AC7CDB9CE469}"/>
          </ac:grpSpMkLst>
        </pc:grpChg>
        <pc:picChg chg="del mod">
          <ac:chgData name="Y.X. Wang (王奕勛)" userId="eea6d660-0167-41bb-9bca-26b78ac49cbe" providerId="ADAL" clId="{67F8C485-0B1E-4CCB-8F11-7FADA3EF39B5}" dt="2021-05-29T11:31:18.892" v="1658" actId="478"/>
          <ac:picMkLst>
            <pc:docMk/>
            <pc:sldMk cId="3538511828" sldId="428"/>
            <ac:picMk id="2" creationId="{00000000-0000-0000-0000-000000000000}"/>
          </ac:picMkLst>
        </pc:picChg>
        <pc:picChg chg="add del mod topLvl modCrop">
          <ac:chgData name="Y.X. Wang (王奕勛)" userId="eea6d660-0167-41bb-9bca-26b78ac49cbe" providerId="ADAL" clId="{67F8C485-0B1E-4CCB-8F11-7FADA3EF39B5}" dt="2021-05-29T12:25:13.282" v="1787" actId="478"/>
          <ac:picMkLst>
            <pc:docMk/>
            <pc:sldMk cId="3538511828" sldId="428"/>
            <ac:picMk id="7" creationId="{56A12CFE-4231-4112-BF7E-C90DF9652823}"/>
          </ac:picMkLst>
        </pc:picChg>
        <pc:picChg chg="add mod ord modCrop">
          <ac:chgData name="Y.X. Wang (王奕勛)" userId="eea6d660-0167-41bb-9bca-26b78ac49cbe" providerId="ADAL" clId="{67F8C485-0B1E-4CCB-8F11-7FADA3EF39B5}" dt="2021-05-29T12:35:33.301" v="1872" actId="1076"/>
          <ac:picMkLst>
            <pc:docMk/>
            <pc:sldMk cId="3538511828" sldId="428"/>
            <ac:picMk id="10" creationId="{0A04C4F7-D623-4D1F-B523-D5FDBEFB746A}"/>
          </ac:picMkLst>
        </pc:picChg>
        <pc:picChg chg="add mod modCrop">
          <ac:chgData name="Y.X. Wang (王奕勛)" userId="eea6d660-0167-41bb-9bca-26b78ac49cbe" providerId="ADAL" clId="{67F8C485-0B1E-4CCB-8F11-7FADA3EF39B5}" dt="2021-05-29T12:35:35.206" v="1873" actId="1076"/>
          <ac:picMkLst>
            <pc:docMk/>
            <pc:sldMk cId="3538511828" sldId="428"/>
            <ac:picMk id="11" creationId="{188AFE02-D93E-4234-AC89-048C71ED95E5}"/>
          </ac:picMkLst>
        </pc:picChg>
        <pc:picChg chg="add mod modCrop">
          <ac:chgData name="Y.X. Wang (王奕勛)" userId="eea6d660-0167-41bb-9bca-26b78ac49cbe" providerId="ADAL" clId="{67F8C485-0B1E-4CCB-8F11-7FADA3EF39B5}" dt="2021-05-29T11:36:46.499" v="1746" actId="164"/>
          <ac:picMkLst>
            <pc:docMk/>
            <pc:sldMk cId="3538511828" sldId="428"/>
            <ac:picMk id="12" creationId="{E7BF32D1-7470-410D-BA0E-650516E22D0B}"/>
          </ac:picMkLst>
        </pc:picChg>
        <pc:picChg chg="add mod modCrop">
          <ac:chgData name="Y.X. Wang (王奕勛)" userId="eea6d660-0167-41bb-9bca-26b78ac49cbe" providerId="ADAL" clId="{67F8C485-0B1E-4CCB-8F11-7FADA3EF39B5}" dt="2021-05-29T12:26:31.157" v="1809" actId="164"/>
          <ac:picMkLst>
            <pc:docMk/>
            <pc:sldMk cId="3538511828" sldId="428"/>
            <ac:picMk id="15" creationId="{D09B2586-468C-45AF-9957-1A8393D960D8}"/>
          </ac:picMkLst>
        </pc:picChg>
        <pc:picChg chg="add mod modCrop">
          <ac:chgData name="Y.X. Wang (王奕勛)" userId="eea6d660-0167-41bb-9bca-26b78ac49cbe" providerId="ADAL" clId="{67F8C485-0B1E-4CCB-8F11-7FADA3EF39B5}" dt="2021-05-29T12:35:23.355" v="1871" actId="164"/>
          <ac:picMkLst>
            <pc:docMk/>
            <pc:sldMk cId="3538511828" sldId="428"/>
            <ac:picMk id="19" creationId="{D4E97A70-7F30-4F72-8BAA-29E741D124A3}"/>
          </ac:picMkLst>
        </pc:picChg>
      </pc:sldChg>
      <pc:sldChg chg="delSp modSp">
        <pc:chgData name="Y.X. Wang (王奕勛)" userId="eea6d660-0167-41bb-9bca-26b78ac49cbe" providerId="ADAL" clId="{67F8C485-0B1E-4CCB-8F11-7FADA3EF39B5}" dt="2021-05-28T07:08:54.673" v="129" actId="1076"/>
        <pc:sldMkLst>
          <pc:docMk/>
          <pc:sldMk cId="52111648" sldId="439"/>
        </pc:sldMkLst>
        <pc:spChg chg="del mod">
          <ac:chgData name="Y.X. Wang (王奕勛)" userId="eea6d660-0167-41bb-9bca-26b78ac49cbe" providerId="ADAL" clId="{67F8C485-0B1E-4CCB-8F11-7FADA3EF39B5}" dt="2021-05-28T07:08:47.899" v="128" actId="478"/>
          <ac:spMkLst>
            <pc:docMk/>
            <pc:sldMk cId="52111648" sldId="439"/>
            <ac:spMk id="4" creationId="{6C30B772-276F-4D24-91B7-C4038DA31BC5}"/>
          </ac:spMkLst>
        </pc:spChg>
        <pc:spChg chg="mod">
          <ac:chgData name="Y.X. Wang (王奕勛)" userId="eea6d660-0167-41bb-9bca-26b78ac49cbe" providerId="ADAL" clId="{67F8C485-0B1E-4CCB-8F11-7FADA3EF39B5}" dt="2021-05-28T07:08:54.673" v="129" actId="1076"/>
          <ac:spMkLst>
            <pc:docMk/>
            <pc:sldMk cId="52111648" sldId="439"/>
            <ac:spMk id="5" creationId="{EC5BB85D-9C02-43C8-98C8-24FA85C9BB60}"/>
          </ac:spMkLst>
        </pc:spChg>
      </pc:sldChg>
      <pc:sldChg chg="addSp delSp modSp add modNotesTx">
        <pc:chgData name="Y.X. Wang (王奕勛)" userId="eea6d660-0167-41bb-9bca-26b78ac49cbe" providerId="ADAL" clId="{67F8C485-0B1E-4CCB-8F11-7FADA3EF39B5}" dt="2021-05-30T17:21:23.153" v="2241" actId="1076"/>
        <pc:sldMkLst>
          <pc:docMk/>
          <pc:sldMk cId="121068371" sldId="442"/>
        </pc:sldMkLst>
        <pc:spChg chg="add del">
          <ac:chgData name="Y.X. Wang (王奕勛)" userId="eea6d660-0167-41bb-9bca-26b78ac49cbe" providerId="ADAL" clId="{67F8C485-0B1E-4CCB-8F11-7FADA3EF39B5}" dt="2021-05-28T07:36:20.966" v="191" actId="478"/>
          <ac:spMkLst>
            <pc:docMk/>
            <pc:sldMk cId="121068371" sldId="442"/>
            <ac:spMk id="2" creationId="{00000000-0000-0000-0000-000000000000}"/>
          </ac:spMkLst>
        </pc:spChg>
        <pc:spChg chg="add mod">
          <ac:chgData name="Y.X. Wang (王奕勛)" userId="eea6d660-0167-41bb-9bca-26b78ac49cbe" providerId="ADAL" clId="{67F8C485-0B1E-4CCB-8F11-7FADA3EF39B5}" dt="2021-05-30T17:21:23.153" v="2241" actId="1076"/>
          <ac:spMkLst>
            <pc:docMk/>
            <pc:sldMk cId="121068371" sldId="442"/>
            <ac:spMk id="2" creationId="{4C03B39E-1519-46B8-B4A3-48D9CCCFD0F5}"/>
          </ac:spMkLst>
        </pc:spChg>
        <pc:spChg chg="add mod">
          <ac:chgData name="Y.X. Wang (王奕勛)" userId="eea6d660-0167-41bb-9bca-26b78ac49cbe" providerId="ADAL" clId="{67F8C485-0B1E-4CCB-8F11-7FADA3EF39B5}" dt="2021-05-28T07:36:30.809" v="192" actId="164"/>
          <ac:spMkLst>
            <pc:docMk/>
            <pc:sldMk cId="121068371" sldId="442"/>
            <ac:spMk id="5" creationId="{73007E79-D790-4DAA-B52B-90A3E73430F5}"/>
          </ac:spMkLst>
        </pc:spChg>
        <pc:spChg chg="add del mod">
          <ac:chgData name="Y.X. Wang (王奕勛)" userId="eea6d660-0167-41bb-9bca-26b78ac49cbe" providerId="ADAL" clId="{67F8C485-0B1E-4CCB-8F11-7FADA3EF39B5}" dt="2021-05-28T07:09:12.346" v="132"/>
          <ac:spMkLst>
            <pc:docMk/>
            <pc:sldMk cId="121068371" sldId="442"/>
            <ac:spMk id="7" creationId="{14EC4403-A4E1-45CB-8654-628B60CC3F0B}"/>
          </ac:spMkLst>
        </pc:spChg>
        <pc:spChg chg="add del mod ord">
          <ac:chgData name="Y.X. Wang (王奕勛)" userId="eea6d660-0167-41bb-9bca-26b78ac49cbe" providerId="ADAL" clId="{67F8C485-0B1E-4CCB-8F11-7FADA3EF39B5}" dt="2021-05-28T12:17:43.381" v="394"/>
          <ac:spMkLst>
            <pc:docMk/>
            <pc:sldMk cId="121068371" sldId="442"/>
            <ac:spMk id="8" creationId="{E2021219-A03C-4AB6-82D8-844664C97F12}"/>
          </ac:spMkLst>
        </pc:spChg>
        <pc:spChg chg="mod">
          <ac:chgData name="Y.X. Wang (王奕勛)" userId="eea6d660-0167-41bb-9bca-26b78ac49cbe" providerId="ADAL" clId="{67F8C485-0B1E-4CCB-8F11-7FADA3EF39B5}" dt="2021-05-28T14:10:02.584" v="919" actId="1076"/>
          <ac:spMkLst>
            <pc:docMk/>
            <pc:sldMk cId="121068371" sldId="442"/>
            <ac:spMk id="9" creationId="{1FA9B8C9-3DB4-45C8-BDB3-D90CF30BC29B}"/>
          </ac:spMkLst>
        </pc:spChg>
        <pc:spChg chg="add mod">
          <ac:chgData name="Y.X. Wang (王奕勛)" userId="eea6d660-0167-41bb-9bca-26b78ac49cbe" providerId="ADAL" clId="{67F8C485-0B1E-4CCB-8F11-7FADA3EF39B5}" dt="2021-05-28T07:36:30.809" v="192" actId="164"/>
          <ac:spMkLst>
            <pc:docMk/>
            <pc:sldMk cId="121068371" sldId="442"/>
            <ac:spMk id="10" creationId="{2E83392B-C81D-40BB-B490-F27AD360D2F7}"/>
          </ac:spMkLst>
        </pc:spChg>
        <pc:spChg chg="add del">
          <ac:chgData name="Y.X. Wang (王奕勛)" userId="eea6d660-0167-41bb-9bca-26b78ac49cbe" providerId="ADAL" clId="{67F8C485-0B1E-4CCB-8F11-7FADA3EF39B5}" dt="2021-05-28T10:42:10.397" v="280" actId="478"/>
          <ac:spMkLst>
            <pc:docMk/>
            <pc:sldMk cId="121068371" sldId="442"/>
            <ac:spMk id="18" creationId="{01208DF2-8382-4C59-9035-1A0F5D21FF06}"/>
          </ac:spMkLst>
        </pc:spChg>
        <pc:spChg chg="add del mod">
          <ac:chgData name="Y.X. Wang (王奕勛)" userId="eea6d660-0167-41bb-9bca-26b78ac49cbe" providerId="ADAL" clId="{67F8C485-0B1E-4CCB-8F11-7FADA3EF39B5}" dt="2021-05-28T10:42:10.397" v="280" actId="478"/>
          <ac:spMkLst>
            <pc:docMk/>
            <pc:sldMk cId="121068371" sldId="442"/>
            <ac:spMk id="19" creationId="{B1F42991-E797-4E90-865A-3B0654A8DA05}"/>
          </ac:spMkLst>
        </pc:spChg>
        <pc:spChg chg="add del mod">
          <ac:chgData name="Y.X. Wang (王奕勛)" userId="eea6d660-0167-41bb-9bca-26b78ac49cbe" providerId="ADAL" clId="{67F8C485-0B1E-4CCB-8F11-7FADA3EF39B5}" dt="2021-05-28T10:43:16.408" v="293"/>
          <ac:spMkLst>
            <pc:docMk/>
            <pc:sldMk cId="121068371" sldId="442"/>
            <ac:spMk id="21" creationId="{F8D69897-D214-4A73-96BE-BC6B85BFF088}"/>
          </ac:spMkLst>
        </pc:spChg>
        <pc:spChg chg="add del mod">
          <ac:chgData name="Y.X. Wang (王奕勛)" userId="eea6d660-0167-41bb-9bca-26b78ac49cbe" providerId="ADAL" clId="{67F8C485-0B1E-4CCB-8F11-7FADA3EF39B5}" dt="2021-05-28T10:44:02.581" v="304" actId="478"/>
          <ac:spMkLst>
            <pc:docMk/>
            <pc:sldMk cId="121068371" sldId="442"/>
            <ac:spMk id="23" creationId="{AC602AD4-1AE2-4C31-83B4-FEC46FC41F22}"/>
          </ac:spMkLst>
        </pc:spChg>
        <pc:spChg chg="add mod">
          <ac:chgData name="Y.X. Wang (王奕勛)" userId="eea6d660-0167-41bb-9bca-26b78ac49cbe" providerId="ADAL" clId="{67F8C485-0B1E-4CCB-8F11-7FADA3EF39B5}" dt="2021-05-28T16:38:35.789" v="1228" actId="113"/>
          <ac:spMkLst>
            <pc:docMk/>
            <pc:sldMk cId="121068371" sldId="442"/>
            <ac:spMk id="25" creationId="{C295FB21-3435-42E7-9A1A-BCD95C896D4F}"/>
          </ac:spMkLst>
        </pc:spChg>
        <pc:spChg chg="add mod">
          <ac:chgData name="Y.X. Wang (王奕勛)" userId="eea6d660-0167-41bb-9bca-26b78ac49cbe" providerId="ADAL" clId="{67F8C485-0B1E-4CCB-8F11-7FADA3EF39B5}" dt="2021-05-28T13:23:32.829" v="702" actId="164"/>
          <ac:spMkLst>
            <pc:docMk/>
            <pc:sldMk cId="121068371" sldId="442"/>
            <ac:spMk id="30" creationId="{340367C3-073A-40DE-82A8-1C72A601CBA5}"/>
          </ac:spMkLst>
        </pc:spChg>
        <pc:spChg chg="add mod">
          <ac:chgData name="Y.X. Wang (王奕勛)" userId="eea6d660-0167-41bb-9bca-26b78ac49cbe" providerId="ADAL" clId="{67F8C485-0B1E-4CCB-8F11-7FADA3EF39B5}" dt="2021-05-28T13:23:32.829" v="702" actId="164"/>
          <ac:spMkLst>
            <pc:docMk/>
            <pc:sldMk cId="121068371" sldId="442"/>
            <ac:spMk id="31" creationId="{AE93E5F5-496C-43FF-BA67-B6FEF7C25207}"/>
          </ac:spMkLst>
        </pc:spChg>
        <pc:spChg chg="add mod">
          <ac:chgData name="Y.X. Wang (王奕勛)" userId="eea6d660-0167-41bb-9bca-26b78ac49cbe" providerId="ADAL" clId="{67F8C485-0B1E-4CCB-8F11-7FADA3EF39B5}" dt="2021-05-29T05:09:00.345" v="1252" actId="1076"/>
          <ac:spMkLst>
            <pc:docMk/>
            <pc:sldMk cId="121068371" sldId="442"/>
            <ac:spMk id="54" creationId="{CAC0C09C-7052-450C-A1B9-879EDC0909EE}"/>
          </ac:spMkLst>
        </pc:spChg>
        <pc:spChg chg="add del mod">
          <ac:chgData name="Y.X. Wang (王奕勛)" userId="eea6d660-0167-41bb-9bca-26b78ac49cbe" providerId="ADAL" clId="{67F8C485-0B1E-4CCB-8F11-7FADA3EF39B5}" dt="2021-05-28T13:44:20.138" v="815"/>
          <ac:spMkLst>
            <pc:docMk/>
            <pc:sldMk cId="121068371" sldId="442"/>
            <ac:spMk id="55" creationId="{1F8D03F9-E4F2-4DA5-A033-49F53D26778A}"/>
          </ac:spMkLst>
        </pc:spChg>
        <pc:spChg chg="add del mod">
          <ac:chgData name="Y.X. Wang (王奕勛)" userId="eea6d660-0167-41bb-9bca-26b78ac49cbe" providerId="ADAL" clId="{67F8C485-0B1E-4CCB-8F11-7FADA3EF39B5}" dt="2021-05-28T13:45:08.245" v="823"/>
          <ac:spMkLst>
            <pc:docMk/>
            <pc:sldMk cId="121068371" sldId="442"/>
            <ac:spMk id="56" creationId="{F51DCAE3-5E38-4B04-A2D5-80822F27553C}"/>
          </ac:spMkLst>
        </pc:spChg>
        <pc:spChg chg="add mod">
          <ac:chgData name="Y.X. Wang (王奕勛)" userId="eea6d660-0167-41bb-9bca-26b78ac49cbe" providerId="ADAL" clId="{67F8C485-0B1E-4CCB-8F11-7FADA3EF39B5}" dt="2021-05-28T13:49:19.615" v="883" actId="1076"/>
          <ac:spMkLst>
            <pc:docMk/>
            <pc:sldMk cId="121068371" sldId="442"/>
            <ac:spMk id="57" creationId="{C7618325-7078-48B4-BBAC-8538B5A8CD03}"/>
          </ac:spMkLst>
        </pc:spChg>
        <pc:spChg chg="add mod">
          <ac:chgData name="Y.X. Wang (王奕勛)" userId="eea6d660-0167-41bb-9bca-26b78ac49cbe" providerId="ADAL" clId="{67F8C485-0B1E-4CCB-8F11-7FADA3EF39B5}" dt="2021-05-28T14:28:44.477" v="1148" actId="1038"/>
          <ac:spMkLst>
            <pc:docMk/>
            <pc:sldMk cId="121068371" sldId="442"/>
            <ac:spMk id="66" creationId="{0C23843B-1D1F-4165-89B5-19B88A4B7CDD}"/>
          </ac:spMkLst>
        </pc:spChg>
        <pc:spChg chg="add mod">
          <ac:chgData name="Y.X. Wang (王奕勛)" userId="eea6d660-0167-41bb-9bca-26b78ac49cbe" providerId="ADAL" clId="{67F8C485-0B1E-4CCB-8F11-7FADA3EF39B5}" dt="2021-05-29T10:48:00.672" v="1376" actId="1076"/>
          <ac:spMkLst>
            <pc:docMk/>
            <pc:sldMk cId="121068371" sldId="442"/>
            <ac:spMk id="83" creationId="{6295EA8B-CFE8-46FE-B984-D72CD9D0364A}"/>
          </ac:spMkLst>
        </pc:spChg>
        <pc:spChg chg="add mod">
          <ac:chgData name="Y.X. Wang (王奕勛)" userId="eea6d660-0167-41bb-9bca-26b78ac49cbe" providerId="ADAL" clId="{67F8C485-0B1E-4CCB-8F11-7FADA3EF39B5}" dt="2021-05-29T10:48:12.128" v="1378" actId="1076"/>
          <ac:spMkLst>
            <pc:docMk/>
            <pc:sldMk cId="121068371" sldId="442"/>
            <ac:spMk id="84" creationId="{9CEBFD4D-4228-4463-801A-2630AE3CA9BA}"/>
          </ac:spMkLst>
        </pc:spChg>
        <pc:spChg chg="add mod">
          <ac:chgData name="Y.X. Wang (王奕勛)" userId="eea6d660-0167-41bb-9bca-26b78ac49cbe" providerId="ADAL" clId="{67F8C485-0B1E-4CCB-8F11-7FADA3EF39B5}" dt="2021-05-29T14:02:19.802" v="2182" actId="1076"/>
          <ac:spMkLst>
            <pc:docMk/>
            <pc:sldMk cId="121068371" sldId="442"/>
            <ac:spMk id="85" creationId="{07F38695-68EC-4250-A1B4-EBBAF25AAF14}"/>
          </ac:spMkLst>
        </pc:spChg>
        <pc:grpChg chg="add del mod">
          <ac:chgData name="Y.X. Wang (王奕勛)" userId="eea6d660-0167-41bb-9bca-26b78ac49cbe" providerId="ADAL" clId="{67F8C485-0B1E-4CCB-8F11-7FADA3EF39B5}" dt="2021-05-28T07:36:59.041" v="196" actId="478"/>
          <ac:grpSpMkLst>
            <pc:docMk/>
            <pc:sldMk cId="121068371" sldId="442"/>
            <ac:grpSpMk id="11" creationId="{CC98EE67-72AF-43B7-981A-6493BE5360BF}"/>
          </ac:grpSpMkLst>
        </pc:grpChg>
        <pc:grpChg chg="add del mod">
          <ac:chgData name="Y.X. Wang (王奕勛)" userId="eea6d660-0167-41bb-9bca-26b78ac49cbe" providerId="ADAL" clId="{67F8C485-0B1E-4CCB-8F11-7FADA3EF39B5}" dt="2021-05-28T13:25:09.230" v="711"/>
          <ac:grpSpMkLst>
            <pc:docMk/>
            <pc:sldMk cId="121068371" sldId="442"/>
            <ac:grpSpMk id="32" creationId="{618F6481-E93E-4529-88A8-47D093048A11}"/>
          </ac:grpSpMkLst>
        </pc:grpChg>
        <pc:grpChg chg="add del mod">
          <ac:chgData name="Y.X. Wang (王奕勛)" userId="eea6d660-0167-41bb-9bca-26b78ac49cbe" providerId="ADAL" clId="{67F8C485-0B1E-4CCB-8F11-7FADA3EF39B5}" dt="2021-05-28T13:26:18.746" v="727" actId="478"/>
          <ac:grpSpMkLst>
            <pc:docMk/>
            <pc:sldMk cId="121068371" sldId="442"/>
            <ac:grpSpMk id="33" creationId="{17765093-9C10-4D23-8547-EF9F79D5B95A}"/>
          </ac:grpSpMkLst>
        </pc:grpChg>
        <pc:picChg chg="del">
          <ac:chgData name="Y.X. Wang (王奕勛)" userId="eea6d660-0167-41bb-9bca-26b78ac49cbe" providerId="ADAL" clId="{67F8C485-0B1E-4CCB-8F11-7FADA3EF39B5}" dt="2021-05-28T07:35:03.542" v="175" actId="478"/>
          <ac:picMkLst>
            <pc:docMk/>
            <pc:sldMk cId="121068371" sldId="442"/>
            <ac:picMk id="3" creationId="{00000000-0000-0000-0000-000000000000}"/>
          </ac:picMkLst>
        </pc:picChg>
        <pc:picChg chg="add mod">
          <ac:chgData name="Y.X. Wang (王奕勛)" userId="eea6d660-0167-41bb-9bca-26b78ac49cbe" providerId="ADAL" clId="{67F8C485-0B1E-4CCB-8F11-7FADA3EF39B5}" dt="2021-05-28T07:36:30.809" v="192" actId="164"/>
          <ac:picMkLst>
            <pc:docMk/>
            <pc:sldMk cId="121068371" sldId="442"/>
            <ac:picMk id="4" creationId="{7770B70C-4400-43BF-B469-94CC8DDB4592}"/>
          </ac:picMkLst>
        </pc:picChg>
        <pc:picChg chg="add mod modCrop">
          <ac:chgData name="Y.X. Wang (王奕勛)" userId="eea6d660-0167-41bb-9bca-26b78ac49cbe" providerId="ADAL" clId="{67F8C485-0B1E-4CCB-8F11-7FADA3EF39B5}" dt="2021-05-28T14:28:44.477" v="1148" actId="1038"/>
          <ac:picMkLst>
            <pc:docMk/>
            <pc:sldMk cId="121068371" sldId="442"/>
            <ac:picMk id="13" creationId="{8AE988AF-0BB9-4E5E-8DD2-B4A694F01E7E}"/>
          </ac:picMkLst>
        </pc:picChg>
        <pc:picChg chg="add del mod">
          <ac:chgData name="Y.X. Wang (王奕勛)" userId="eea6d660-0167-41bb-9bca-26b78ac49cbe" providerId="ADAL" clId="{67F8C485-0B1E-4CCB-8F11-7FADA3EF39B5}" dt="2021-05-28T10:42:48.429" v="284" actId="478"/>
          <ac:picMkLst>
            <pc:docMk/>
            <pc:sldMk cId="121068371" sldId="442"/>
            <ac:picMk id="20" creationId="{0D28FA6B-2169-45DB-82C8-8DDC5571077E}"/>
          </ac:picMkLst>
        </pc:picChg>
        <pc:picChg chg="add del mod">
          <ac:chgData name="Y.X. Wang (王奕勛)" userId="eea6d660-0167-41bb-9bca-26b78ac49cbe" providerId="ADAL" clId="{67F8C485-0B1E-4CCB-8F11-7FADA3EF39B5}" dt="2021-05-28T10:43:29.671" v="297" actId="478"/>
          <ac:picMkLst>
            <pc:docMk/>
            <pc:sldMk cId="121068371" sldId="442"/>
            <ac:picMk id="22" creationId="{7061AF5D-8569-427E-A740-50A165344AFD}"/>
          </ac:picMkLst>
        </pc:picChg>
        <pc:picChg chg="add mod modCrop">
          <ac:chgData name="Y.X. Wang (王奕勛)" userId="eea6d660-0167-41bb-9bca-26b78ac49cbe" providerId="ADAL" clId="{67F8C485-0B1E-4CCB-8F11-7FADA3EF39B5}" dt="2021-05-28T14:28:44.477" v="1148" actId="1038"/>
          <ac:picMkLst>
            <pc:docMk/>
            <pc:sldMk cId="121068371" sldId="442"/>
            <ac:picMk id="24" creationId="{4405EFFC-FF92-4F65-AE03-E6F759C4CD57}"/>
          </ac:picMkLst>
        </pc:picChg>
        <pc:picChg chg="add mod modCrop">
          <ac:chgData name="Y.X. Wang (王奕勛)" userId="eea6d660-0167-41bb-9bca-26b78ac49cbe" providerId="ADAL" clId="{67F8C485-0B1E-4CCB-8F11-7FADA3EF39B5}" dt="2021-05-28T14:28:44.477" v="1148" actId="1038"/>
          <ac:picMkLst>
            <pc:docMk/>
            <pc:sldMk cId="121068371" sldId="442"/>
            <ac:picMk id="26" creationId="{23CD15D0-CD3A-431C-BC29-0FF1E9228F34}"/>
          </ac:picMkLst>
        </pc:picChg>
        <pc:picChg chg="add mod modCrop">
          <ac:chgData name="Y.X. Wang (王奕勛)" userId="eea6d660-0167-41bb-9bca-26b78ac49cbe" providerId="ADAL" clId="{67F8C485-0B1E-4CCB-8F11-7FADA3EF39B5}" dt="2021-05-28T14:28:44.477" v="1148" actId="1038"/>
          <ac:picMkLst>
            <pc:docMk/>
            <pc:sldMk cId="121068371" sldId="442"/>
            <ac:picMk id="27" creationId="{7E825081-8396-457B-8705-C54DD2E0D319}"/>
          </ac:picMkLst>
        </pc:picChg>
        <pc:picChg chg="add mod modCrop">
          <ac:chgData name="Y.X. Wang (王奕勛)" userId="eea6d660-0167-41bb-9bca-26b78ac49cbe" providerId="ADAL" clId="{67F8C485-0B1E-4CCB-8F11-7FADA3EF39B5}" dt="2021-05-28T13:23:32.829" v="702" actId="164"/>
          <ac:picMkLst>
            <pc:docMk/>
            <pc:sldMk cId="121068371" sldId="442"/>
            <ac:picMk id="28" creationId="{7BC798EC-0149-496A-BD08-4BB06B762F4F}"/>
          </ac:picMkLst>
        </pc:picChg>
        <pc:picChg chg="add del mod modCrop">
          <ac:chgData name="Y.X. Wang (王奕勛)" userId="eea6d660-0167-41bb-9bca-26b78ac49cbe" providerId="ADAL" clId="{67F8C485-0B1E-4CCB-8F11-7FADA3EF39B5}" dt="2021-05-28T14:08:08.514" v="900" actId="478"/>
          <ac:picMkLst>
            <pc:docMk/>
            <pc:sldMk cId="121068371" sldId="442"/>
            <ac:picMk id="29" creationId="{3A6ADEF7-097A-4918-BBBB-80591A6FA268}"/>
          </ac:picMkLst>
        </pc:picChg>
        <pc:picChg chg="del">
          <ac:chgData name="Y.X. Wang (王奕勛)" userId="eea6d660-0167-41bb-9bca-26b78ac49cbe" providerId="ADAL" clId="{67F8C485-0B1E-4CCB-8F11-7FADA3EF39B5}" dt="2021-05-28T13:26:16.129" v="726" actId="478"/>
          <ac:picMkLst>
            <pc:docMk/>
            <pc:sldMk cId="121068371" sldId="442"/>
            <ac:picMk id="34" creationId="{9C9AB970-8C3E-4DDD-BBFC-CC4CA3F8350E}"/>
          </ac:picMkLst>
        </pc:picChg>
        <pc:picChg chg="add mod modCrop">
          <ac:chgData name="Y.X. Wang (王奕勛)" userId="eea6d660-0167-41bb-9bca-26b78ac49cbe" providerId="ADAL" clId="{67F8C485-0B1E-4CCB-8F11-7FADA3EF39B5}" dt="2021-05-28T14:28:44.477" v="1148" actId="1038"/>
          <ac:picMkLst>
            <pc:docMk/>
            <pc:sldMk cId="121068371" sldId="442"/>
            <ac:picMk id="38" creationId="{ECC2E6E4-028A-4C1B-AB53-975628E8FC5C}"/>
          </ac:picMkLst>
        </pc:picChg>
        <pc:cxnChg chg="add del mod">
          <ac:chgData name="Y.X. Wang (王奕勛)" userId="eea6d660-0167-41bb-9bca-26b78ac49cbe" providerId="ADAL" clId="{67F8C485-0B1E-4CCB-8F11-7FADA3EF39B5}" dt="2021-05-28T12:17:43.378" v="392" actId="478"/>
          <ac:cxnSpMkLst>
            <pc:docMk/>
            <pc:sldMk cId="121068371" sldId="442"/>
            <ac:cxnSpMk id="15" creationId="{096CD30D-E3DB-4B98-ACE6-AC71E9F41FBA}"/>
          </ac:cxnSpMkLst>
        </pc:cxnChg>
        <pc:cxnChg chg="add mod">
          <ac:chgData name="Y.X. Wang (王奕勛)" userId="eea6d660-0167-41bb-9bca-26b78ac49cbe" providerId="ADAL" clId="{67F8C485-0B1E-4CCB-8F11-7FADA3EF39B5}" dt="2021-05-28T14:28:44.477" v="1148" actId="1038"/>
          <ac:cxnSpMkLst>
            <pc:docMk/>
            <pc:sldMk cId="121068371" sldId="442"/>
            <ac:cxnSpMk id="40" creationId="{231D12EC-F1C5-424F-AC42-031F095A8F4F}"/>
          </ac:cxnSpMkLst>
        </pc:cxnChg>
        <pc:cxnChg chg="add mod">
          <ac:chgData name="Y.X. Wang (王奕勛)" userId="eea6d660-0167-41bb-9bca-26b78ac49cbe" providerId="ADAL" clId="{67F8C485-0B1E-4CCB-8F11-7FADA3EF39B5}" dt="2021-05-29T10:34:01.505" v="1355" actId="14100"/>
          <ac:cxnSpMkLst>
            <pc:docMk/>
            <pc:sldMk cId="121068371" sldId="442"/>
            <ac:cxnSpMk id="43" creationId="{D676B83E-92A7-405F-B1F0-6ABC68D29B9F}"/>
          </ac:cxnSpMkLst>
        </pc:cxnChg>
        <pc:cxnChg chg="add mod">
          <ac:chgData name="Y.X. Wang (王奕勛)" userId="eea6d660-0167-41bb-9bca-26b78ac49cbe" providerId="ADAL" clId="{67F8C485-0B1E-4CCB-8F11-7FADA3EF39B5}" dt="2021-05-28T14:28:44.477" v="1148" actId="1038"/>
          <ac:cxnSpMkLst>
            <pc:docMk/>
            <pc:sldMk cId="121068371" sldId="442"/>
            <ac:cxnSpMk id="47" creationId="{BBFC7C4A-2940-44ED-BC75-01FC5D00B361}"/>
          </ac:cxnSpMkLst>
        </pc:cxnChg>
        <pc:cxnChg chg="add del mod">
          <ac:chgData name="Y.X. Wang (王奕勛)" userId="eea6d660-0167-41bb-9bca-26b78ac49cbe" providerId="ADAL" clId="{67F8C485-0B1E-4CCB-8F11-7FADA3EF39B5}" dt="2021-05-28T13:29:23.392" v="751" actId="478"/>
          <ac:cxnSpMkLst>
            <pc:docMk/>
            <pc:sldMk cId="121068371" sldId="442"/>
            <ac:cxnSpMk id="51" creationId="{45290E4E-2053-4840-A3AA-D0DABCCA5894}"/>
          </ac:cxnSpMkLst>
        </pc:cxnChg>
        <pc:cxnChg chg="add del mod">
          <ac:chgData name="Y.X. Wang (王奕勛)" userId="eea6d660-0167-41bb-9bca-26b78ac49cbe" providerId="ADAL" clId="{67F8C485-0B1E-4CCB-8F11-7FADA3EF39B5}" dt="2021-05-28T13:29:43.921" v="753" actId="478"/>
          <ac:cxnSpMkLst>
            <pc:docMk/>
            <pc:sldMk cId="121068371" sldId="442"/>
            <ac:cxnSpMk id="53" creationId="{EDA2673F-D0A2-4A29-BB4F-324BFACB2E29}"/>
          </ac:cxnSpMkLst>
        </pc:cxnChg>
        <pc:cxnChg chg="add del mod">
          <ac:chgData name="Y.X. Wang (王奕勛)" userId="eea6d660-0167-41bb-9bca-26b78ac49cbe" providerId="ADAL" clId="{67F8C485-0B1E-4CCB-8F11-7FADA3EF39B5}" dt="2021-05-28T14:27:31.656" v="1103" actId="478"/>
          <ac:cxnSpMkLst>
            <pc:docMk/>
            <pc:sldMk cId="121068371" sldId="442"/>
            <ac:cxnSpMk id="68" creationId="{CA6B9B23-0ADD-4FD7-BDE3-97B749FA42C2}"/>
          </ac:cxnSpMkLst>
        </pc:cxnChg>
        <pc:cxnChg chg="add mod">
          <ac:chgData name="Y.X. Wang (王奕勛)" userId="eea6d660-0167-41bb-9bca-26b78ac49cbe" providerId="ADAL" clId="{67F8C485-0B1E-4CCB-8F11-7FADA3EF39B5}" dt="2021-05-28T14:28:44.477" v="1148" actId="1038"/>
          <ac:cxnSpMkLst>
            <pc:docMk/>
            <pc:sldMk cId="121068371" sldId="442"/>
            <ac:cxnSpMk id="71" creationId="{0BC08886-A2F1-4EF8-BF5E-418080B44C57}"/>
          </ac:cxnSpMkLst>
        </pc:cxnChg>
        <pc:cxnChg chg="add mod">
          <ac:chgData name="Y.X. Wang (王奕勛)" userId="eea6d660-0167-41bb-9bca-26b78ac49cbe" providerId="ADAL" clId="{67F8C485-0B1E-4CCB-8F11-7FADA3EF39B5}" dt="2021-05-28T14:28:44.477" v="1148" actId="1038"/>
          <ac:cxnSpMkLst>
            <pc:docMk/>
            <pc:sldMk cId="121068371" sldId="442"/>
            <ac:cxnSpMk id="74" creationId="{FC86950F-D0AA-4236-B0FE-7400DFD34C8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074AAF-5532-46A2-A848-A24BF12391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EE8E6-1A01-441E-A780-02468489C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84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F7DBC-F0ED-46C9-A91E-7698CB024D9C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DF654-301F-46EC-B50F-18A4AC623D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1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DF654-301F-46EC-B50F-18A4AC623DD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84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08130-DFE2-4FD3-9598-F545994BE2D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702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DF654-301F-46EC-B50F-18A4AC623DD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07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71975" y="6413498"/>
            <a:ext cx="598169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Page </a:t>
            </a:r>
            <a:fld id="{F6D2D819-0B7D-4FC7-A294-3501508C841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71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8" r="11737" b="11110"/>
          <a:stretch/>
        </p:blipFill>
        <p:spPr bwMode="auto">
          <a:xfrm>
            <a:off x="1346200" y="1047750"/>
            <a:ext cx="10855325" cy="526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 bwMode="auto">
          <a:xfrm>
            <a:off x="-1" y="1024890"/>
            <a:ext cx="12201525" cy="5292000"/>
          </a:xfrm>
          <a:prstGeom prst="rect">
            <a:avLst/>
          </a:prstGeom>
          <a:solidFill>
            <a:schemeClr val="bg1">
              <a:alpha val="62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371975" y="6413498"/>
            <a:ext cx="598169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Page </a:t>
            </a:r>
            <a:fld id="{F6D2D819-0B7D-4FC7-A294-3501508C841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740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132647"/>
            <a:ext cx="10515600" cy="488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8447" y="1128025"/>
            <a:ext cx="10877061" cy="504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5037" y="6413498"/>
            <a:ext cx="1050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Page </a:t>
            </a:r>
            <a:fld id="{F6D2D819-0B7D-4FC7-A294-3501508C841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539" descr="C:\Users\Charles\Desktop\夏令營\pictures\titl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47" y="6459673"/>
            <a:ext cx="3587933" cy="31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 flipV="1">
            <a:off x="658447" y="620698"/>
            <a:ext cx="10877061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 dirty="0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58447" y="6324600"/>
            <a:ext cx="10877061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46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33CC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E40AA-DB4F-4B19-B5BC-DF248676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虛擬儀控之設計與應用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4368E-94BD-4793-8F9F-A4CDBD924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33CC"/>
                </a:solidFill>
              </a:rPr>
              <a:t>益智拼圖遊戲</a:t>
            </a:r>
            <a:endParaRPr lang="en-US" altLang="zh-TW" sz="4800" b="1" dirty="0">
              <a:solidFill>
                <a:srgbClr val="0033CC"/>
              </a:solidFill>
            </a:endParaRPr>
          </a:p>
          <a:p>
            <a:pPr marL="0" indent="0" algn="ctr">
              <a:buNone/>
            </a:pPr>
            <a:endParaRPr lang="en-US" altLang="zh-TW" dirty="0">
              <a:solidFill>
                <a:srgbClr val="0033CC"/>
              </a:solidFill>
            </a:endParaRPr>
          </a:p>
          <a:p>
            <a:pPr marL="0" indent="0" algn="ctr">
              <a:buNone/>
            </a:pPr>
            <a:endParaRPr lang="en-US" altLang="zh-TW" dirty="0">
              <a:solidFill>
                <a:srgbClr val="0033CC"/>
              </a:solidFill>
            </a:endParaRPr>
          </a:p>
          <a:p>
            <a:pPr marL="0" indent="0" algn="ctr">
              <a:buNone/>
            </a:pPr>
            <a:r>
              <a:rPr lang="zh-TW" altLang="en-US" sz="2800" dirty="0">
                <a:solidFill>
                  <a:srgbClr val="0033CC"/>
                </a:solidFill>
              </a:rPr>
              <a:t>系所</a:t>
            </a:r>
            <a:r>
              <a:rPr lang="en-US" altLang="zh-TW" sz="2800" dirty="0">
                <a:solidFill>
                  <a:srgbClr val="0033CC"/>
                </a:solidFill>
              </a:rPr>
              <a:t>:</a:t>
            </a:r>
            <a:r>
              <a:rPr lang="zh-TW" altLang="en-US" sz="2800" dirty="0">
                <a:solidFill>
                  <a:srgbClr val="0033CC"/>
                </a:solidFill>
              </a:rPr>
              <a:t>應力</a:t>
            </a:r>
            <a:endParaRPr lang="en-US" altLang="zh-TW" sz="2800" dirty="0">
              <a:solidFill>
                <a:srgbClr val="0033CC"/>
              </a:solidFill>
            </a:endParaRPr>
          </a:p>
          <a:p>
            <a:pPr marL="0" indent="0" algn="ctr">
              <a:buNone/>
            </a:pPr>
            <a:r>
              <a:rPr lang="zh-TW" altLang="en-US" sz="2800" dirty="0">
                <a:solidFill>
                  <a:srgbClr val="0033CC"/>
                </a:solidFill>
              </a:rPr>
              <a:t>姓名</a:t>
            </a:r>
            <a:r>
              <a:rPr lang="en-US" altLang="zh-TW" sz="2800" dirty="0">
                <a:solidFill>
                  <a:srgbClr val="0033CC"/>
                </a:solidFill>
              </a:rPr>
              <a:t>:</a:t>
            </a:r>
            <a:r>
              <a:rPr lang="zh-TW" altLang="en-US" sz="2800" dirty="0">
                <a:solidFill>
                  <a:srgbClr val="0033CC"/>
                </a:solidFill>
              </a:rPr>
              <a:t>王奕勛</a:t>
            </a:r>
            <a:endParaRPr lang="en-US" altLang="zh-TW" sz="2800" dirty="0">
              <a:solidFill>
                <a:srgbClr val="0033CC"/>
              </a:solidFill>
            </a:endParaRPr>
          </a:p>
          <a:p>
            <a:pPr marL="0" indent="0" algn="ctr">
              <a:buNone/>
            </a:pPr>
            <a:r>
              <a:rPr lang="zh-TW" altLang="en-US" sz="2800" dirty="0">
                <a:solidFill>
                  <a:srgbClr val="0033CC"/>
                </a:solidFill>
              </a:rPr>
              <a:t>學號</a:t>
            </a:r>
            <a:r>
              <a:rPr lang="en-US" altLang="zh-TW" sz="2800" dirty="0">
                <a:solidFill>
                  <a:srgbClr val="0033CC"/>
                </a:solidFill>
              </a:rPr>
              <a:t>:R09543054</a:t>
            </a:r>
            <a:endParaRPr lang="zh-TW" altLang="en-US" sz="2800" dirty="0">
              <a:solidFill>
                <a:srgbClr val="0033CC"/>
              </a:solidFill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3DA04C98-BD45-41D7-8F50-0671C257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5037" y="6413498"/>
            <a:ext cx="1050471" cy="365125"/>
          </a:xfrm>
        </p:spPr>
        <p:txBody>
          <a:bodyPr/>
          <a:lstStyle/>
          <a:p>
            <a:r>
              <a:rPr lang="en-US" altLang="zh-TW" dirty="0"/>
              <a:t>Page </a:t>
            </a:r>
            <a:fld id="{F6D2D819-0B7D-4FC7-A294-3501508C841D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1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1FA9B8C9-3DB4-45C8-BDB3-D90CF30B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47"/>
            <a:ext cx="10515600" cy="488051"/>
          </a:xfrm>
        </p:spPr>
        <p:txBody>
          <a:bodyPr/>
          <a:lstStyle/>
          <a:p>
            <a:r>
              <a:rPr lang="zh-TW" altLang="en-US" b="0" dirty="0">
                <a:solidFill>
                  <a:srgbClr val="0000FF"/>
                </a:solidFill>
              </a:rPr>
              <a:t>程式架構</a:t>
            </a:r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1E2E52DF-8628-43AE-B324-ECB97EB4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5037" y="6413498"/>
            <a:ext cx="1050471" cy="365125"/>
          </a:xfrm>
        </p:spPr>
        <p:txBody>
          <a:bodyPr/>
          <a:lstStyle/>
          <a:p>
            <a:r>
              <a:rPr lang="en-US" altLang="zh-TW" dirty="0"/>
              <a:t>Page </a:t>
            </a:r>
            <a:fld id="{F6D2D819-0B7D-4FC7-A294-3501508C841D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364C438-3734-4E37-95E3-5045ABF1B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57" y="1971815"/>
            <a:ext cx="9007286" cy="2914365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0881122D-E7E8-416F-8716-372684A4A258}"/>
              </a:ext>
            </a:extLst>
          </p:cNvPr>
          <p:cNvGrpSpPr/>
          <p:nvPr/>
        </p:nvGrpSpPr>
        <p:grpSpPr>
          <a:xfrm>
            <a:off x="836244" y="748251"/>
            <a:ext cx="10519512" cy="5361491"/>
            <a:chOff x="836244" y="748251"/>
            <a:chExt cx="10519512" cy="536149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B43247C-287C-4D5B-8D7E-224B0551C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3433" y="748251"/>
              <a:ext cx="6845134" cy="5361491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D641C05-DBB2-482F-8C27-7287F2AD18AD}"/>
                </a:ext>
              </a:extLst>
            </p:cNvPr>
            <p:cNvSpPr/>
            <p:nvPr/>
          </p:nvSpPr>
          <p:spPr>
            <a:xfrm>
              <a:off x="836244" y="2315361"/>
              <a:ext cx="1837189" cy="1803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07885F-A1A9-4144-A872-8BB4FCC78DCB}"/>
                </a:ext>
              </a:extLst>
            </p:cNvPr>
            <p:cNvSpPr/>
            <p:nvPr/>
          </p:nvSpPr>
          <p:spPr>
            <a:xfrm>
              <a:off x="9518567" y="2148016"/>
              <a:ext cx="1837189" cy="24491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6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5DF035D-EEF8-4B48-AF34-63DFD70D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Front panel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Page </a:t>
            </a:r>
            <a:fld id="{F6D2D819-0B7D-4FC7-A294-3501508C841D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46EF47-6C6A-4D5E-910E-8414B4908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370" y="1105233"/>
            <a:ext cx="6293260" cy="4647533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916BA163-0996-4681-A5AB-2F19EACA798F}"/>
              </a:ext>
            </a:extLst>
          </p:cNvPr>
          <p:cNvSpPr/>
          <p:nvPr/>
        </p:nvSpPr>
        <p:spPr>
          <a:xfrm>
            <a:off x="7885471" y="1258529"/>
            <a:ext cx="1248697" cy="57027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DBB86DD-E7E6-41BD-AC9A-66AAA4D4F061}"/>
              </a:ext>
            </a:extLst>
          </p:cNvPr>
          <p:cNvSpPr/>
          <p:nvPr/>
        </p:nvSpPr>
        <p:spPr>
          <a:xfrm>
            <a:off x="7885470" y="1828800"/>
            <a:ext cx="1248697" cy="71755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B401D00-523F-49E1-804F-A84A744FED49}"/>
              </a:ext>
            </a:extLst>
          </p:cNvPr>
          <p:cNvSpPr/>
          <p:nvPr/>
        </p:nvSpPr>
        <p:spPr>
          <a:xfrm>
            <a:off x="7885470" y="2546350"/>
            <a:ext cx="1248697" cy="141604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DEBFDB-1E1D-451E-BF2D-B0406F9B8E34}"/>
              </a:ext>
            </a:extLst>
          </p:cNvPr>
          <p:cNvSpPr txBox="1"/>
          <p:nvPr/>
        </p:nvSpPr>
        <p:spPr>
          <a:xfrm>
            <a:off x="9725281" y="13589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遊戲時間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EA5E0CB-2183-4B21-B49C-C78B8D1EF118}"/>
              </a:ext>
            </a:extLst>
          </p:cNvPr>
          <p:cNvSpPr txBox="1"/>
          <p:nvPr/>
        </p:nvSpPr>
        <p:spPr>
          <a:xfrm>
            <a:off x="9725281" y="20029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難易度選擇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209B238-4A77-4B15-A376-F163C0B01921}"/>
              </a:ext>
            </a:extLst>
          </p:cNvPr>
          <p:cNvSpPr txBox="1"/>
          <p:nvPr/>
        </p:nvSpPr>
        <p:spPr>
          <a:xfrm>
            <a:off x="9725281" y="30392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類型選擇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538F5CC-F5F1-4846-A918-9EA1E488788C}"/>
              </a:ext>
            </a:extLst>
          </p:cNvPr>
          <p:cNvCxnSpPr>
            <a:cxnSpLocks/>
          </p:cNvCxnSpPr>
          <p:nvPr/>
        </p:nvCxnSpPr>
        <p:spPr>
          <a:xfrm>
            <a:off x="9134167" y="1553447"/>
            <a:ext cx="59111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E0CC84A-5568-4813-B3A0-1349255CCBF4}"/>
              </a:ext>
            </a:extLst>
          </p:cNvPr>
          <p:cNvCxnSpPr>
            <a:cxnSpLocks/>
          </p:cNvCxnSpPr>
          <p:nvPr/>
        </p:nvCxnSpPr>
        <p:spPr>
          <a:xfrm>
            <a:off x="9134167" y="2178922"/>
            <a:ext cx="59111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2FE257B-BF01-451A-9D80-129F47979377}"/>
              </a:ext>
            </a:extLst>
          </p:cNvPr>
          <p:cNvCxnSpPr>
            <a:cxnSpLocks/>
          </p:cNvCxnSpPr>
          <p:nvPr/>
        </p:nvCxnSpPr>
        <p:spPr>
          <a:xfrm>
            <a:off x="9134167" y="3233021"/>
            <a:ext cx="59111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1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8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1FF02-B692-48B7-A30C-0CB7323D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061D236-D757-4637-A54E-486A1198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F6D2D819-0B7D-4FC7-A294-3501508C841D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058317-59AB-4F3E-87F9-FC04DE1EA4BA}"/>
              </a:ext>
            </a:extLst>
          </p:cNvPr>
          <p:cNvSpPr/>
          <p:nvPr/>
        </p:nvSpPr>
        <p:spPr>
          <a:xfrm>
            <a:off x="2694040" y="2598003"/>
            <a:ext cx="7266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>
                <a:solidFill>
                  <a:srgbClr val="0033CC"/>
                </a:solidFill>
              </a:rPr>
              <a:t>Thank you for your patience</a:t>
            </a:r>
            <a:endParaRPr lang="en-US" altLang="zh-TW" sz="4800" i="0" dirty="0">
              <a:solidFill>
                <a:srgbClr val="0033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953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15636</TotalTime>
  <Words>50</Words>
  <Application>Microsoft Office PowerPoint</Application>
  <PresentationFormat>寬螢幕</PresentationFormat>
  <Paragraphs>21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Times New Roman</vt:lpstr>
      <vt:lpstr>Office 佈景主題</vt:lpstr>
      <vt:lpstr>虛擬儀控之設計與應用</vt:lpstr>
      <vt:lpstr>程式架構</vt:lpstr>
      <vt:lpstr>Front panel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王俊雄</dc:creator>
  <cp:lastModifiedBy>奕勛 王</cp:lastModifiedBy>
  <cp:revision>629</cp:revision>
  <dcterms:created xsi:type="dcterms:W3CDTF">2016-08-01T06:56:59Z</dcterms:created>
  <dcterms:modified xsi:type="dcterms:W3CDTF">2021-06-23T03:28:14Z</dcterms:modified>
</cp:coreProperties>
</file>