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4AD4F-6ECF-4174-AECD-6D46DDCDE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9BBE50-7FD2-4052-B5A1-7F1B16AA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A9E16-2A63-433B-8F99-B66268CF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BAD7B-5E88-425C-9BDF-7B31A97F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A7D7F-A95D-447F-BBDE-C4370934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79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C8126-5613-47AA-9394-94C59494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BF1D2B-D964-4B46-BC6E-4E86CB78C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141E1-8AFA-4599-82FF-A44C1BD8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CEEFB-8407-4D72-AB80-CF95F17C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0A1741-797A-4B01-B413-3A88B34B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4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2918E3-E8A6-4CC1-9AE7-E291350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827806-CC3F-4946-8765-34251CF1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781A5-E0E5-43B1-9925-1A8C48A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0A1371-BF30-4040-B77B-1E85170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29DD48-121F-4D9C-80CD-EC345B49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5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F6E58-FDE9-4FA6-BE18-5D877340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75FCC0-8F71-4D26-A308-879A7360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5B203-CDAD-438D-B1BF-76ADF79B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9FFEB3-1F12-48F6-B281-2D5F13AB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0A55D-2437-451F-BDA5-112D03B0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3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C0C63-1EFD-41B8-92EA-A78B1A40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ADBD2-0F34-4F2B-8AA4-FA7C979A3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BCAB0-64F3-4CF7-9B74-4071283F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0B43A3-B8CA-45BB-9777-45349E0B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4A166-71FF-480F-A2D3-93A42848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6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71087-3AA5-4F3B-A285-642158B9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BCA13-E63F-4BCF-B7ED-8345BA5E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6E8F4E-A55E-4BAD-BCD3-55985378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9B468A-C9BD-4835-95FD-670CEF38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83EE20-B45F-443C-BDC3-8815DD0A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58208A-8E19-48F2-B820-E5F4FD9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1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DBCC7-73E3-4FF3-938D-1E622DA4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DBD0B-A500-4111-8417-468A52C5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FE3B2C-4BC6-4330-B43F-DAB0F065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3D3CD-872A-431E-A51C-90595F22E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D24ABE-A3F1-44F5-95D7-1255C25C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90FD0D-8A50-423C-8343-9FE4A949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5E1BBE-2562-4218-B67C-C50E1B09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4B8709-C895-4C73-B6FB-046B250D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0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D9C8A-A0BB-4E66-9D63-87BFFFA7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7D2CA2-B055-4A72-9591-42C6C5B2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494ABD-B13B-4E1D-B344-CA1C06EA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41C81-576A-4650-B0B9-A8F18C8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0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6AAFF3-559D-4EF3-903E-37D83CDE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85859C-B604-4474-BE2F-8ED5B49A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F552A-83C7-4458-9EF9-D7B40C74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7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586B9-DC55-41D3-BBFE-0BDD1BEA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C9181-2D1C-4B64-8462-E6A0B017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732BC8-C963-4013-9BE8-B4817130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D2239-D334-4213-9BFB-824E0050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B065EC-9F5E-413B-AF94-3884905F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FAF1F9-34FE-4911-867C-6ED2F1B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4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08502-329C-496D-8CE2-F9855B18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3ED42B-A86A-4FEF-87FB-3C8EB7663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DE4A63-329C-41A9-9BAA-0D736FD9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49E41-F392-4F5C-91B4-BC5D7A01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2C391-E7D7-4258-8C3A-83B357CA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C72E6-2C9F-4129-98E1-4A135715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0C5F4C-CBEE-4EDA-A353-3624DB2A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D7E107-DCC0-472F-B5CA-0BF7CE47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676483-9AA6-43C2-A6CC-8AEC7D9B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CF73-8225-45F0-A69C-5B46FE13424C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158C23-D3E9-4659-93E3-69A32DE47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0632CD-9277-43C7-B9A1-D752694BA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F4A8-DA00-4960-A20C-E36067352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8CD1C-E54F-488B-A0C5-49509186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虛擬儀控之設計與應用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期末專題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標靶小遊戲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C826BD-3BAE-47D7-8284-A589FBB1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014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生機所 碩一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r09631008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王璿瑞</a:t>
            </a:r>
          </a:p>
        </p:txBody>
      </p:sp>
    </p:spTree>
    <p:extLst>
      <p:ext uri="{BB962C8B-B14F-4D97-AF65-F5344CB8AC3E}">
        <p14:creationId xmlns:p14="http://schemas.microsoft.com/office/powerpoint/2010/main" val="403221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53D09-92DD-4F84-9712-896AD31E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64D06-6DDA-4D44-A2CC-66D21921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8C4DD-2A94-4D5D-BFF0-94C8C6B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題目發想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程式功能簡介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075211-7370-4BD9-A119-EEEC5351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14" t="23903" r="39479" b="26702"/>
          <a:stretch/>
        </p:blipFill>
        <p:spPr>
          <a:xfrm>
            <a:off x="0" y="2269615"/>
            <a:ext cx="4702836" cy="2602543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32E7F4F-7EDE-4422-8905-E50A9540FFE9}"/>
              </a:ext>
            </a:extLst>
          </p:cNvPr>
          <p:cNvSpPr/>
          <p:nvPr/>
        </p:nvSpPr>
        <p:spPr>
          <a:xfrm>
            <a:off x="5818481" y="3429000"/>
            <a:ext cx="1310326" cy="47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835D186-C444-4E6A-9565-70194FF9956B}"/>
              </a:ext>
            </a:extLst>
          </p:cNvPr>
          <p:cNvSpPr/>
          <p:nvPr/>
        </p:nvSpPr>
        <p:spPr>
          <a:xfrm>
            <a:off x="9005814" y="1324287"/>
            <a:ext cx="1875934" cy="448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超級閹割版～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30369-4517-494E-B6C4-CA129850660F}"/>
              </a:ext>
            </a:extLst>
          </p:cNvPr>
          <p:cNvSpPr txBox="1"/>
          <p:nvPr/>
        </p:nvSpPr>
        <p:spPr>
          <a:xfrm>
            <a:off x="0" y="5419197"/>
            <a:ext cx="277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利用滑鼠甩動來使準心對準目標物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E5F263-FD1C-4A23-A35B-6EEE480EE226}"/>
              </a:ext>
            </a:extLst>
          </p:cNvPr>
          <p:cNvSpPr txBox="1"/>
          <p:nvPr/>
        </p:nvSpPr>
        <p:spPr>
          <a:xfrm>
            <a:off x="245522" y="1854422"/>
            <a:ext cx="197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AIM LAB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D82861-D17A-40FB-A466-024EB451D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" t="38336" r="47951" b="35716"/>
          <a:stretch/>
        </p:blipFill>
        <p:spPr>
          <a:xfrm>
            <a:off x="0" y="1581059"/>
            <a:ext cx="2650693" cy="76575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03BE02-3D91-443B-AFAE-F01DFA10ACC7}"/>
              </a:ext>
            </a:extLst>
          </p:cNvPr>
          <p:cNvSpPr txBox="1"/>
          <p:nvPr/>
        </p:nvSpPr>
        <p:spPr>
          <a:xfrm>
            <a:off x="7764591" y="6243235"/>
            <a:ext cx="275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移動滑鼠游標來點擊目標</a:t>
            </a:r>
          </a:p>
        </p:txBody>
      </p:sp>
      <p:pic>
        <p:nvPicPr>
          <p:cNvPr id="1026" name="Picture 2" descr="台灣大哥大宣布代理《VALORANT 特戰英豪》，Riot Games首款FPS熱門新作| 4Gamers">
            <a:extLst>
              <a:ext uri="{FF2B5EF4-FFF2-40B4-BE49-F238E27FC236}">
                <a16:creationId xmlns:a16="http://schemas.microsoft.com/office/drawing/2014/main" id="{C5D3C87D-1306-4F4E-8EE6-48FA9D219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92" y="4282742"/>
            <a:ext cx="4577198" cy="23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CB2142F-A924-4FF3-A5BF-CD1B8925A8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46" t="7462" r="26134" b="5324"/>
          <a:stretch/>
        </p:blipFill>
        <p:spPr>
          <a:xfrm>
            <a:off x="7876150" y="1933071"/>
            <a:ext cx="4070328" cy="41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DF9BE-7F6E-4027-A4CF-BEAFDD35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程式架構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7E8F5471-DE40-49CB-884D-62C36DD5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2" y="1406174"/>
            <a:ext cx="5551406" cy="5338573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4F0C594-56E6-4C83-AEB5-96C92F69F6E0}"/>
              </a:ext>
            </a:extLst>
          </p:cNvPr>
          <p:cNvSpPr txBox="1"/>
          <p:nvPr/>
        </p:nvSpPr>
        <p:spPr>
          <a:xfrm>
            <a:off x="6669855" y="2302705"/>
            <a:ext cx="326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Connect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with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interface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0ACD26-5708-4882-9DF0-955911C0C27A}"/>
              </a:ext>
            </a:extLst>
          </p:cNvPr>
          <p:cNvSpPr txBox="1"/>
          <p:nvPr/>
        </p:nvSpPr>
        <p:spPr>
          <a:xfrm>
            <a:off x="6669855" y="4075461"/>
            <a:ext cx="32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Running the game loop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A6A9CF-B77D-47DF-934B-015283E9E7EC}"/>
              </a:ext>
            </a:extLst>
          </p:cNvPr>
          <p:cNvSpPr txBox="1"/>
          <p:nvPr/>
        </p:nvSpPr>
        <p:spPr>
          <a:xfrm>
            <a:off x="6669855" y="5663551"/>
            <a:ext cx="326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Other functions. Ex records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3527CF8-172A-4A2B-9A1B-CE9F417A5311}"/>
              </a:ext>
            </a:extLst>
          </p:cNvPr>
          <p:cNvSpPr/>
          <p:nvPr/>
        </p:nvSpPr>
        <p:spPr>
          <a:xfrm>
            <a:off x="6095999" y="2344721"/>
            <a:ext cx="464191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5DEE2FF-3CC6-4716-B564-2BFE6D7F7946}"/>
              </a:ext>
            </a:extLst>
          </p:cNvPr>
          <p:cNvSpPr/>
          <p:nvPr/>
        </p:nvSpPr>
        <p:spPr>
          <a:xfrm>
            <a:off x="6095999" y="4172078"/>
            <a:ext cx="464191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C1D7C00-C3EA-4688-9BE8-7D56D8FBC8C9}"/>
              </a:ext>
            </a:extLst>
          </p:cNvPr>
          <p:cNvSpPr/>
          <p:nvPr/>
        </p:nvSpPr>
        <p:spPr>
          <a:xfrm>
            <a:off x="6095998" y="5751958"/>
            <a:ext cx="464191" cy="272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44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C8AFA76-2DA7-4275-A000-E11C222F6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" t="10276" r="85086" b="39829"/>
          <a:stretch/>
        </p:blipFill>
        <p:spPr>
          <a:xfrm>
            <a:off x="796015" y="2793431"/>
            <a:ext cx="1837393" cy="36994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ADF9BE-7F6E-4027-A4CF-BEAFDD35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程式架構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—Event-Driven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FDC859F-14E6-40FD-82AD-C186D97C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92" t="12205" r="6942" b="25619"/>
          <a:stretch/>
        </p:blipFill>
        <p:spPr>
          <a:xfrm>
            <a:off x="2556894" y="2342536"/>
            <a:ext cx="7906694" cy="333709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C12A26-6861-4206-807D-70C9910D5A4C}"/>
              </a:ext>
            </a:extLst>
          </p:cNvPr>
          <p:cNvSpPr txBox="1"/>
          <p:nvPr/>
        </p:nvSpPr>
        <p:spPr>
          <a:xfrm>
            <a:off x="3039581" y="1819316"/>
            <a:ext cx="413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接收介面上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</a:t>
            </a:r>
          </a:p>
        </p:txBody>
      </p:sp>
      <p:sp>
        <p:nvSpPr>
          <p:cNvPr id="3" name="框架 2">
            <a:extLst>
              <a:ext uri="{FF2B5EF4-FFF2-40B4-BE49-F238E27FC236}">
                <a16:creationId xmlns:a16="http://schemas.microsoft.com/office/drawing/2014/main" id="{508ABBF9-581A-4433-A16D-BEA6ED09665B}"/>
              </a:ext>
            </a:extLst>
          </p:cNvPr>
          <p:cNvSpPr/>
          <p:nvPr/>
        </p:nvSpPr>
        <p:spPr>
          <a:xfrm>
            <a:off x="838200" y="5251508"/>
            <a:ext cx="1695275" cy="906011"/>
          </a:xfrm>
          <a:prstGeom prst="frame">
            <a:avLst>
              <a:gd name="adj1" fmla="val 61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C0360D-CA5B-40BD-9456-8572C611683E}"/>
              </a:ext>
            </a:extLst>
          </p:cNvPr>
          <p:cNvSpPr txBox="1"/>
          <p:nvPr/>
        </p:nvSpPr>
        <p:spPr>
          <a:xfrm>
            <a:off x="2533475" y="5771199"/>
            <a:ext cx="16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主要控制按鍵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9BA81A-B57F-4ABF-9C94-851173ED47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34" t="41788" r="41651" b="38715"/>
          <a:stretch/>
        </p:blipFill>
        <p:spPr>
          <a:xfrm>
            <a:off x="8644821" y="3808351"/>
            <a:ext cx="1980570" cy="2147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A866CB8-BD76-439D-BCD0-48D02BD82F71}"/>
              </a:ext>
            </a:extLst>
          </p:cNvPr>
          <p:cNvSpPr txBox="1"/>
          <p:nvPr/>
        </p:nvSpPr>
        <p:spPr>
          <a:xfrm>
            <a:off x="7257389" y="6018180"/>
            <a:ext cx="475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將狀態傳遞至另一個迴圈執行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 MACHINE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箭號: 彎曲 9">
            <a:extLst>
              <a:ext uri="{FF2B5EF4-FFF2-40B4-BE49-F238E27FC236}">
                <a16:creationId xmlns:a16="http://schemas.microsoft.com/office/drawing/2014/main" id="{73AC29AD-03A5-4159-BDB7-9175E39D7FD7}"/>
              </a:ext>
            </a:extLst>
          </p:cNvPr>
          <p:cNvSpPr/>
          <p:nvPr/>
        </p:nvSpPr>
        <p:spPr>
          <a:xfrm rot="5400000">
            <a:off x="10725727" y="5390107"/>
            <a:ext cx="729673" cy="5264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E1973-8D22-4849-AFF0-44EB36A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程式架構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—State-Machine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FE6E053E-82AD-4443-8997-05110D457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2" t="41230" r="1612" b="29543"/>
          <a:stretch/>
        </p:blipFill>
        <p:spPr>
          <a:xfrm>
            <a:off x="3444733" y="3262917"/>
            <a:ext cx="7458512" cy="2678153"/>
          </a:xfrm>
          <a:prstGeom prst="rect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796597-BB86-4340-84BB-DF6D99217F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7197" y="2434078"/>
            <a:ext cx="755918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 Structure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的指令，並執行程式運作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A451BE-BA14-498F-AEC6-883AAFDD0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34" t="41788" r="41651" b="38715"/>
          <a:stretch/>
        </p:blipFill>
        <p:spPr>
          <a:xfrm>
            <a:off x="838200" y="3429000"/>
            <a:ext cx="2163618" cy="23459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6C74DA9-5B02-426C-B908-2F8559F7AFD4}"/>
              </a:ext>
            </a:extLst>
          </p:cNvPr>
          <p:cNvSpPr txBox="1"/>
          <p:nvPr/>
        </p:nvSpPr>
        <p:spPr>
          <a:xfrm>
            <a:off x="1610591" y="5920450"/>
            <a:ext cx="76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8DF47BF-60AE-4106-A3D1-CB71B5085232}"/>
              </a:ext>
            </a:extLst>
          </p:cNvPr>
          <p:cNvSpPr/>
          <p:nvPr/>
        </p:nvSpPr>
        <p:spPr>
          <a:xfrm>
            <a:off x="3055281" y="4361929"/>
            <a:ext cx="577048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A9BD219C-E94F-441C-9EAF-962FDEA2CA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t="70310" r="1903" b="1219"/>
          <a:stretch/>
        </p:blipFill>
        <p:spPr>
          <a:xfrm>
            <a:off x="3426691" y="2743200"/>
            <a:ext cx="7317742" cy="260883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F270862B-7829-4C3A-AD30-1A67A55B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程式架構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—OTHER FUNCTIONS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11E464C-34E5-4FDA-9A62-919A0265BDF2}"/>
              </a:ext>
            </a:extLst>
          </p:cNvPr>
          <p:cNvSpPr txBox="1"/>
          <p:nvPr/>
        </p:nvSpPr>
        <p:spPr>
          <a:xfrm>
            <a:off x="90053" y="3639127"/>
            <a:ext cx="333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用於紀錄或增加其他外觀功能，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此處只有用於紀錄</a:t>
            </a:r>
          </a:p>
        </p:txBody>
      </p:sp>
    </p:spTree>
    <p:extLst>
      <p:ext uri="{BB962C8B-B14F-4D97-AF65-F5344CB8AC3E}">
        <p14:creationId xmlns:p14="http://schemas.microsoft.com/office/powerpoint/2010/main" val="338349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1880D-4758-4D5B-98D8-DE986D88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程式架構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指令間的傳遞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B7768A7-27F2-4A43-82F5-92D6216EF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46" t="26605" r="19076" b="25635"/>
          <a:stretch/>
        </p:blipFill>
        <p:spPr>
          <a:xfrm>
            <a:off x="561108" y="1827288"/>
            <a:ext cx="4438653" cy="4231767"/>
          </a:xfrm>
          <a:prstGeom prst="rect">
            <a:avLst/>
          </a:prstGeom>
        </p:spPr>
      </p:pic>
      <p:sp>
        <p:nvSpPr>
          <p:cNvPr id="9" name="十字形 8">
            <a:extLst>
              <a:ext uri="{FF2B5EF4-FFF2-40B4-BE49-F238E27FC236}">
                <a16:creationId xmlns:a16="http://schemas.microsoft.com/office/drawing/2014/main" id="{A9CDB104-D0BB-4D7A-867C-9039C3D3B418}"/>
              </a:ext>
            </a:extLst>
          </p:cNvPr>
          <p:cNvSpPr/>
          <p:nvPr/>
        </p:nvSpPr>
        <p:spPr>
          <a:xfrm rot="18890475">
            <a:off x="2807517" y="5750186"/>
            <a:ext cx="621032" cy="617736"/>
          </a:xfrm>
          <a:prstGeom prst="plus">
            <a:avLst>
              <a:gd name="adj" fmla="val 432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C0C1796-8C04-43BF-82ED-F01A461C8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3" t="42828" r="49394" b="39394"/>
          <a:stretch/>
        </p:blipFill>
        <p:spPr>
          <a:xfrm>
            <a:off x="5285613" y="1494393"/>
            <a:ext cx="5387883" cy="2309092"/>
          </a:xfrm>
          <a:prstGeom prst="rect">
            <a:avLst/>
          </a:prstGeom>
        </p:spPr>
      </p:pic>
      <p:sp>
        <p:nvSpPr>
          <p:cNvPr id="11" name="L 圖案 10">
            <a:extLst>
              <a:ext uri="{FF2B5EF4-FFF2-40B4-BE49-F238E27FC236}">
                <a16:creationId xmlns:a16="http://schemas.microsoft.com/office/drawing/2014/main" id="{1E4293CB-F9B1-40A0-8E26-CF7EDC34C068}"/>
              </a:ext>
            </a:extLst>
          </p:cNvPr>
          <p:cNvSpPr/>
          <p:nvPr/>
        </p:nvSpPr>
        <p:spPr>
          <a:xfrm rot="19052302">
            <a:off x="7998265" y="5733375"/>
            <a:ext cx="838514" cy="381184"/>
          </a:xfrm>
          <a:prstGeom prst="corner">
            <a:avLst>
              <a:gd name="adj1" fmla="val 27175"/>
              <a:gd name="adj2" fmla="val 2843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4BC0A5-7A3A-48E6-8F79-E7B1C28B28C3}"/>
              </a:ext>
            </a:extLst>
          </p:cNvPr>
          <p:cNvSpPr txBox="1"/>
          <p:nvPr/>
        </p:nvSpPr>
        <p:spPr>
          <a:xfrm>
            <a:off x="678374" y="5621081"/>
            <a:ext cx="210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程式的時序性問題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1E49C23-9048-4270-AD79-E571A8CC5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09" t="15084" r="29697" b="25925"/>
          <a:stretch/>
        </p:blipFill>
        <p:spPr>
          <a:xfrm>
            <a:off x="9640301" y="2622582"/>
            <a:ext cx="2066389" cy="405864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A693B-FC9C-4A0C-B04D-E97B2339C3A5}"/>
              </a:ext>
            </a:extLst>
          </p:cNvPr>
          <p:cNvSpPr txBox="1"/>
          <p:nvPr/>
        </p:nvSpPr>
        <p:spPr>
          <a:xfrm>
            <a:off x="6216073" y="4100619"/>
            <a:ext cx="317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保持迴圈的持續執行，使用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00A49704-0F92-4001-8ADD-BC17F4B9E2C5}"/>
              </a:ext>
            </a:extLst>
          </p:cNvPr>
          <p:cNvSpPr/>
          <p:nvPr/>
        </p:nvSpPr>
        <p:spPr>
          <a:xfrm>
            <a:off x="5246680" y="1494393"/>
            <a:ext cx="2814512" cy="1625600"/>
          </a:xfrm>
          <a:prstGeom prst="frame">
            <a:avLst>
              <a:gd name="adj1" fmla="val 4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8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E86DC8E-6647-455A-89EA-65EFD651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 r="50527" b="5324"/>
          <a:stretch/>
        </p:blipFill>
        <p:spPr>
          <a:xfrm>
            <a:off x="3700226" y="1497118"/>
            <a:ext cx="5279086" cy="52642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7448F-E6B3-4A9B-9CAA-2E2428D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程式操作說明</a:t>
            </a:r>
            <a:r>
              <a:rPr lang="en-US" altLang="zh-TW" dirty="0"/>
              <a:t>—</a:t>
            </a:r>
            <a:r>
              <a:rPr lang="zh-TW" altLang="en-US" dirty="0"/>
              <a:t>遊玩視窗說明</a:t>
            </a:r>
          </a:p>
        </p:txBody>
      </p:sp>
      <p:sp>
        <p:nvSpPr>
          <p:cNvPr id="5" name="框架 4">
            <a:extLst>
              <a:ext uri="{FF2B5EF4-FFF2-40B4-BE49-F238E27FC236}">
                <a16:creationId xmlns:a16="http://schemas.microsoft.com/office/drawing/2014/main" id="{79B492EA-225D-4207-8A51-FC83D02F95AE}"/>
              </a:ext>
            </a:extLst>
          </p:cNvPr>
          <p:cNvSpPr/>
          <p:nvPr/>
        </p:nvSpPr>
        <p:spPr>
          <a:xfrm>
            <a:off x="3649974" y="1423383"/>
            <a:ext cx="1693814" cy="5411696"/>
          </a:xfrm>
          <a:prstGeom prst="frame">
            <a:avLst>
              <a:gd name="adj1" fmla="val 56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3BB34884-545B-4CD5-A15F-1972B818C460}"/>
              </a:ext>
            </a:extLst>
          </p:cNvPr>
          <p:cNvSpPr/>
          <p:nvPr/>
        </p:nvSpPr>
        <p:spPr>
          <a:xfrm>
            <a:off x="5343789" y="1423382"/>
            <a:ext cx="3691154" cy="5411696"/>
          </a:xfrm>
          <a:prstGeom prst="frame">
            <a:avLst>
              <a:gd name="adj1" fmla="val 29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C90B4A-D8F4-4AAE-827C-EC66BE933EB5}"/>
              </a:ext>
            </a:extLst>
          </p:cNvPr>
          <p:cNvSpPr txBox="1"/>
          <p:nvPr/>
        </p:nvSpPr>
        <p:spPr>
          <a:xfrm>
            <a:off x="134217" y="1621321"/>
            <a:ext cx="328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Hit </a:t>
            </a:r>
            <a:r>
              <a:rPr lang="en-US" altLang="zh-TW" dirty="0" err="1"/>
              <a:t>coord</a:t>
            </a:r>
            <a:r>
              <a:rPr lang="zh-TW" altLang="en-US" dirty="0"/>
              <a:t>：表示滑鼠點擊右邊視窗的位置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31049EA-8035-4EC9-9636-C5E3093792B0}"/>
              </a:ext>
            </a:extLst>
          </p:cNvPr>
          <p:cNvSpPr txBox="1"/>
          <p:nvPr/>
        </p:nvSpPr>
        <p:spPr>
          <a:xfrm>
            <a:off x="111415" y="2411030"/>
            <a:ext cx="3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Finish?</a:t>
            </a:r>
            <a:r>
              <a:rPr lang="zh-TW" altLang="en-US" dirty="0"/>
              <a:t>：是否完成一輪遊戲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A9425D-8817-408E-BBEE-20F118581B8C}"/>
              </a:ext>
            </a:extLst>
          </p:cNvPr>
          <p:cNvSpPr txBox="1"/>
          <p:nvPr/>
        </p:nvSpPr>
        <p:spPr>
          <a:xfrm>
            <a:off x="111415" y="3059668"/>
            <a:ext cx="3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aim</a:t>
            </a:r>
            <a:r>
              <a:rPr lang="zh-TW" altLang="en-US" dirty="0"/>
              <a:t> </a:t>
            </a:r>
            <a:r>
              <a:rPr lang="en-US" altLang="zh-TW" dirty="0"/>
              <a:t>mode</a:t>
            </a:r>
            <a:r>
              <a:rPr lang="zh-TW" altLang="en-US" dirty="0"/>
              <a:t>：遊戲狀態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052B70-3671-4514-8522-CB192AF99642}"/>
              </a:ext>
            </a:extLst>
          </p:cNvPr>
          <p:cNvSpPr txBox="1"/>
          <p:nvPr/>
        </p:nvSpPr>
        <p:spPr>
          <a:xfrm>
            <a:off x="9612575" y="1621321"/>
            <a:ext cx="116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遊戲視窗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42AEA8-FDB7-47D9-BCFF-639719D8AF08}"/>
              </a:ext>
            </a:extLst>
          </p:cNvPr>
          <p:cNvSpPr txBox="1"/>
          <p:nvPr/>
        </p:nvSpPr>
        <p:spPr>
          <a:xfrm>
            <a:off x="9631963" y="2134031"/>
            <a:ext cx="264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利用</a:t>
            </a:r>
            <a:r>
              <a:rPr lang="en-US" altLang="zh-TW" dirty="0"/>
              <a:t>event</a:t>
            </a:r>
            <a:r>
              <a:rPr lang="zh-TW" altLang="en-US" dirty="0"/>
              <a:t> </a:t>
            </a:r>
            <a:r>
              <a:rPr lang="en-US" altLang="zh-TW" dirty="0"/>
              <a:t>structure</a:t>
            </a:r>
            <a:r>
              <a:rPr lang="zh-TW" altLang="en-US" dirty="0"/>
              <a:t>來記錄滑鼠指標位置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381914-836B-4F4C-A8B5-C400A7ECEB79}"/>
              </a:ext>
            </a:extLst>
          </p:cNvPr>
          <p:cNvSpPr txBox="1"/>
          <p:nvPr/>
        </p:nvSpPr>
        <p:spPr>
          <a:xfrm>
            <a:off x="106766" y="3754473"/>
            <a:ext cx="33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Records</a:t>
            </a:r>
            <a:r>
              <a:rPr lang="zh-TW" altLang="en-US" dirty="0"/>
              <a:t>：遊玩紀錄，包含玩家、時間、及挑戰的目標數量</a:t>
            </a:r>
          </a:p>
        </p:txBody>
      </p:sp>
    </p:spTree>
    <p:extLst>
      <p:ext uri="{BB962C8B-B14F-4D97-AF65-F5344CB8AC3E}">
        <p14:creationId xmlns:p14="http://schemas.microsoft.com/office/powerpoint/2010/main" val="94186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99803-D369-4B87-BC5F-FA1DED7A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程式操作說明</a:t>
            </a:r>
            <a:r>
              <a:rPr lang="en-US" altLang="zh-TW" dirty="0"/>
              <a:t>—</a:t>
            </a:r>
            <a:r>
              <a:rPr lang="zh-TW" altLang="en-US" dirty="0"/>
              <a:t>遊玩操作說明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D6DCF9-48CD-4F89-9861-C66CF5DA9A3B}"/>
              </a:ext>
            </a:extLst>
          </p:cNvPr>
          <p:cNvSpPr txBox="1"/>
          <p:nvPr/>
        </p:nvSpPr>
        <p:spPr>
          <a:xfrm>
            <a:off x="3676073" y="1948873"/>
            <a:ext cx="6465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Spacing limit</a:t>
            </a:r>
            <a:r>
              <a:rPr lang="zh-TW" altLang="en-US" dirty="0"/>
              <a:t>：改變目標之間的間距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Number of targets</a:t>
            </a:r>
            <a:r>
              <a:rPr lang="zh-TW" altLang="en-US" dirty="0"/>
              <a:t>：改變目標數量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Player name</a:t>
            </a:r>
            <a:r>
              <a:rPr lang="zh-TW" altLang="en-US" dirty="0"/>
              <a:t>：玩家名稱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New Game</a:t>
            </a:r>
            <a:r>
              <a:rPr lang="zh-TW" altLang="en-US" dirty="0"/>
              <a:t>：調整</a:t>
            </a:r>
            <a:r>
              <a:rPr lang="en-US" altLang="zh-TW" dirty="0"/>
              <a:t>spacing</a:t>
            </a:r>
            <a:r>
              <a:rPr lang="zh-TW" altLang="en-US" dirty="0"/>
              <a:t>與</a:t>
            </a:r>
            <a:r>
              <a:rPr lang="en-US" altLang="zh-TW" dirty="0"/>
              <a:t>targets</a:t>
            </a:r>
            <a:r>
              <a:rPr lang="zh-TW" altLang="en-US" dirty="0"/>
              <a:t>後，按下使改動成立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Practice</a:t>
            </a:r>
            <a:r>
              <a:rPr lang="zh-TW" altLang="en-US" dirty="0"/>
              <a:t>：練習模式，不紀錄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Aim</a:t>
            </a:r>
            <a:r>
              <a:rPr lang="zh-TW" altLang="en-US" dirty="0"/>
              <a:t>：遊玩模式，會留下紀錄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Quit</a:t>
            </a:r>
            <a:r>
              <a:rPr lang="zh-TW" altLang="en-US" dirty="0"/>
              <a:t>：離開遊戲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393300-10EF-4AAD-88BB-5E8090EB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" t="7713" r="85906" b="5323"/>
          <a:stretch/>
        </p:blipFill>
        <p:spPr>
          <a:xfrm>
            <a:off x="1302067" y="1287263"/>
            <a:ext cx="1496812" cy="54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9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270</Words>
  <Application>Microsoft Office PowerPoint</Application>
  <PresentationFormat>寬螢幕</PresentationFormat>
  <Paragraphs>47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虛擬儀控之設計與應用- 期末專題(標靶小遊戲) </vt:lpstr>
      <vt:lpstr>題目發想&amp;程式功能簡介</vt:lpstr>
      <vt:lpstr>程式架構</vt:lpstr>
      <vt:lpstr>程式架構—Event-Driven Structure</vt:lpstr>
      <vt:lpstr>程式架構—State-Machine</vt:lpstr>
      <vt:lpstr>程式架構—OTHER FUNCTIONS</vt:lpstr>
      <vt:lpstr>程式架構—指令間的傳遞</vt:lpstr>
      <vt:lpstr>程式操作說明—遊玩視窗說明</vt:lpstr>
      <vt:lpstr>程式操作說明—遊玩操作說明</vt:lpstr>
      <vt:lpstr>實際操作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虛擬儀控之設計與應用- 期末專題(標靶小遊戲)</dc:title>
  <dc:creator>arbulajaba</dc:creator>
  <cp:lastModifiedBy>阿布拉賈巴</cp:lastModifiedBy>
  <cp:revision>20</cp:revision>
  <dcterms:created xsi:type="dcterms:W3CDTF">2021-06-22T02:04:29Z</dcterms:created>
  <dcterms:modified xsi:type="dcterms:W3CDTF">2021-06-24T13:22:25Z</dcterms:modified>
</cp:coreProperties>
</file>