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A467D-D2A1-4C8F-9D54-03D0460BD32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DD3A-4C9E-40AC-9E40-A0FC03913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8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F3442-17CE-429B-9B24-E6F182382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30AE30-60E1-454C-90F0-45529977E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66127-A69F-406E-901C-21F67956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B86D-3031-4CDE-81F3-893E1BF06BC6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9FFF50-D436-4724-A57F-12027C68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A135D-F9D9-469F-A250-F1EF754D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36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E00F7-5AE6-4ED0-8431-75C40D2E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40724-2C3F-4D09-83D8-9AF2E3D4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36A66-500A-4D6D-B582-37B2DA12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E8D-C696-4D2C-90E9-D4626806E050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3A5F6-E4B8-40FF-909D-AA11BA6C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1EA71-F82C-4B56-855D-C38516E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9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B314D5-4FD4-4243-BF99-7DB6203B0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206C5C-540D-4AF0-81DE-D00EF550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560B1-42B0-41A2-BFA0-C5D4E253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3C79-E693-45BB-8C54-B4DA49E06606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A71D4-E81D-4827-990C-3419F0B0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BC94A7-84E6-4F43-BEDE-D6BAE5A1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BD667-CED0-4E82-8146-C1876632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D6C18-86BB-4379-A79E-EC9D655B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FED37-E22F-47F6-886B-2DC1AE65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C19D-043E-4AE8-A117-B5776B99678C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F5AF-DC26-4805-89AD-D17CA038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41114-1563-43D0-99F6-1A2D6D33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1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427ED-2531-4F04-A010-D17F14FD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F605C-DBE0-47E6-A22E-0D390244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1B731-B6D0-4B43-9A75-DE24B045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13B6-1362-4E80-87FE-BF4D993A9D22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BBF23-D119-47B0-892B-B2BB69FA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0E096-7F85-4AF9-9AEB-F0BC85ED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8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BA921-4370-46A8-8EBC-CF066B3C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381DA-94CC-4C35-93DD-CF52E72B2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6BD2AF-E698-4C4F-A61D-0A421E91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F511F-111E-4D8B-B6A8-6EDC403E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C5900-2F29-4D62-99EA-6091D84B023C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F2BC1-8A93-478C-BCBB-2604F999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7E0EE6-FBE8-49E8-B728-DBF08B2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4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2D365-2A9D-4A82-89A4-637D3245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D2B63B-4E83-43FF-A3FA-71B4FDEF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959F3F-DF0D-42CC-83CB-DF987FF1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EBF30A-8E6B-4377-9B6B-697B7052F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973C5D-D00B-4E5A-AF4A-B3BEF5AAC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9EFD04-306F-4596-8130-CE0D581B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2930-6253-4F62-868E-C0718EC73F1C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588CD4-3720-4A6E-81F4-752B3A4F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4901DA-9A94-46F1-8477-25278293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9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D7EFD-F76B-407E-B970-30B7616D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E71BE9-2455-4699-A343-A6208A3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FE13-396C-42C8-AD9F-02F87123EFA5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62E23A-DAE7-4FBF-9FC0-F4AC123E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489898-4C6F-4536-B155-4014959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2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E318ED-3CBE-4309-A783-9F213DA7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6FCD-B23F-487C-9E46-75FA91BDCDBA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206B84-8DF3-483E-AE34-5070A68E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0E56F6-E161-4073-83B8-416E10C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2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59181-305B-482C-BB1B-D8923C95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32FED0-AB8E-45F9-A550-41145788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1DE505-9D4F-422B-A4DB-08BE7254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D21628-A7E3-4CC6-8780-C05451B5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B361-9A31-452E-B4FE-93511C4C7E4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53158-1947-4BE6-B8CC-A61ED58C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CF65A-27ED-42EE-A07E-89F549D0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5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24D60-4395-4942-B04E-26CF1210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875767-FE5D-4C79-9837-61B6CDEF8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8C56D-1D20-460E-8C06-81054699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E4FAE5-0531-4864-9111-984D0BB3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5BF-A9FE-49F7-967B-D5EC30FC7EB8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3F886-DFBC-47BF-9F77-B01778DB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4F01C7-1DA6-45B3-9CBC-F68E5B0D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7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FF0483-3BD0-4698-9543-60A6DDD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AC5BC-BED4-4F9C-848C-2D33E996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D0B4B-829E-4DD3-AADB-87C53CF5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9AE0-1D80-460D-8D16-3EF341384544}" type="datetime1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C3CE7-E853-4999-8F1E-B97DCF644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44CD6D-AA5E-4EB8-A525-EFEF4DB4B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30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70D3-1292-497B-B986-6049331AEC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8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ADD1D6E-0B74-4C1F-A43C-9B41161A81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0D41568E-7ADF-45AC-9DDE-2D17DD973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 dirty="0"/>
              <a:t>極限逃脫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5E4FD014-59B3-4959-B56E-EAA5B9DE7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zh-TW" altLang="en-US" dirty="0"/>
              <a:t>報告者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r09631042_</a:t>
            </a:r>
            <a:r>
              <a:rPr lang="zh-TW" altLang="en-US" dirty="0"/>
              <a:t>廖政維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F6F6A9-CA2C-407A-9918-1B86406E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AD3B10-EB18-4102-871A-D0839C8A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5716761-943D-4AB0-A811-B693CB849ED5}"/>
              </a:ext>
            </a:extLst>
          </p:cNvPr>
          <p:cNvSpPr/>
          <p:nvPr/>
        </p:nvSpPr>
        <p:spPr>
          <a:xfrm>
            <a:off x="924560" y="20202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大綱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5EAF9E6-0152-4BEE-AD72-127137BAEE51}"/>
              </a:ext>
            </a:extLst>
          </p:cNvPr>
          <p:cNvGrpSpPr/>
          <p:nvPr/>
        </p:nvGrpSpPr>
        <p:grpSpPr>
          <a:xfrm>
            <a:off x="599411" y="1517051"/>
            <a:ext cx="2705288" cy="914400"/>
            <a:chOff x="599411" y="1517051"/>
            <a:chExt cx="2705288" cy="91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B86B4D-561C-4973-8448-AC808D68B5E2}"/>
                </a:ext>
              </a:extLst>
            </p:cNvPr>
            <p:cNvSpPr/>
            <p:nvPr/>
          </p:nvSpPr>
          <p:spPr>
            <a:xfrm>
              <a:off x="1478558" y="1681864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/>
                <a:t>遊戲介紹</a:t>
              </a:r>
            </a:p>
          </p:txBody>
        </p:sp>
        <p:pic>
          <p:nvPicPr>
            <p:cNvPr id="9" name="圖形 8" descr="齒輪">
              <a:extLst>
                <a:ext uri="{FF2B5EF4-FFF2-40B4-BE49-F238E27FC236}">
                  <a16:creationId xmlns:a16="http://schemas.microsoft.com/office/drawing/2014/main" id="{0B009714-DBF5-4553-A3BD-587D3511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411" y="1517051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F5C2D86-A861-415D-ADE5-86D669BBC349}"/>
              </a:ext>
            </a:extLst>
          </p:cNvPr>
          <p:cNvGrpSpPr/>
          <p:nvPr/>
        </p:nvGrpSpPr>
        <p:grpSpPr>
          <a:xfrm>
            <a:off x="599411" y="3200400"/>
            <a:ext cx="2705288" cy="914400"/>
            <a:chOff x="599411" y="3248198"/>
            <a:chExt cx="2705288" cy="914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2EF4D7-E8BA-419E-A39F-6B025C46AF6E}"/>
                </a:ext>
              </a:extLst>
            </p:cNvPr>
            <p:cNvSpPr/>
            <p:nvPr/>
          </p:nvSpPr>
          <p:spPr>
            <a:xfrm>
              <a:off x="1478558" y="3413011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/>
                <a:t>玩法介紹</a:t>
              </a:r>
            </a:p>
          </p:txBody>
        </p:sp>
        <p:pic>
          <p:nvPicPr>
            <p:cNvPr id="10" name="圖形 9" descr="齒輪">
              <a:extLst>
                <a:ext uri="{FF2B5EF4-FFF2-40B4-BE49-F238E27FC236}">
                  <a16:creationId xmlns:a16="http://schemas.microsoft.com/office/drawing/2014/main" id="{C07372A7-71AB-4831-9589-535873DA7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411" y="3248198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B1CF9A8-A60D-4BFD-80BF-0363A3D99671}"/>
              </a:ext>
            </a:extLst>
          </p:cNvPr>
          <p:cNvGrpSpPr/>
          <p:nvPr/>
        </p:nvGrpSpPr>
        <p:grpSpPr>
          <a:xfrm>
            <a:off x="600694" y="4883749"/>
            <a:ext cx="2704005" cy="914400"/>
            <a:chOff x="600694" y="4331272"/>
            <a:chExt cx="2704005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34E0550-EAE5-49EF-96A1-DAB246185856}"/>
                </a:ext>
              </a:extLst>
            </p:cNvPr>
            <p:cNvSpPr/>
            <p:nvPr/>
          </p:nvSpPr>
          <p:spPr>
            <a:xfrm>
              <a:off x="1478558" y="449608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3200" dirty="0"/>
                <a:t>程式介紹</a:t>
              </a:r>
            </a:p>
          </p:txBody>
        </p:sp>
        <p:pic>
          <p:nvPicPr>
            <p:cNvPr id="11" name="圖形 10" descr="齒輪">
              <a:extLst>
                <a:ext uri="{FF2B5EF4-FFF2-40B4-BE49-F238E27FC236}">
                  <a16:creationId xmlns:a16="http://schemas.microsoft.com/office/drawing/2014/main" id="{81A96EA0-C5CA-4B73-97BB-3AEFA078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0694" y="4331272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22F76CC-8475-4A0F-83A9-43AB3CF6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8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A7E9C53-1D7E-4CD5-87B6-730C84E2C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BFB505-D99A-4181-A986-C6BD40D88EB9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遊戲介紹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AD5409-3A5E-42B0-A1CC-67D041D3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5" y="1561427"/>
            <a:ext cx="5542156" cy="4405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F9F8E4-534B-49E0-A605-CDDF04B63930}"/>
              </a:ext>
            </a:extLst>
          </p:cNvPr>
          <p:cNvSpPr/>
          <p:nvPr/>
        </p:nvSpPr>
        <p:spPr>
          <a:xfrm>
            <a:off x="6590244" y="3152353"/>
            <a:ext cx="5542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sz="2000" dirty="0"/>
              <a:t>需要一些專注力及靈敏的控制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B725EE-2BA7-4C32-9041-0738BB1F0009}"/>
              </a:ext>
            </a:extLst>
          </p:cNvPr>
          <p:cNvSpPr/>
          <p:nvPr/>
        </p:nvSpPr>
        <p:spPr>
          <a:xfrm>
            <a:off x="2280075" y="74322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極限逃脫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69528E-D49D-4C5D-A15E-07BD3B514E7F}"/>
              </a:ext>
            </a:extLst>
          </p:cNvPr>
          <p:cNvSpPr/>
          <p:nvPr/>
        </p:nvSpPr>
        <p:spPr>
          <a:xfrm>
            <a:off x="6590245" y="1666559"/>
            <a:ext cx="55421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000" dirty="0"/>
              <a:t>一種反應遊戲，需用鍵盤控制方向一邊躲避障礙一邊朝向終點前進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01AF9E-A37B-4497-BD68-6040C5547D6A}"/>
              </a:ext>
            </a:extLst>
          </p:cNvPr>
          <p:cNvSpPr/>
          <p:nvPr/>
        </p:nvSpPr>
        <p:spPr>
          <a:xfrm>
            <a:off x="2559117" y="22077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玩家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015E67-9861-4568-8A50-3312B1D531E7}"/>
              </a:ext>
            </a:extLst>
          </p:cNvPr>
          <p:cNvSpPr/>
          <p:nvPr/>
        </p:nvSpPr>
        <p:spPr>
          <a:xfrm>
            <a:off x="2882282" y="344731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障礙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D18FD5-579D-4A15-89A9-684CCA4662F1}"/>
              </a:ext>
            </a:extLst>
          </p:cNvPr>
          <p:cNvSpPr/>
          <p:nvPr/>
        </p:nvSpPr>
        <p:spPr>
          <a:xfrm>
            <a:off x="5772834" y="501865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終點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E814DB-7CB4-464A-B11C-FE02EF9959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71"/>
          <a:stretch/>
        </p:blipFill>
        <p:spPr>
          <a:xfrm>
            <a:off x="9361321" y="3631978"/>
            <a:ext cx="2152650" cy="1697733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52971AB7-C331-4C7D-AB72-7D5B6FD9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71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C35F6CD-3D2C-4886-9EFB-F1CF5480D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C4AEFBD-47D6-49F4-AB63-E7F80E1EC6DF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/>
              <a:t>玩法介紹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8AC4A8-1A82-4648-AC6B-27B023091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2" y="1667959"/>
            <a:ext cx="5542156" cy="44053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470F16-06E4-4DE3-850D-B8CDFEA61AF8}"/>
              </a:ext>
            </a:extLst>
          </p:cNvPr>
          <p:cNvSpPr/>
          <p:nvPr/>
        </p:nvSpPr>
        <p:spPr>
          <a:xfrm>
            <a:off x="6873664" y="23142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玩家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EE2782-E994-4E56-9899-E53D482905D4}"/>
              </a:ext>
            </a:extLst>
          </p:cNvPr>
          <p:cNvSpPr/>
          <p:nvPr/>
        </p:nvSpPr>
        <p:spPr>
          <a:xfrm>
            <a:off x="7196829" y="35538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障礙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74B140-C04E-4D56-9A87-C3092E95AC76}"/>
              </a:ext>
            </a:extLst>
          </p:cNvPr>
          <p:cNvSpPr/>
          <p:nvPr/>
        </p:nvSpPr>
        <p:spPr>
          <a:xfrm>
            <a:off x="10087381" y="51251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終點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7DF74C-6AAA-43EC-A329-2D11E8D6FA2C}"/>
              </a:ext>
            </a:extLst>
          </p:cNvPr>
          <p:cNvSpPr/>
          <p:nvPr/>
        </p:nvSpPr>
        <p:spPr>
          <a:xfrm>
            <a:off x="846393" y="1160532"/>
            <a:ext cx="2971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000" dirty="0"/>
              <a:t>挑選難易度</a:t>
            </a:r>
            <a:r>
              <a:rPr lang="en-US" altLang="zh-TW" sz="2000" dirty="0"/>
              <a:t>(</a:t>
            </a:r>
            <a:r>
              <a:rPr lang="zh-TW" altLang="en-US" sz="2000" dirty="0"/>
              <a:t>有限制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A016A5-2DBC-46B9-AA3C-2757ACEB6641}"/>
              </a:ext>
            </a:extLst>
          </p:cNvPr>
          <p:cNvSpPr/>
          <p:nvPr/>
        </p:nvSpPr>
        <p:spPr>
          <a:xfrm>
            <a:off x="846393" y="1560642"/>
            <a:ext cx="4089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000" dirty="0"/>
              <a:t>用</a:t>
            </a:r>
            <a:r>
              <a:rPr lang="en-US" altLang="zh-TW" sz="2000" dirty="0"/>
              <a:t> W</a:t>
            </a:r>
            <a:r>
              <a:rPr lang="zh-TW" altLang="en-US" sz="2000" dirty="0"/>
              <a:t>、</a:t>
            </a:r>
            <a:r>
              <a:rPr lang="en-US" altLang="zh-TW" sz="2000" dirty="0"/>
              <a:t>S</a:t>
            </a:r>
            <a:r>
              <a:rPr lang="zh-TW" altLang="en-US" sz="2000" dirty="0"/>
              <a:t>、</a:t>
            </a:r>
            <a:r>
              <a:rPr lang="en-US" altLang="zh-TW" sz="2000" dirty="0"/>
              <a:t>A</a:t>
            </a:r>
            <a:r>
              <a:rPr lang="zh-TW" altLang="en-US" sz="2000" dirty="0"/>
              <a:t>、</a:t>
            </a:r>
            <a:r>
              <a:rPr lang="en-US" altLang="zh-TW" sz="2000" dirty="0"/>
              <a:t>D </a:t>
            </a:r>
            <a:r>
              <a:rPr lang="zh-TW" altLang="en-US" sz="2000" dirty="0"/>
              <a:t>控制方向即可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B80B368-AD29-42B0-87E0-79086DEE2DAB}"/>
              </a:ext>
            </a:extLst>
          </p:cNvPr>
          <p:cNvGrpSpPr/>
          <p:nvPr/>
        </p:nvGrpSpPr>
        <p:grpSpPr>
          <a:xfrm>
            <a:off x="1375605" y="2189211"/>
            <a:ext cx="2391109" cy="3362798"/>
            <a:chOff x="1573221" y="2283513"/>
            <a:chExt cx="2391109" cy="33627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8768618-7E50-477B-9176-434C17CD2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3221" y="2683623"/>
              <a:ext cx="2391109" cy="2962688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F7DFFB9-7213-4108-995B-1BB248097EB9}"/>
                </a:ext>
              </a:extLst>
            </p:cNvPr>
            <p:cNvSpPr/>
            <p:nvPr/>
          </p:nvSpPr>
          <p:spPr>
            <a:xfrm>
              <a:off x="2214777" y="228351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dirty="0"/>
                <a:t>起始介面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3C0EBD0-F17A-417F-90F7-DBA4BE548303}"/>
              </a:ext>
            </a:extLst>
          </p:cNvPr>
          <p:cNvSpPr/>
          <p:nvPr/>
        </p:nvSpPr>
        <p:spPr>
          <a:xfrm>
            <a:off x="7289162" y="12986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遊玩介面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E27BE9E-02DF-40B7-91B2-ADF5D69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68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EE486C4-CC1C-462E-8DF9-1CF895F2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385DCF-579E-4DC3-AF0F-161C4A82910F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F19ADA-9DA4-47D7-BCB5-7DF56F19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" y="1756519"/>
            <a:ext cx="5191660" cy="33449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E4925D-2071-400D-A39D-71DC385E1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24" y="356700"/>
            <a:ext cx="3232573" cy="20181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06EE51F-D269-43BA-AA87-30F76F955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74" y="2470107"/>
            <a:ext cx="3362576" cy="20966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01CDFB-E4DD-4596-9B0F-71C57A292C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8" b="4083"/>
          <a:stretch/>
        </p:blipFill>
        <p:spPr>
          <a:xfrm>
            <a:off x="6749798" y="4661930"/>
            <a:ext cx="3282227" cy="2096613"/>
          </a:xfrm>
          <a:prstGeom prst="rect">
            <a:avLst/>
          </a:prstGeom>
        </p:spPr>
      </p:pic>
      <p:pic>
        <p:nvPicPr>
          <p:cNvPr id="13" name="圖形 12" descr="箭號 (順時針曲線)">
            <a:extLst>
              <a:ext uri="{FF2B5EF4-FFF2-40B4-BE49-F238E27FC236}">
                <a16:creationId xmlns:a16="http://schemas.microsoft.com/office/drawing/2014/main" id="{486EE81F-E133-4E08-91F8-C2CCAA286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3422076">
            <a:off x="5583264" y="1380539"/>
            <a:ext cx="914400" cy="914400"/>
          </a:xfrm>
          <a:prstGeom prst="rect">
            <a:avLst/>
          </a:prstGeom>
        </p:spPr>
      </p:pic>
      <p:pic>
        <p:nvPicPr>
          <p:cNvPr id="15" name="圖形 14" descr="箭號 (直線)">
            <a:extLst>
              <a:ext uri="{FF2B5EF4-FFF2-40B4-BE49-F238E27FC236}">
                <a16:creationId xmlns:a16="http://schemas.microsoft.com/office/drawing/2014/main" id="{B3EA3089-07FB-42B0-8E5B-88D128D92C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7" name="圖形 16" descr="箭號 (略彎曲線)">
            <a:extLst>
              <a:ext uri="{FF2B5EF4-FFF2-40B4-BE49-F238E27FC236}">
                <a16:creationId xmlns:a16="http://schemas.microsoft.com/office/drawing/2014/main" id="{5BCD9928-74E5-47AB-B02C-95D3EC6695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56969">
            <a:off x="5638799" y="4548939"/>
            <a:ext cx="914400" cy="9144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0C5B010-5996-4A43-87ED-1050856D4BE9}"/>
              </a:ext>
            </a:extLst>
          </p:cNvPr>
          <p:cNvSpPr/>
          <p:nvPr/>
        </p:nvSpPr>
        <p:spPr>
          <a:xfrm>
            <a:off x="751435" y="1250113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</a:rPr>
              <a:t>起始介面設計</a:t>
            </a: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53083EDB-5F5D-4C3D-922F-9A55A4DE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0D925E-21A2-4E23-BD85-3FB0F00DE4DA}"/>
              </a:ext>
            </a:extLst>
          </p:cNvPr>
          <p:cNvSpPr/>
          <p:nvPr/>
        </p:nvSpPr>
        <p:spPr>
          <a:xfrm>
            <a:off x="8838739" y="1419225"/>
            <a:ext cx="814850" cy="18812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94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29C88A0-3DBA-4F67-89A4-F6E2F565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AF280B5-BD39-44B9-A05C-AEDDBE0BAA5C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EC267A-6C9B-4D6E-9F1E-0CAFD49AE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1" y="2042509"/>
            <a:ext cx="6590506" cy="24215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BE2AF7-9BD8-4D94-9B90-0A10B7FB5D77}"/>
              </a:ext>
            </a:extLst>
          </p:cNvPr>
          <p:cNvSpPr/>
          <p:nvPr/>
        </p:nvSpPr>
        <p:spPr>
          <a:xfrm>
            <a:off x="599411" y="1320486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</a:rPr>
              <a:t>玩家移動設計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023361-E88C-4101-BE65-1E0A4C73D475}"/>
              </a:ext>
            </a:extLst>
          </p:cNvPr>
          <p:cNvSpPr/>
          <p:nvPr/>
        </p:nvSpPr>
        <p:spPr>
          <a:xfrm>
            <a:off x="7486491" y="1782151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/>
              <a:t>抓取鍵盤觸碰位置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6A138A-867F-4736-96A1-1AF865DFF912}"/>
              </a:ext>
            </a:extLst>
          </p:cNvPr>
          <p:cNvSpPr/>
          <p:nvPr/>
        </p:nvSpPr>
        <p:spPr>
          <a:xfrm>
            <a:off x="7903195" y="3220218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zh-TW" altLang="en-US" sz="2400" dirty="0"/>
              <a:t>：上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A2F039-F4CD-4E39-93BF-6DCC0D81BBDC}"/>
              </a:ext>
            </a:extLst>
          </p:cNvPr>
          <p:cNvSpPr/>
          <p:nvPr/>
        </p:nvSpPr>
        <p:spPr>
          <a:xfrm>
            <a:off x="9292319" y="3220217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</a:t>
            </a:r>
            <a:r>
              <a:rPr lang="zh-TW" altLang="en-US" sz="2400" dirty="0"/>
              <a:t>：下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2D2745-616B-481A-A3F9-1A3C74521D3F}"/>
              </a:ext>
            </a:extLst>
          </p:cNvPr>
          <p:cNvSpPr/>
          <p:nvPr/>
        </p:nvSpPr>
        <p:spPr>
          <a:xfrm>
            <a:off x="7940032" y="3883477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575C72-C6CC-4E79-8339-EAFF9E934285}"/>
              </a:ext>
            </a:extLst>
          </p:cNvPr>
          <p:cNvSpPr/>
          <p:nvPr/>
        </p:nvSpPr>
        <p:spPr>
          <a:xfrm>
            <a:off x="9292319" y="3883476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</a:t>
            </a:r>
            <a:r>
              <a:rPr lang="zh-TW" altLang="en-US" sz="2400" dirty="0"/>
              <a:t>：右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953831-83B2-4BBD-B6C0-A1C85B6CA174}"/>
              </a:ext>
            </a:extLst>
          </p:cNvPr>
          <p:cNvSpPr/>
          <p:nvPr/>
        </p:nvSpPr>
        <p:spPr>
          <a:xfrm>
            <a:off x="7486491" y="2647004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/>
              <a:t>控制玩家移動方向及速度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3AB32B50-AD5E-4605-8D37-84D9027A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4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A78FDF4-05F6-4818-A62E-BCC32A5B2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85CC57-66B3-4629-BD06-60792C046AE2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程式介紹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EA141D-3835-44D7-B6DE-1DCBD5622794}"/>
              </a:ext>
            </a:extLst>
          </p:cNvPr>
          <p:cNvSpPr/>
          <p:nvPr/>
        </p:nvSpPr>
        <p:spPr>
          <a:xfrm>
            <a:off x="599411" y="1015686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</a:rPr>
              <a:t>障礙移動設計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C7D84D-E28B-45B5-B599-8627EB71E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666043"/>
            <a:ext cx="5998647" cy="47544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ECCCF2-FD17-4A12-A096-CE421D516D2D}"/>
              </a:ext>
            </a:extLst>
          </p:cNvPr>
          <p:cNvSpPr/>
          <p:nvPr/>
        </p:nvSpPr>
        <p:spPr>
          <a:xfrm>
            <a:off x="8240820" y="289336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移動上下界線設定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00D26-A18C-4500-BF70-18C91A61189E}"/>
              </a:ext>
            </a:extLst>
          </p:cNvPr>
          <p:cNvSpPr/>
          <p:nvPr/>
        </p:nvSpPr>
        <p:spPr>
          <a:xfrm>
            <a:off x="8635652" y="460629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避免出界控制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90E41-2590-4813-9D9A-A3B9DC3198E4}"/>
              </a:ext>
            </a:extLst>
          </p:cNvPr>
          <p:cNvSpPr/>
          <p:nvPr/>
        </p:nvSpPr>
        <p:spPr>
          <a:xfrm>
            <a:off x="1047565" y="5154967"/>
            <a:ext cx="3781887" cy="1265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8C5992-A553-4A26-B1F1-6B57525AD9F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29452" y="4837126"/>
            <a:ext cx="3806200" cy="91712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7CE6918-66AC-4E66-BE03-DF0BE40D8D2E}"/>
              </a:ext>
            </a:extLst>
          </p:cNvPr>
          <p:cNvSpPr/>
          <p:nvPr/>
        </p:nvSpPr>
        <p:spPr>
          <a:xfrm>
            <a:off x="2618913" y="3571565"/>
            <a:ext cx="2577927" cy="1546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F207DAD-5AD2-493C-879E-DE5780685B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196840" y="3124200"/>
            <a:ext cx="3043980" cy="117348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C4A8AF40-916B-4CB0-9D42-CD0572CB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82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BE6E73C-185B-4660-96FB-12C95DAE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3" y="198063"/>
            <a:ext cx="650297" cy="6502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B35F45-220A-41EF-9282-CD458289E466}"/>
              </a:ext>
            </a:extLst>
          </p:cNvPr>
          <p:cNvSpPr/>
          <p:nvPr/>
        </p:nvSpPr>
        <p:spPr>
          <a:xfrm>
            <a:off x="924560" y="20202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程式介紹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72BB04-BE95-4918-9156-16EBCF434D70}"/>
              </a:ext>
            </a:extLst>
          </p:cNvPr>
          <p:cNvSpPr/>
          <p:nvPr/>
        </p:nvSpPr>
        <p:spPr>
          <a:xfrm>
            <a:off x="924560" y="1330011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</a:rPr>
              <a:t>其餘遊戲設計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D9620C-6E13-46A7-823F-DA4F9F1C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2273327"/>
            <a:ext cx="5249008" cy="29817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FB1F0A-D632-4A75-ACA4-E87032C5FA29}"/>
              </a:ext>
            </a:extLst>
          </p:cNvPr>
          <p:cNvSpPr/>
          <p:nvPr/>
        </p:nvSpPr>
        <p:spPr>
          <a:xfrm>
            <a:off x="6679584" y="2191786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遊戲步調加速設計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C744A0-F59F-4FEE-8412-08D3C904C2C6}"/>
              </a:ext>
            </a:extLst>
          </p:cNvPr>
          <p:cNvSpPr/>
          <p:nvPr/>
        </p:nvSpPr>
        <p:spPr>
          <a:xfrm>
            <a:off x="10436191" y="179167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時間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3D169-AE98-4158-B138-3C4959948E42}"/>
              </a:ext>
            </a:extLst>
          </p:cNvPr>
          <p:cNvSpPr/>
          <p:nvPr/>
        </p:nvSpPr>
        <p:spPr>
          <a:xfrm>
            <a:off x="10436192" y="26534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872ACF-7AC5-4A56-974F-8FC73C2E3845}"/>
              </a:ext>
            </a:extLst>
          </p:cNvPr>
          <p:cNvSpPr/>
          <p:nvPr/>
        </p:nvSpPr>
        <p:spPr>
          <a:xfrm>
            <a:off x="6679584" y="4057739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/>
              <a:t>障礙碰觸機制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DEC2805-F6C9-4940-B97F-B341BD1CB03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672711" y="1991731"/>
            <a:ext cx="763480" cy="43088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E0B9C33-7932-4714-BDA0-3B13BADE3F3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9672711" y="2422619"/>
            <a:ext cx="763481" cy="430887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6C14C405-ACBA-4A66-A5B6-8660C6CE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46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BE84A4-9B77-4892-A459-7833B6943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47775" y="173258"/>
            <a:ext cx="9696450" cy="6511484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C3985A2-365A-42BD-A226-5BCA79D9F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227" y1="33667" x2="65227" y2="33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5383" y="1219489"/>
            <a:ext cx="6481234" cy="441902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E27376-9F8A-4409-A0AE-84D49AD5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70D3-1292-497B-B986-6049331AEC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極限逃脫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極限逃脫</dc:title>
  <dc:creator>Brad</dc:creator>
  <cp:lastModifiedBy>Brad</cp:lastModifiedBy>
  <cp:revision>10</cp:revision>
  <dcterms:created xsi:type="dcterms:W3CDTF">2021-06-25T05:11:12Z</dcterms:created>
  <dcterms:modified xsi:type="dcterms:W3CDTF">2021-06-25T06:34:25Z</dcterms:modified>
</cp:coreProperties>
</file>