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63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E75D-4D87-4CB1-B2DC-ECDD4AE69F1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75CD1-1E1B-45A7-8DEB-E047F9B7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電影訂票系統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虛擬儀控期末專題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報告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工程科學及</a:t>
            </a:r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海洋工程學研究所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  <a:cs typeface="Times New Roman" panose="02020603050405020304" pitchFamily="18" charset="0"/>
              </a:rPr>
              <a:t>碩一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R09525123</a:t>
            </a:r>
            <a:r>
              <a:rPr lang="zh-TW" altLang="en-US" dirty="0" smtClean="0"/>
              <a:t> 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林伯松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2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程式功能與架構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374303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>
                <a:latin typeface="DFKai-SB" panose="03000509000000000000" pitchFamily="65" charset="-120"/>
                <a:ea typeface="DFKai-SB" panose="03000509000000000000" pitchFamily="65" charset="-120"/>
              </a:rPr>
              <a:t>程式功能</a:t>
            </a:r>
            <a:endParaRPr lang="en-US" altLang="zh-TW" sz="36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會員登入與會員註冊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電影選擇與畫位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顯示購票明細與金額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模擬結帳功能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59400" y="1690688"/>
            <a:ext cx="54337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3600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程式</a:t>
            </a:r>
            <a:r>
              <a:rPr lang="zh-TW" altLang="en-US" sz="36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en-US" altLang="zh-TW" sz="3600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主要程式結構使用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state machine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各個</a:t>
            </a:r>
            <a:r>
              <a:rPr lang="en-US" altLang="zh-TW" dirty="0" err="1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subVI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分別處理會員登入、會員註冊、電影畫位、購票明細與金額顯示與確認、模擬結帳功能</a:t>
            </a:r>
            <a:endParaRPr 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程式運作流程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10929" y="1576766"/>
            <a:ext cx="11970142" cy="5188637"/>
            <a:chOff x="221858" y="1222498"/>
            <a:chExt cx="11970142" cy="5188637"/>
          </a:xfrm>
        </p:grpSpPr>
        <p:sp>
          <p:nvSpPr>
            <p:cNvPr id="4" name="圓角矩形 3"/>
            <p:cNvSpPr/>
            <p:nvPr/>
          </p:nvSpPr>
          <p:spPr>
            <a:xfrm>
              <a:off x="221858" y="1447725"/>
              <a:ext cx="1450109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開始訂票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5" name="菱形 4"/>
            <p:cNvSpPr/>
            <p:nvPr/>
          </p:nvSpPr>
          <p:spPr>
            <a:xfrm>
              <a:off x="2048348" y="1222498"/>
              <a:ext cx="1020620" cy="102062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會員</a:t>
              </a:r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?</a:t>
              </a:r>
              <a:endPara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1697365" y="1732808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2558658" y="2243118"/>
              <a:ext cx="867" cy="3813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圓角矩形 7"/>
            <p:cNvSpPr/>
            <p:nvPr/>
          </p:nvSpPr>
          <p:spPr>
            <a:xfrm>
              <a:off x="3419950" y="2885347"/>
              <a:ext cx="1450109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會員註冊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3445349" y="1483426"/>
              <a:ext cx="1450109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會員登入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3068968" y="1732535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菱形 10"/>
            <p:cNvSpPr/>
            <p:nvPr/>
          </p:nvSpPr>
          <p:spPr>
            <a:xfrm>
              <a:off x="2048348" y="2624419"/>
              <a:ext cx="1020620" cy="102062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註冊會員</a:t>
              </a:r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?</a:t>
              </a:r>
              <a:endPara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>
              <a:off x="3068967" y="3134729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 flipV="1">
              <a:off x="4145004" y="1982190"/>
              <a:ext cx="1" cy="9159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3391273" y="3734310"/>
              <a:ext cx="1515630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非會員訂票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5265490" y="1483153"/>
              <a:ext cx="1450109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會員訂票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4895458" y="1741226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558658" y="3645039"/>
              <a:ext cx="0" cy="357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4" idx="1"/>
            </p:cNvCxnSpPr>
            <p:nvPr/>
          </p:nvCxnSpPr>
          <p:spPr>
            <a:xfrm>
              <a:off x="2558658" y="3983692"/>
              <a:ext cx="8326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2979489" y="1483153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DFKai-SB" panose="03000509000000000000" pitchFamily="65" charset="-120"/>
                  <a:ea typeface="DFKai-SB" panose="03000509000000000000" pitchFamily="65" charset="-120"/>
                </a:rPr>
                <a:t>是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549307" y="2180076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否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983419" y="2885347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DFKai-SB" panose="03000509000000000000" pitchFamily="65" charset="-120"/>
                  <a:ea typeface="DFKai-SB" panose="03000509000000000000" pitchFamily="65" charset="-120"/>
                </a:rPr>
                <a:t>是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549307" y="3581443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否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8940799" y="3488775"/>
              <a:ext cx="1450109" cy="101041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顯示購票明細並確認結帳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39707" y="3734310"/>
              <a:ext cx="1450109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畫位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5273094" y="3734310"/>
              <a:ext cx="1515630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選擇電影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>
              <a:off x="4914507" y="3986417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6788724" y="3993981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8589816" y="3993981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菱形 28"/>
            <p:cNvSpPr/>
            <p:nvPr/>
          </p:nvSpPr>
          <p:spPr>
            <a:xfrm>
              <a:off x="9155543" y="4871281"/>
              <a:ext cx="1020620" cy="102062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再次購票</a:t>
              </a:r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?</a:t>
              </a:r>
              <a:endPara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8940799" y="1491844"/>
              <a:ext cx="1450109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畫位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074186" y="1491844"/>
              <a:ext cx="1515630" cy="49876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選擇電影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>
              <a:off x="6715599" y="1762877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8589816" y="1751515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10390908" y="1751515"/>
              <a:ext cx="3509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角矩形 34"/>
            <p:cNvSpPr/>
            <p:nvPr/>
          </p:nvSpPr>
          <p:spPr>
            <a:xfrm>
              <a:off x="10741891" y="1236020"/>
              <a:ext cx="1450109" cy="101041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顯示購票明細並確認結帳</a:t>
              </a:r>
              <a:endPara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>
              <a:off x="10955768" y="2624418"/>
              <a:ext cx="1020620" cy="1020620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登出</a:t>
              </a:r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?</a:t>
              </a:r>
              <a:endPara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9665853" y="4489980"/>
              <a:ext cx="867" cy="3813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>
              <a:off x="11466078" y="2243117"/>
              <a:ext cx="867" cy="3813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flipV="1">
              <a:off x="922459" y="5378517"/>
              <a:ext cx="8232218" cy="30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 flipV="1">
              <a:off x="939523" y="1946490"/>
              <a:ext cx="0" cy="3440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6014524" y="3134729"/>
              <a:ext cx="4941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H="1" flipV="1">
              <a:off x="6032454" y="1981918"/>
              <a:ext cx="1444" cy="11528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H="1">
              <a:off x="11464729" y="3645039"/>
              <a:ext cx="1350" cy="17419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endCxn id="29" idx="3"/>
            </p:cNvCxnSpPr>
            <p:nvPr/>
          </p:nvCxnSpPr>
          <p:spPr>
            <a:xfrm flipH="1">
              <a:off x="10176163" y="5378517"/>
              <a:ext cx="1306346" cy="30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/>
            <p:cNvSpPr/>
            <p:nvPr/>
          </p:nvSpPr>
          <p:spPr>
            <a:xfrm>
              <a:off x="11246612" y="5972204"/>
              <a:ext cx="438931" cy="438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DFKai-SB" panose="03000509000000000000" pitchFamily="65" charset="-120"/>
                  <a:ea typeface="DFKai-SB" panose="03000509000000000000" pitchFamily="65" charset="-120"/>
                </a:rPr>
                <a:t>結束</a:t>
              </a:r>
              <a:endParaRPr lang="en-US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11466078" y="359581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DFKai-SB" panose="03000509000000000000" pitchFamily="65" charset="-120"/>
                  <a:ea typeface="DFKai-SB" panose="03000509000000000000" pitchFamily="65" charset="-120"/>
                </a:rPr>
                <a:t>是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8891056" y="5092814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latin typeface="DFKai-SB" panose="03000509000000000000" pitchFamily="65" charset="-120"/>
                  <a:ea typeface="DFKai-SB" panose="03000509000000000000" pitchFamily="65" charset="-120"/>
                </a:rPr>
                <a:t>是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0630620" y="2849610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否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89746" y="5795844"/>
              <a:ext cx="38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DFKai-SB" panose="03000509000000000000" pitchFamily="65" charset="-120"/>
                  <a:ea typeface="DFKai-SB" panose="03000509000000000000" pitchFamily="65" charset="-120"/>
                </a:rPr>
                <a:t>否</a:t>
              </a:r>
              <a:endParaRPr lang="en-US" sz="1200" dirty="0">
                <a:latin typeface="DFKai-SB" panose="03000509000000000000" pitchFamily="65" charset="-120"/>
                <a:ea typeface="DFKai-SB" panose="03000509000000000000" pitchFamily="65" charset="-120"/>
              </a:endParaRPr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9665853" y="5877017"/>
              <a:ext cx="0" cy="3146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9647359" y="6191669"/>
              <a:ext cx="1599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4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購票相關事項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44504"/>
            <a:ext cx="10790382" cy="521349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會員優惠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現在加入會員不用額外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收費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初次購票即享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90%off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的折扣優惠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隨購票張數增加累計優惠折扣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張電影票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個電影座位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=3%off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額外優惠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最高可累計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達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60%off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的折扣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完成結帳流程才會累計購票張數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購票限制－單次購票最多不得超過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目前僅開放訂購四部電影的座位，票價因電影而異</a:t>
            </a:r>
            <a:endParaRPr lang="en-US" altLang="zh-TW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Movie A  250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Movie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250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Movie C  270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Movie D 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300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</a:t>
            </a:r>
            <a:endParaRPr 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實際程式操作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790382" cy="43960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會員註冊、登入與會員訂票流程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非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會員訂票流程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程式執行注意事項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790382" cy="439607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主程式為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program file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資料夾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&gt;main</a:t>
            </a:r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資料夾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en-US" altLang="zh-TW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Movie_ticket_booking_system.vi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程式路徑最好是全英文</a:t>
            </a:r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530</TotalTime>
  <Words>274</Words>
  <Application>Microsoft Office PowerPoint</Application>
  <PresentationFormat>寬螢幕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DFKai-SB</vt:lpstr>
      <vt:lpstr>新細明體</vt:lpstr>
      <vt:lpstr>Arial</vt:lpstr>
      <vt:lpstr>Calibri</vt:lpstr>
      <vt:lpstr>Calibri Light</vt:lpstr>
      <vt:lpstr>Times New Roman</vt:lpstr>
      <vt:lpstr>Office 佈景主題</vt:lpstr>
      <vt:lpstr>電影訂票系統</vt:lpstr>
      <vt:lpstr>程式功能與架構</vt:lpstr>
      <vt:lpstr>程式運作流程</vt:lpstr>
      <vt:lpstr>購票相關事項</vt:lpstr>
      <vt:lpstr>實際程式操作</vt:lpstr>
      <vt:lpstr>程式執行注意事項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柏松 林</dc:creator>
  <cp:lastModifiedBy>柏松 林</cp:lastModifiedBy>
  <cp:revision>24</cp:revision>
  <dcterms:created xsi:type="dcterms:W3CDTF">2021-05-24T08:43:27Z</dcterms:created>
  <dcterms:modified xsi:type="dcterms:W3CDTF">2021-06-25T06:10:11Z</dcterms:modified>
</cp:coreProperties>
</file>