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9FoIJXeOg&amp;t=368s" TargetMode="External"/><Relationship Id="rId2" Type="http://schemas.openxmlformats.org/officeDocument/2006/relationships/hyperlink" Target="https://www.youtube.com/watch?v=t9umCHbV6x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zh.pngtree.com/" TargetMode="External"/><Relationship Id="rId4" Type="http://schemas.openxmlformats.org/officeDocument/2006/relationships/hyperlink" Target="https://www.youtube.com/watch?v=hV5ARog1Nl4&amp;t=8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太鼓達</a:t>
            </a:r>
            <a:r>
              <a:rPr lang="zh-TW" altLang="en-US" dirty="0" smtClean="0"/>
              <a:t>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800" dirty="0" smtClean="0"/>
              <a:t>-</a:t>
            </a:r>
            <a:r>
              <a:rPr lang="zh-TW" altLang="en-US" sz="4800" dirty="0" smtClean="0"/>
              <a:t>虛擬儀控之設計與應用</a:t>
            </a:r>
            <a:r>
              <a:rPr lang="en-US" altLang="zh-TW" sz="4800" dirty="0" smtClean="0"/>
              <a:t>-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13248"/>
          </a:xfrm>
        </p:spPr>
        <p:txBody>
          <a:bodyPr>
            <a:normAutofit/>
          </a:bodyPr>
          <a:lstStyle/>
          <a:p>
            <a:r>
              <a:rPr lang="zh-TW" altLang="en-US" dirty="0"/>
              <a:t>系級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應用力學研究所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碩一</a:t>
            </a:r>
            <a:endParaRPr lang="en-US" altLang="zh-TW" dirty="0" smtClean="0"/>
          </a:p>
          <a:p>
            <a:r>
              <a:rPr lang="zh-TW" altLang="en-US" dirty="0"/>
              <a:t>學號</a:t>
            </a:r>
            <a:r>
              <a:rPr lang="en-US" altLang="zh-TW" dirty="0" smtClean="0"/>
              <a:t>:R09543009</a:t>
            </a:r>
          </a:p>
          <a:p>
            <a:r>
              <a:rPr lang="zh-TW" altLang="en-US" dirty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劉蓁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7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6818"/>
          </a:xfrm>
        </p:spPr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87055"/>
            <a:ext cx="9601200" cy="438034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程式使用者介面</a:t>
            </a:r>
            <a:endParaRPr lang="en-US" altLang="zh-TW" sz="3600" dirty="0" smtClean="0"/>
          </a:p>
          <a:p>
            <a:r>
              <a:rPr lang="zh-TW" altLang="en-US" sz="3600" dirty="0" smtClean="0"/>
              <a:t>程式架構</a:t>
            </a:r>
            <a:endParaRPr lang="en-US" altLang="zh-TW" sz="3600" dirty="0" smtClean="0"/>
          </a:p>
          <a:p>
            <a:r>
              <a:rPr lang="zh-TW" altLang="en-US" sz="3600" dirty="0"/>
              <a:t>參考</a:t>
            </a:r>
            <a:r>
              <a:rPr lang="zh-TW" altLang="en-US" sz="3600" dirty="0" smtClean="0"/>
              <a:t>資料</a:t>
            </a:r>
            <a:endParaRPr lang="en-US" altLang="zh-TW" sz="3600" dirty="0" smtClean="0"/>
          </a:p>
          <a:p>
            <a:r>
              <a:rPr lang="zh-TW" altLang="en-US" sz="3600" dirty="0" smtClean="0"/>
              <a:t>實際操作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6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379"/>
          <a:stretch/>
        </p:blipFill>
        <p:spPr>
          <a:xfrm>
            <a:off x="0" y="100583"/>
            <a:ext cx="12192000" cy="6489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08799" y="1219200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背景音樂播放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172200" y="2830946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鼓譜</a:t>
            </a:r>
            <a:r>
              <a:rPr lang="zh-TW" altLang="en-US" b="1" dirty="0" smtClean="0"/>
              <a:t>播放軌道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483599" y="6174509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鼓聲音效</a:t>
            </a:r>
            <a:endParaRPr lang="en-US" altLang="zh-TW" b="1" dirty="0"/>
          </a:p>
          <a:p>
            <a:pPr algn="ctr"/>
            <a:r>
              <a:rPr lang="zh-TW" altLang="en-US" b="1" dirty="0" smtClean="0"/>
              <a:t>點擊</a:t>
            </a:r>
            <a:r>
              <a:rPr lang="en-US" altLang="zh-TW" b="1" dirty="0" smtClean="0"/>
              <a:t>/</a:t>
            </a:r>
            <a:r>
              <a:rPr lang="zh-TW" altLang="en-US" b="1" dirty="0"/>
              <a:t>按</a:t>
            </a:r>
            <a:r>
              <a:rPr lang="zh-TW" altLang="en-US" b="1" dirty="0" smtClean="0"/>
              <a:t>對應鍵盤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161145" y="5989523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開始</a:t>
            </a:r>
            <a:r>
              <a:rPr lang="en-US" altLang="zh-TW" b="1" dirty="0"/>
              <a:t>/</a:t>
            </a:r>
            <a:r>
              <a:rPr lang="zh-TW" altLang="en-US" b="1" dirty="0" smtClean="0"/>
              <a:t>結束按鈕</a:t>
            </a:r>
            <a:endParaRPr lang="en-US" altLang="zh-TW" b="1" dirty="0" smtClean="0"/>
          </a:p>
          <a:p>
            <a:pPr algn="ctr"/>
            <a:r>
              <a:rPr lang="zh-TW" altLang="en-US" b="1" dirty="0"/>
              <a:t>分數計算</a:t>
            </a:r>
          </a:p>
        </p:txBody>
      </p:sp>
    </p:spTree>
    <p:extLst>
      <p:ext uri="{BB962C8B-B14F-4D97-AF65-F5344CB8AC3E}">
        <p14:creationId xmlns:p14="http://schemas.microsoft.com/office/powerpoint/2010/main" val="17318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t="2348" r="10502" b="52064"/>
          <a:stretch/>
        </p:blipFill>
        <p:spPr>
          <a:xfrm>
            <a:off x="740663" y="1197864"/>
            <a:ext cx="10429461" cy="457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2536" y="434594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鼓譜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3D - Array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218176" y="415775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判斷鼓譜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鼓臉顯示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8236805" y="406631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鼓臉運行軌道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354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5" t="47830"/>
          <a:stretch/>
        </p:blipFill>
        <p:spPr>
          <a:xfrm>
            <a:off x="-214755" y="1234440"/>
            <a:ext cx="12406755" cy="5294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1600" y="454937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鼓聲音效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643623" y="460248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計分計算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811519" y="5183909"/>
            <a:ext cx="2161309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背景音樂播放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0296144" y="3024401"/>
            <a:ext cx="1767840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結束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顯示最終分數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844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0"/>
            <a:ext cx="9838944" cy="6919975"/>
          </a:xfrm>
        </p:spPr>
      </p:pic>
      <p:sp>
        <p:nvSpPr>
          <p:cNvPr id="7" name="矩形 6"/>
          <p:cNvSpPr/>
          <p:nvPr/>
        </p:nvSpPr>
        <p:spPr>
          <a:xfrm>
            <a:off x="831273" y="486918"/>
            <a:ext cx="1281822" cy="3977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起始設定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550601" y="2171700"/>
            <a:ext cx="1281822" cy="5920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Notifier</a:t>
            </a:r>
            <a:endParaRPr lang="en-US" altLang="zh-TW" b="1" dirty="0" smtClean="0"/>
          </a:p>
          <a:p>
            <a:pPr algn="ctr"/>
            <a:r>
              <a:rPr lang="zh-TW" altLang="en-US" b="1" dirty="0"/>
              <a:t>同步並行</a:t>
            </a:r>
          </a:p>
        </p:txBody>
      </p:sp>
      <p:sp>
        <p:nvSpPr>
          <p:cNvPr id="9" name="矩形 8"/>
          <p:cNvSpPr/>
          <p:nvPr/>
        </p:nvSpPr>
        <p:spPr>
          <a:xfrm>
            <a:off x="3589713" y="387477"/>
            <a:ext cx="1281822" cy="3977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鼓臉運行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050217" y="4930266"/>
            <a:ext cx="1281822" cy="3977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鼓聲音效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8244009" y="5147310"/>
            <a:ext cx="1281822" cy="3977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計分計算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109834" y="6244590"/>
            <a:ext cx="1281822" cy="3977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背景音樂</a:t>
            </a: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184199" y="4588520"/>
            <a:ext cx="1767840" cy="6834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結束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顯示最終分數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09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1327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www.youtube.com/watch?v=t9umCHbV6x4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背景音樂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www.youtube.com/watch?v=l59FoIJXeOg&amp;t=368s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鼓聲音效</a:t>
            </a:r>
            <a:r>
              <a:rPr lang="en-US" altLang="zh-TW" dirty="0" smtClean="0"/>
              <a:t>1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www.youtube.com/watch?v=hV5ARog1Nl4&amp;t=8s</a:t>
            </a:r>
            <a:r>
              <a:rPr lang="en-US" altLang="zh-TW" dirty="0" smtClean="0"/>
              <a:t>  - </a:t>
            </a:r>
            <a:r>
              <a:rPr lang="zh-TW" altLang="en-US" dirty="0" smtClean="0"/>
              <a:t>鼓聲音效</a:t>
            </a:r>
            <a:r>
              <a:rPr lang="en-US" altLang="zh-TW" dirty="0" smtClean="0"/>
              <a:t>2</a:t>
            </a:r>
          </a:p>
          <a:p>
            <a:r>
              <a:rPr lang="en-US" altLang="zh-TW" dirty="0">
                <a:hlinkClick r:id="rId5"/>
              </a:rPr>
              <a:t>https://zh.pngtree.com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> - </a:t>
            </a:r>
            <a:r>
              <a:rPr lang="zh-TW" altLang="en-US" dirty="0" smtClean="0"/>
              <a:t>圖片引用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5" b="34107"/>
          <a:stretch/>
        </p:blipFill>
        <p:spPr>
          <a:xfrm>
            <a:off x="5868555" y="4322618"/>
            <a:ext cx="5639368" cy="19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188691" y="2791689"/>
            <a:ext cx="5555672" cy="1133765"/>
          </a:xfrm>
        </p:spPr>
        <p:txBody>
          <a:bodyPr>
            <a:noAutofit/>
          </a:bodyPr>
          <a:lstStyle/>
          <a:p>
            <a:r>
              <a:rPr lang="zh-TW" altLang="en-US" sz="8800" dirty="0"/>
              <a:t>實際操作</a:t>
            </a:r>
          </a:p>
        </p:txBody>
      </p:sp>
    </p:spTree>
    <p:extLst>
      <p:ext uri="{BB962C8B-B14F-4D97-AF65-F5344CB8AC3E}">
        <p14:creationId xmlns:p14="http://schemas.microsoft.com/office/powerpoint/2010/main" val="3450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4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191</TotalTime>
  <Words>124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微軟正黑體</vt:lpstr>
      <vt:lpstr>Franklin Gothic Book</vt:lpstr>
      <vt:lpstr>Crop</vt:lpstr>
      <vt:lpstr>太鼓達人 -虛擬儀控之設計與應用-</vt:lpstr>
      <vt:lpstr>目錄</vt:lpstr>
      <vt:lpstr>PowerPoint 簡報</vt:lpstr>
      <vt:lpstr>PowerPoint 簡報</vt:lpstr>
      <vt:lpstr>PowerPoint 簡報</vt:lpstr>
      <vt:lpstr>PowerPoint 簡報</vt:lpstr>
      <vt:lpstr>參考資料</vt:lpstr>
      <vt:lpstr>實際操作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Liu</dc:creator>
  <cp:lastModifiedBy>Chen Liu</cp:lastModifiedBy>
  <cp:revision>10</cp:revision>
  <dcterms:created xsi:type="dcterms:W3CDTF">2021-06-20T07:01:38Z</dcterms:created>
  <dcterms:modified xsi:type="dcterms:W3CDTF">2021-06-20T10:17:52Z</dcterms:modified>
</cp:coreProperties>
</file>