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3" r:id="rId6"/>
    <p:sldId id="267" r:id="rId7"/>
    <p:sldId id="271" r:id="rId8"/>
    <p:sldId id="269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7EA12-137B-4B6A-88E5-438E6580219A}" v="6213" dt="2021-06-21T12:36:0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哲睿" userId="2b29c42e-2974-440b-b7a8-035e8410c0d4" providerId="ADAL" clId="{4BD7EA12-137B-4B6A-88E5-438E6580219A}"/>
    <pc:docChg chg="custSel modSld">
      <pc:chgData name="張哲睿" userId="2b29c42e-2974-440b-b7a8-035e8410c0d4" providerId="ADAL" clId="{4BD7EA12-137B-4B6A-88E5-438E6580219A}" dt="2021-06-21T12:36:02.731" v="354" actId="1076"/>
      <pc:docMkLst>
        <pc:docMk/>
      </pc:docMkLst>
      <pc:sldChg chg="modSp">
        <pc:chgData name="張哲睿" userId="2b29c42e-2974-440b-b7a8-035e8410c0d4" providerId="ADAL" clId="{4BD7EA12-137B-4B6A-88E5-438E6580219A}" dt="2021-06-21T12:36:02.731" v="354" actId="1076"/>
        <pc:sldMkLst>
          <pc:docMk/>
          <pc:sldMk cId="3679837848" sldId="257"/>
        </pc:sldMkLst>
        <pc:spChg chg="mod">
          <ac:chgData name="張哲睿" userId="2b29c42e-2974-440b-b7a8-035e8410c0d4" providerId="ADAL" clId="{4BD7EA12-137B-4B6A-88E5-438E6580219A}" dt="2021-06-21T12:29:09.839" v="34" actId="20577"/>
          <ac:spMkLst>
            <pc:docMk/>
            <pc:sldMk cId="3679837848" sldId="257"/>
            <ac:spMk id="2" creationId="{0D7468E7-CD68-47E6-B08B-8173C0D761FE}"/>
          </ac:spMkLst>
        </pc:spChg>
        <pc:spChg chg="mod">
          <ac:chgData name="張哲睿" userId="2b29c42e-2974-440b-b7a8-035e8410c0d4" providerId="ADAL" clId="{4BD7EA12-137B-4B6A-88E5-438E6580219A}" dt="2021-06-21T12:36:02.731" v="354" actId="1076"/>
          <ac:spMkLst>
            <pc:docMk/>
            <pc:sldMk cId="3679837848" sldId="257"/>
            <ac:spMk id="15" creationId="{5A779C16-4061-4B05-8083-EE8C79E70175}"/>
          </ac:spMkLst>
        </pc:spChg>
        <pc:grpChg chg="mod">
          <ac:chgData name="張哲睿" userId="2b29c42e-2974-440b-b7a8-035e8410c0d4" providerId="ADAL" clId="{4BD7EA12-137B-4B6A-88E5-438E6580219A}" dt="2021-06-21T12:29:14.051" v="35" actId="1076"/>
          <ac:grpSpMkLst>
            <pc:docMk/>
            <pc:sldMk cId="3679837848" sldId="257"/>
            <ac:grpSpMk id="17" creationId="{4F8C6072-6262-48D7-868C-2FC1A0D85C52}"/>
          </ac:grpSpMkLst>
        </pc:grpChg>
      </pc:sldChg>
      <pc:sldChg chg="modSp">
        <pc:chgData name="張哲睿" userId="2b29c42e-2974-440b-b7a8-035e8410c0d4" providerId="ADAL" clId="{4BD7EA12-137B-4B6A-88E5-438E6580219A}" dt="2021-06-21T12:27:12.548" v="3" actId="20577"/>
        <pc:sldMkLst>
          <pc:docMk/>
          <pc:sldMk cId="2263927848" sldId="263"/>
        </pc:sldMkLst>
        <pc:spChg chg="mod">
          <ac:chgData name="張哲睿" userId="2b29c42e-2974-440b-b7a8-035e8410c0d4" providerId="ADAL" clId="{4BD7EA12-137B-4B6A-88E5-438E6580219A}" dt="2021-06-21T12:27:12.548" v="3" actId="20577"/>
          <ac:spMkLst>
            <pc:docMk/>
            <pc:sldMk cId="2263927848" sldId="263"/>
            <ac:spMk id="11" creationId="{5C66BBC3-180B-4E43-BBFB-D689C695F821}"/>
          </ac:spMkLst>
        </pc:spChg>
      </pc:sldChg>
      <pc:sldChg chg="addSp delSp modSp">
        <pc:chgData name="張哲睿" userId="2b29c42e-2974-440b-b7a8-035e8410c0d4" providerId="ADAL" clId="{4BD7EA12-137B-4B6A-88E5-438E6580219A}" dt="2021-06-21T12:28:42.050" v="11" actId="14100"/>
        <pc:sldMkLst>
          <pc:docMk/>
          <pc:sldMk cId="3476862321" sldId="267"/>
        </pc:sldMkLst>
        <pc:picChg chg="add mod">
          <ac:chgData name="張哲睿" userId="2b29c42e-2974-440b-b7a8-035e8410c0d4" providerId="ADAL" clId="{4BD7EA12-137B-4B6A-88E5-438E6580219A}" dt="2021-06-21T12:28:42.050" v="11" actId="14100"/>
          <ac:picMkLst>
            <pc:docMk/>
            <pc:sldMk cId="3476862321" sldId="267"/>
            <ac:picMk id="2" creationId="{C93E8CDC-398A-460E-ABA9-48D365CF4F5E}"/>
          </ac:picMkLst>
        </pc:picChg>
        <pc:picChg chg="del">
          <ac:chgData name="張哲睿" userId="2b29c42e-2974-440b-b7a8-035e8410c0d4" providerId="ADAL" clId="{4BD7EA12-137B-4B6A-88E5-438E6580219A}" dt="2021-06-21T12:28:25.284" v="4" actId="478"/>
          <ac:picMkLst>
            <pc:docMk/>
            <pc:sldMk cId="3476862321" sldId="267"/>
            <ac:picMk id="8" creationId="{AF579403-3CE9-4647-A739-03F1E1EF12BA}"/>
          </ac:picMkLst>
        </pc:picChg>
      </pc:sldChg>
    </pc:docChg>
  </pc:docChgLst>
  <pc:docChgLst>
    <pc:chgData name="哲睿 張" userId="2b29c42e-2974-440b-b7a8-035e8410c0d4" providerId="ADAL" clId="{4BD7EA12-137B-4B6A-88E5-438E6580219A}"/>
    <pc:docChg chg="undo redo custSel mod addSld delSld modSld sldOrd">
      <pc:chgData name="哲睿 張" userId="2b29c42e-2974-440b-b7a8-035e8410c0d4" providerId="ADAL" clId="{4BD7EA12-137B-4B6A-88E5-438E6580219A}" dt="2021-06-21T10:54:02.177" v="5855" actId="20577"/>
      <pc:docMkLst>
        <pc:docMk/>
      </pc:docMkLst>
      <pc:sldChg chg="modSp add">
        <pc:chgData name="哲睿 張" userId="2b29c42e-2974-440b-b7a8-035e8410c0d4" providerId="ADAL" clId="{4BD7EA12-137B-4B6A-88E5-438E6580219A}" dt="2021-06-21T10:00:19.002" v="5607" actId="20577"/>
        <pc:sldMkLst>
          <pc:docMk/>
          <pc:sldMk cId="4093186480" sldId="256"/>
        </pc:sldMkLst>
        <pc:spChg chg="mod">
          <ac:chgData name="哲睿 張" userId="2b29c42e-2974-440b-b7a8-035e8410c0d4" providerId="ADAL" clId="{4BD7EA12-137B-4B6A-88E5-438E6580219A}" dt="2021-06-21T06:11:35.504" v="4463" actId="20577"/>
          <ac:spMkLst>
            <pc:docMk/>
            <pc:sldMk cId="4093186480" sldId="256"/>
            <ac:spMk id="2" creationId="{A0A6F653-CDE1-4DAC-83D9-9FD9ECE26BE8}"/>
          </ac:spMkLst>
        </pc:spChg>
        <pc:spChg chg="mod">
          <ac:chgData name="哲睿 張" userId="2b29c42e-2974-440b-b7a8-035e8410c0d4" providerId="ADAL" clId="{4BD7EA12-137B-4B6A-88E5-438E6580219A}" dt="2021-06-21T10:00:19.002" v="5607" actId="20577"/>
          <ac:spMkLst>
            <pc:docMk/>
            <pc:sldMk cId="4093186480" sldId="256"/>
            <ac:spMk id="3" creationId="{C0DEDFF1-2138-4F7F-A6D8-8686FF891FB9}"/>
          </ac:spMkLst>
        </pc:spChg>
      </pc:sldChg>
      <pc:sldChg chg="addSp delSp modSp add setBg">
        <pc:chgData name="哲睿 張" userId="2b29c42e-2974-440b-b7a8-035e8410c0d4" providerId="ADAL" clId="{4BD7EA12-137B-4B6A-88E5-438E6580219A}" dt="2021-06-21T10:54:02.177" v="5855" actId="20577"/>
        <pc:sldMkLst>
          <pc:docMk/>
          <pc:sldMk cId="3679837848" sldId="257"/>
        </pc:sldMkLst>
        <pc:spChg chg="mod">
          <ac:chgData name="哲睿 張" userId="2b29c42e-2974-440b-b7a8-035e8410c0d4" providerId="ADAL" clId="{4BD7EA12-137B-4B6A-88E5-438E6580219A}" dt="2021-06-21T10:28:16.456" v="5639" actId="20577"/>
          <ac:spMkLst>
            <pc:docMk/>
            <pc:sldMk cId="3679837848" sldId="257"/>
            <ac:spMk id="2" creationId="{0D7468E7-CD68-47E6-B08B-8173C0D761FE}"/>
          </ac:spMkLst>
        </pc:spChg>
        <pc:spChg chg="del">
          <ac:chgData name="哲睿 張" userId="2b29c42e-2974-440b-b7a8-035e8410c0d4" providerId="ADAL" clId="{4BD7EA12-137B-4B6A-88E5-438E6580219A}" dt="2021-06-21T02:47:58.440" v="33" actId="478"/>
          <ac:spMkLst>
            <pc:docMk/>
            <pc:sldMk cId="3679837848" sldId="257"/>
            <ac:spMk id="3" creationId="{F25D002B-F81C-47AF-97A7-FD0322B15C55}"/>
          </ac:spMkLst>
        </pc:spChg>
        <pc:spChg chg="add mod">
          <ac:chgData name="哲睿 張" userId="2b29c42e-2974-440b-b7a8-035e8410c0d4" providerId="ADAL" clId="{4BD7EA12-137B-4B6A-88E5-438E6580219A}" dt="2021-06-21T10:28:39.465" v="5670" actId="164"/>
          <ac:spMkLst>
            <pc:docMk/>
            <pc:sldMk cId="3679837848" sldId="257"/>
            <ac:spMk id="4" creationId="{D646754D-CA8B-4C37-9560-B162DFC36E21}"/>
          </ac:spMkLst>
        </pc:spChg>
        <pc:spChg chg="add del mod">
          <ac:chgData name="哲睿 張" userId="2b29c42e-2974-440b-b7a8-035e8410c0d4" providerId="ADAL" clId="{4BD7EA12-137B-4B6A-88E5-438E6580219A}" dt="2021-06-21T02:52:48.768" v="40" actId="478"/>
          <ac:spMkLst>
            <pc:docMk/>
            <pc:sldMk cId="3679837848" sldId="257"/>
            <ac:spMk id="5" creationId="{B12D5D8A-A868-418A-9DE1-8CD563AC31BC}"/>
          </ac:spMkLst>
        </pc:spChg>
        <pc:spChg chg="add mod">
          <ac:chgData name="哲睿 張" userId="2b29c42e-2974-440b-b7a8-035e8410c0d4" providerId="ADAL" clId="{4BD7EA12-137B-4B6A-88E5-438E6580219A}" dt="2021-06-21T10:28:39.465" v="5670" actId="164"/>
          <ac:spMkLst>
            <pc:docMk/>
            <pc:sldMk cId="3679837848" sldId="257"/>
            <ac:spMk id="6" creationId="{C6B3B32D-A5D1-41E1-9FB3-00605E74D11F}"/>
          </ac:spMkLst>
        </pc:spChg>
        <pc:spChg chg="add del mod">
          <ac:chgData name="哲睿 張" userId="2b29c42e-2974-440b-b7a8-035e8410c0d4" providerId="ADAL" clId="{4BD7EA12-137B-4B6A-88E5-438E6580219A}" dt="2021-06-21T03:34:02.004" v="869"/>
          <ac:spMkLst>
            <pc:docMk/>
            <pc:sldMk cId="3679837848" sldId="257"/>
            <ac:spMk id="7" creationId="{89E3AF50-852E-48EF-9F4A-644C3EA8F154}"/>
          </ac:spMkLst>
        </pc:spChg>
        <pc:spChg chg="add mod">
          <ac:chgData name="哲睿 張" userId="2b29c42e-2974-440b-b7a8-035e8410c0d4" providerId="ADAL" clId="{4BD7EA12-137B-4B6A-88E5-438E6580219A}" dt="2021-06-21T03:33:54.191" v="866" actId="571"/>
          <ac:spMkLst>
            <pc:docMk/>
            <pc:sldMk cId="3679837848" sldId="257"/>
            <ac:spMk id="8" creationId="{B08434C7-8474-461B-8CC8-5904B8508E5E}"/>
          </ac:spMkLst>
        </pc:spChg>
        <pc:spChg chg="add mod">
          <ac:chgData name="哲睿 張" userId="2b29c42e-2974-440b-b7a8-035e8410c0d4" providerId="ADAL" clId="{4BD7EA12-137B-4B6A-88E5-438E6580219A}" dt="2021-06-21T10:28:39.465" v="5670" actId="164"/>
          <ac:spMkLst>
            <pc:docMk/>
            <pc:sldMk cId="3679837848" sldId="257"/>
            <ac:spMk id="12" creationId="{7C4B5CDE-C74B-4C7C-A9D7-3539571DFDC3}"/>
          </ac:spMkLst>
        </pc:spChg>
        <pc:spChg chg="add mod">
          <ac:chgData name="哲睿 張" userId="2b29c42e-2974-440b-b7a8-035e8410c0d4" providerId="ADAL" clId="{4BD7EA12-137B-4B6A-88E5-438E6580219A}" dt="2021-06-21T10:28:39.465" v="5670" actId="164"/>
          <ac:spMkLst>
            <pc:docMk/>
            <pc:sldMk cId="3679837848" sldId="257"/>
            <ac:spMk id="13" creationId="{E756CC94-2AD2-4F0A-B3A2-A72D80420CD5}"/>
          </ac:spMkLst>
        </pc:spChg>
        <pc:spChg chg="add mod">
          <ac:chgData name="哲睿 張" userId="2b29c42e-2974-440b-b7a8-035e8410c0d4" providerId="ADAL" clId="{4BD7EA12-137B-4B6A-88E5-438E6580219A}" dt="2021-06-21T10:28:39.465" v="5670" actId="164"/>
          <ac:spMkLst>
            <pc:docMk/>
            <pc:sldMk cId="3679837848" sldId="257"/>
            <ac:spMk id="14" creationId="{26C4905C-B0C8-4E69-A1DA-89BA534D3BAB}"/>
          </ac:spMkLst>
        </pc:spChg>
        <pc:spChg chg="add mod">
          <ac:chgData name="哲睿 張" userId="2b29c42e-2974-440b-b7a8-035e8410c0d4" providerId="ADAL" clId="{4BD7EA12-137B-4B6A-88E5-438E6580219A}" dt="2021-06-21T10:54:02.177" v="5855" actId="20577"/>
          <ac:spMkLst>
            <pc:docMk/>
            <pc:sldMk cId="3679837848" sldId="257"/>
            <ac:spMk id="15" creationId="{5A779C16-4061-4B05-8083-EE8C79E70175}"/>
          </ac:spMkLst>
        </pc:spChg>
        <pc:spChg chg="add del mod">
          <ac:chgData name="哲睿 張" userId="2b29c42e-2974-440b-b7a8-035e8410c0d4" providerId="ADAL" clId="{4BD7EA12-137B-4B6A-88E5-438E6580219A}" dt="2021-06-21T04:51:05.440" v="1104" actId="478"/>
          <ac:spMkLst>
            <pc:docMk/>
            <pc:sldMk cId="3679837848" sldId="257"/>
            <ac:spMk id="16" creationId="{34B60F19-B5ED-47B4-BEB6-9E1DC834FBC5}"/>
          </ac:spMkLst>
        </pc:spChg>
        <pc:grpChg chg="add mod">
          <ac:chgData name="哲睿 張" userId="2b29c42e-2974-440b-b7a8-035e8410c0d4" providerId="ADAL" clId="{4BD7EA12-137B-4B6A-88E5-438E6580219A}" dt="2021-06-21T10:28:39.465" v="5670" actId="164"/>
          <ac:grpSpMkLst>
            <pc:docMk/>
            <pc:sldMk cId="3679837848" sldId="257"/>
            <ac:grpSpMk id="17" creationId="{4F8C6072-6262-48D7-868C-2FC1A0D85C52}"/>
          </ac:grpSpMkLst>
        </pc:grpChg>
        <pc:cxnChg chg="add mod">
          <ac:chgData name="哲睿 張" userId="2b29c42e-2974-440b-b7a8-035e8410c0d4" providerId="ADAL" clId="{4BD7EA12-137B-4B6A-88E5-438E6580219A}" dt="2021-06-21T10:28:39.465" v="5670" actId="164"/>
          <ac:cxnSpMkLst>
            <pc:docMk/>
            <pc:sldMk cId="3679837848" sldId="257"/>
            <ac:cxnSpMk id="10" creationId="{30E340E4-4480-4393-83BD-E14C9FA7F415}"/>
          </ac:cxnSpMkLst>
        </pc:cxnChg>
      </pc:sldChg>
      <pc:sldChg chg="addSp delSp modSp add del">
        <pc:chgData name="哲睿 張" userId="2b29c42e-2974-440b-b7a8-035e8410c0d4" providerId="ADAL" clId="{4BD7EA12-137B-4B6A-88E5-438E6580219A}" dt="2021-06-21T09:59:46.954" v="5551" actId="2696"/>
        <pc:sldMkLst>
          <pc:docMk/>
          <pc:sldMk cId="2571367522" sldId="258"/>
        </pc:sldMkLst>
        <pc:spChg chg="del">
          <ac:chgData name="哲睿 張" userId="2b29c42e-2974-440b-b7a8-035e8410c0d4" providerId="ADAL" clId="{4BD7EA12-137B-4B6A-88E5-438E6580219A}" dt="2021-06-21T04:45:39.627" v="1075" actId="931"/>
          <ac:spMkLst>
            <pc:docMk/>
            <pc:sldMk cId="2571367522" sldId="258"/>
            <ac:spMk id="3" creationId="{B05CFF7A-728E-4D15-A015-6EB80AC9C039}"/>
          </ac:spMkLst>
        </pc:spChg>
        <pc:spChg chg="add">
          <ac:chgData name="哲睿 張" userId="2b29c42e-2974-440b-b7a8-035e8410c0d4" providerId="ADAL" clId="{4BD7EA12-137B-4B6A-88E5-438E6580219A}" dt="2021-06-21T03:34:04.221" v="870"/>
          <ac:spMkLst>
            <pc:docMk/>
            <pc:sldMk cId="2571367522" sldId="258"/>
            <ac:spMk id="4" creationId="{BAB3F0B6-9FA0-419D-A03C-A80D5249851B}"/>
          </ac:spMkLst>
        </pc:spChg>
        <pc:spChg chg="add mod">
          <ac:chgData name="哲睿 張" userId="2b29c42e-2974-440b-b7a8-035e8410c0d4" providerId="ADAL" clId="{4BD7EA12-137B-4B6A-88E5-438E6580219A}" dt="2021-06-21T04:45:44.379" v="1076"/>
          <ac:spMkLst>
            <pc:docMk/>
            <pc:sldMk cId="2571367522" sldId="258"/>
            <ac:spMk id="7" creationId="{304D2506-F5A1-4277-94EF-866CF7C788C3}"/>
          </ac:spMkLst>
        </pc:spChg>
        <pc:picChg chg="add del mod">
          <ac:chgData name="哲睿 張" userId="2b29c42e-2974-440b-b7a8-035e8410c0d4" providerId="ADAL" clId="{4BD7EA12-137B-4B6A-88E5-438E6580219A}" dt="2021-06-21T04:45:44.379" v="1076"/>
          <ac:picMkLst>
            <pc:docMk/>
            <pc:sldMk cId="2571367522" sldId="258"/>
            <ac:picMk id="6" creationId="{2872C031-180E-47A2-A4EA-0EEF053F948E}"/>
          </ac:picMkLst>
        </pc:picChg>
      </pc:sldChg>
      <pc:sldChg chg="addSp delSp modSp add ord modAnim">
        <pc:chgData name="哲睿 張" userId="2b29c42e-2974-440b-b7a8-035e8410c0d4" providerId="ADAL" clId="{4BD7EA12-137B-4B6A-88E5-438E6580219A}" dt="2021-06-21T06:07:21.878" v="4305"/>
        <pc:sldMkLst>
          <pc:docMk/>
          <pc:sldMk cId="371635367" sldId="259"/>
        </pc:sldMkLst>
        <pc:spChg chg="del">
          <ac:chgData name="哲睿 張" userId="2b29c42e-2974-440b-b7a8-035e8410c0d4" providerId="ADAL" clId="{4BD7EA12-137B-4B6A-88E5-438E6580219A}" dt="2021-06-21T04:47:22.377" v="1091" actId="478"/>
          <ac:spMkLst>
            <pc:docMk/>
            <pc:sldMk cId="371635367" sldId="259"/>
            <ac:spMk id="2" creationId="{47CCA383-FD44-4EB9-A5B8-6ADE3CEA6E52}"/>
          </ac:spMkLst>
        </pc:spChg>
        <pc:spChg chg="del">
          <ac:chgData name="哲睿 張" userId="2b29c42e-2974-440b-b7a8-035e8410c0d4" providerId="ADAL" clId="{4BD7EA12-137B-4B6A-88E5-438E6580219A}" dt="2021-06-21T04:47:20.796" v="1090" actId="478"/>
          <ac:spMkLst>
            <pc:docMk/>
            <pc:sldMk cId="371635367" sldId="259"/>
            <ac:spMk id="3" creationId="{654858CD-EBB0-48DB-9FE5-E84C9A054C8F}"/>
          </ac:spMkLst>
        </pc:spChg>
        <pc:spChg chg="add del mod">
          <ac:chgData name="哲睿 張" userId="2b29c42e-2974-440b-b7a8-035e8410c0d4" providerId="ADAL" clId="{4BD7EA12-137B-4B6A-88E5-438E6580219A}" dt="2021-06-21T05:42:10.587" v="2709" actId="478"/>
          <ac:spMkLst>
            <pc:docMk/>
            <pc:sldMk cId="371635367" sldId="259"/>
            <ac:spMk id="5" creationId="{8B687B70-C7D9-4D9C-A989-8376C16FA57F}"/>
          </ac:spMkLst>
        </pc:spChg>
        <pc:spChg chg="add mod">
          <ac:chgData name="哲睿 張" userId="2b29c42e-2974-440b-b7a8-035e8410c0d4" providerId="ADAL" clId="{4BD7EA12-137B-4B6A-88E5-438E6580219A}" dt="2021-06-21T05:47:30.781" v="3101" actId="1076"/>
          <ac:spMkLst>
            <pc:docMk/>
            <pc:sldMk cId="371635367" sldId="259"/>
            <ac:spMk id="6" creationId="{176792F8-B934-498D-B127-9E0C71279557}"/>
          </ac:spMkLst>
        </pc:spChg>
        <pc:spChg chg="add del mod">
          <ac:chgData name="哲睿 張" userId="2b29c42e-2974-440b-b7a8-035e8410c0d4" providerId="ADAL" clId="{4BD7EA12-137B-4B6A-88E5-438E6580219A}" dt="2021-06-21T05:42:11.834" v="2710" actId="478"/>
          <ac:spMkLst>
            <pc:docMk/>
            <pc:sldMk cId="371635367" sldId="259"/>
            <ac:spMk id="8" creationId="{57025F05-71FE-497D-A218-D422A9D80B09}"/>
          </ac:spMkLst>
        </pc:spChg>
        <pc:spChg chg="add mod">
          <ac:chgData name="哲睿 張" userId="2b29c42e-2974-440b-b7a8-035e8410c0d4" providerId="ADAL" clId="{4BD7EA12-137B-4B6A-88E5-438E6580219A}" dt="2021-06-21T05:47:52.416" v="3122" actId="1076"/>
          <ac:spMkLst>
            <pc:docMk/>
            <pc:sldMk cId="371635367" sldId="259"/>
            <ac:spMk id="16" creationId="{005C33F8-7C8B-4A43-8AE9-D766EBBD49C6}"/>
          </ac:spMkLst>
        </pc:spChg>
        <pc:spChg chg="add del mod">
          <ac:chgData name="哲睿 張" userId="2b29c42e-2974-440b-b7a8-035e8410c0d4" providerId="ADAL" clId="{4BD7EA12-137B-4B6A-88E5-438E6580219A}" dt="2021-06-21T05:55:48.398" v="3838"/>
          <ac:spMkLst>
            <pc:docMk/>
            <pc:sldMk cId="371635367" sldId="259"/>
            <ac:spMk id="17" creationId="{6A119410-7C32-4AD2-AFD2-A0F9AAFC8D13}"/>
          </ac:spMkLst>
        </pc:spChg>
        <pc:spChg chg="add mod">
          <ac:chgData name="哲睿 張" userId="2b29c42e-2974-440b-b7a8-035e8410c0d4" providerId="ADAL" clId="{4BD7EA12-137B-4B6A-88E5-438E6580219A}" dt="2021-06-21T06:06:46.228" v="4302" actId="20577"/>
          <ac:spMkLst>
            <pc:docMk/>
            <pc:sldMk cId="371635367" sldId="259"/>
            <ac:spMk id="18" creationId="{A9D47F1F-A116-4DF9-AC58-A0BF7EDD61A1}"/>
          </ac:spMkLst>
        </pc:spChg>
        <pc:picChg chg="add mod modCrop">
          <ac:chgData name="哲睿 張" userId="2b29c42e-2974-440b-b7a8-035e8410c0d4" providerId="ADAL" clId="{4BD7EA12-137B-4B6A-88E5-438E6580219A}" dt="2021-06-21T05:40:21.268" v="2618" actId="1076"/>
          <ac:picMkLst>
            <pc:docMk/>
            <pc:sldMk cId="371635367" sldId="259"/>
            <ac:picMk id="4" creationId="{DFC0CA15-D87D-4779-A285-4ACAD3411F40}"/>
          </ac:picMkLst>
        </pc:picChg>
        <pc:picChg chg="add mod">
          <ac:chgData name="哲睿 張" userId="2b29c42e-2974-440b-b7a8-035e8410c0d4" providerId="ADAL" clId="{4BD7EA12-137B-4B6A-88E5-438E6580219A}" dt="2021-06-21T05:42:01.423" v="2707" actId="571"/>
          <ac:picMkLst>
            <pc:docMk/>
            <pc:sldMk cId="371635367" sldId="259"/>
            <ac:picMk id="7" creationId="{8C9ABE4E-DC7A-4424-A720-4E8059C2CDF4}"/>
          </ac:picMkLst>
        </pc:picChg>
        <pc:cxnChg chg="add del mod">
          <ac:chgData name="哲睿 張" userId="2b29c42e-2974-440b-b7a8-035e8410c0d4" providerId="ADAL" clId="{4BD7EA12-137B-4B6A-88E5-438E6580219A}" dt="2021-06-21T05:42:37.891" v="2716" actId="208"/>
          <ac:cxnSpMkLst>
            <pc:docMk/>
            <pc:sldMk cId="371635367" sldId="259"/>
            <ac:cxnSpMk id="10" creationId="{F9445E83-DAA1-4C5F-BB98-B724326A6DC1}"/>
          </ac:cxnSpMkLst>
        </pc:cxnChg>
        <pc:cxnChg chg="add mod">
          <ac:chgData name="哲睿 張" userId="2b29c42e-2974-440b-b7a8-035e8410c0d4" providerId="ADAL" clId="{4BD7EA12-137B-4B6A-88E5-438E6580219A}" dt="2021-06-21T05:47:41.316" v="3114" actId="1036"/>
          <ac:cxnSpMkLst>
            <pc:docMk/>
            <pc:sldMk cId="371635367" sldId="259"/>
            <ac:cxnSpMk id="13" creationId="{329F541F-45CC-4C1F-A25A-D2E90F411EC5}"/>
          </ac:cxnSpMkLst>
        </pc:cxnChg>
        <pc:cxnChg chg="add mod">
          <ac:chgData name="哲睿 張" userId="2b29c42e-2974-440b-b7a8-035e8410c0d4" providerId="ADAL" clId="{4BD7EA12-137B-4B6A-88E5-438E6580219A}" dt="2021-06-21T05:47:41.316" v="3114" actId="1036"/>
          <ac:cxnSpMkLst>
            <pc:docMk/>
            <pc:sldMk cId="371635367" sldId="259"/>
            <ac:cxnSpMk id="14" creationId="{4CE3D751-8245-4616-8E1D-74621BAA84F2}"/>
          </ac:cxnSpMkLst>
        </pc:cxnChg>
        <pc:cxnChg chg="add del mod">
          <ac:chgData name="哲睿 張" userId="2b29c42e-2974-440b-b7a8-035e8410c0d4" providerId="ADAL" clId="{4BD7EA12-137B-4B6A-88E5-438E6580219A}" dt="2021-06-21T05:43:08.049" v="2722" actId="478"/>
          <ac:cxnSpMkLst>
            <pc:docMk/>
            <pc:sldMk cId="371635367" sldId="259"/>
            <ac:cxnSpMk id="15" creationId="{37AF763A-1FB2-48FD-956B-049014AAE29F}"/>
          </ac:cxnSpMkLst>
        </pc:cxnChg>
      </pc:sldChg>
      <pc:sldChg chg="addSp delSp modSp add del">
        <pc:chgData name="哲睿 張" userId="2b29c42e-2974-440b-b7a8-035e8410c0d4" providerId="ADAL" clId="{4BD7EA12-137B-4B6A-88E5-438E6580219A}" dt="2021-06-21T09:59:46.975" v="5553" actId="2696"/>
        <pc:sldMkLst>
          <pc:docMk/>
          <pc:sldMk cId="2431140430" sldId="260"/>
        </pc:sldMkLst>
        <pc:spChg chg="del">
          <ac:chgData name="哲睿 張" userId="2b29c42e-2974-440b-b7a8-035e8410c0d4" providerId="ADAL" clId="{4BD7EA12-137B-4B6A-88E5-438E6580219A}" dt="2021-06-21T04:54:19.628" v="1231" actId="478"/>
          <ac:spMkLst>
            <pc:docMk/>
            <pc:sldMk cId="2431140430" sldId="260"/>
            <ac:spMk id="2" creationId="{140DF52C-49DA-4B45-86D9-C81B8A80158C}"/>
          </ac:spMkLst>
        </pc:spChg>
        <pc:spChg chg="del">
          <ac:chgData name="哲睿 張" userId="2b29c42e-2974-440b-b7a8-035e8410c0d4" providerId="ADAL" clId="{4BD7EA12-137B-4B6A-88E5-438E6580219A}" dt="2021-06-21T04:54:21.146" v="1232" actId="478"/>
          <ac:spMkLst>
            <pc:docMk/>
            <pc:sldMk cId="2431140430" sldId="260"/>
            <ac:spMk id="3" creationId="{CADD7E2C-7848-40E2-A5D2-E468E49F9C51}"/>
          </ac:spMkLst>
        </pc:spChg>
        <pc:spChg chg="add mod">
          <ac:chgData name="哲睿 張" userId="2b29c42e-2974-440b-b7a8-035e8410c0d4" providerId="ADAL" clId="{4BD7EA12-137B-4B6A-88E5-438E6580219A}" dt="2021-06-21T05:05:24.060" v="1595" actId="164"/>
          <ac:spMkLst>
            <pc:docMk/>
            <pc:sldMk cId="2431140430" sldId="260"/>
            <ac:spMk id="4" creationId="{A190473D-9786-4675-8A34-EE6EE8B97838}"/>
          </ac:spMkLst>
        </pc:spChg>
        <pc:spChg chg="add mod">
          <ac:chgData name="哲睿 張" userId="2b29c42e-2974-440b-b7a8-035e8410c0d4" providerId="ADAL" clId="{4BD7EA12-137B-4B6A-88E5-438E6580219A}" dt="2021-06-21T05:05:24.060" v="1595" actId="164"/>
          <ac:spMkLst>
            <pc:docMk/>
            <pc:sldMk cId="2431140430" sldId="260"/>
            <ac:spMk id="5" creationId="{97D5EE7C-2A72-4D14-B1BB-945CC9A77DF1}"/>
          </ac:spMkLst>
        </pc:spChg>
        <pc:spChg chg="add mod">
          <ac:chgData name="哲睿 張" userId="2b29c42e-2974-440b-b7a8-035e8410c0d4" providerId="ADAL" clId="{4BD7EA12-137B-4B6A-88E5-438E6580219A}" dt="2021-06-21T04:54:37.899" v="1238" actId="571"/>
          <ac:spMkLst>
            <pc:docMk/>
            <pc:sldMk cId="2431140430" sldId="260"/>
            <ac:spMk id="6" creationId="{33F340CF-2126-420D-AB16-5A4BE190E112}"/>
          </ac:spMkLst>
        </pc:spChg>
        <pc:spChg chg="add mod">
          <ac:chgData name="哲睿 張" userId="2b29c42e-2974-440b-b7a8-035e8410c0d4" providerId="ADAL" clId="{4BD7EA12-137B-4B6A-88E5-438E6580219A}" dt="2021-06-21T04:54:37.899" v="1238" actId="571"/>
          <ac:spMkLst>
            <pc:docMk/>
            <pc:sldMk cId="2431140430" sldId="260"/>
            <ac:spMk id="7" creationId="{4B3C172C-35AA-4C22-9B93-0696FC0AF1FC}"/>
          </ac:spMkLst>
        </pc:spChg>
        <pc:spChg chg="add del mod">
          <ac:chgData name="哲睿 張" userId="2b29c42e-2974-440b-b7a8-035e8410c0d4" providerId="ADAL" clId="{4BD7EA12-137B-4B6A-88E5-438E6580219A}" dt="2021-06-21T04:56:12.433" v="1259" actId="478"/>
          <ac:spMkLst>
            <pc:docMk/>
            <pc:sldMk cId="2431140430" sldId="260"/>
            <ac:spMk id="8" creationId="{57ECEBE8-B84B-4E0E-A8E7-1144F09C0730}"/>
          </ac:spMkLst>
        </pc:spChg>
        <pc:spChg chg="add del mod">
          <ac:chgData name="哲睿 張" userId="2b29c42e-2974-440b-b7a8-035e8410c0d4" providerId="ADAL" clId="{4BD7EA12-137B-4B6A-88E5-438E6580219A}" dt="2021-06-21T04:56:13.159" v="1260" actId="478"/>
          <ac:spMkLst>
            <pc:docMk/>
            <pc:sldMk cId="2431140430" sldId="260"/>
            <ac:spMk id="9" creationId="{7CDD68C6-B5AF-4C84-800C-6B4E2F45A3C4}"/>
          </ac:spMkLst>
        </pc:spChg>
        <pc:spChg chg="add del mod">
          <ac:chgData name="哲睿 張" userId="2b29c42e-2974-440b-b7a8-035e8410c0d4" providerId="ADAL" clId="{4BD7EA12-137B-4B6A-88E5-438E6580219A}" dt="2021-06-21T04:58:35.071" v="1358" actId="478"/>
          <ac:spMkLst>
            <pc:docMk/>
            <pc:sldMk cId="2431140430" sldId="260"/>
            <ac:spMk id="10" creationId="{2CFC2CF3-0CD5-4DC2-AD2A-9E2651AA1F93}"/>
          </ac:spMkLst>
        </pc:spChg>
        <pc:spChg chg="add del mod">
          <ac:chgData name="哲睿 張" userId="2b29c42e-2974-440b-b7a8-035e8410c0d4" providerId="ADAL" clId="{4BD7EA12-137B-4B6A-88E5-438E6580219A}" dt="2021-06-21T05:03:12.762" v="1432" actId="478"/>
          <ac:spMkLst>
            <pc:docMk/>
            <pc:sldMk cId="2431140430" sldId="260"/>
            <ac:spMk id="13" creationId="{013F62EA-4523-40E2-9902-0C66404F2620}"/>
          </ac:spMkLst>
        </pc:spChg>
        <pc:spChg chg="add mod">
          <ac:chgData name="哲睿 張" userId="2b29c42e-2974-440b-b7a8-035e8410c0d4" providerId="ADAL" clId="{4BD7EA12-137B-4B6A-88E5-438E6580219A}" dt="2021-06-21T05:05:24.060" v="1595" actId="164"/>
          <ac:spMkLst>
            <pc:docMk/>
            <pc:sldMk cId="2431140430" sldId="260"/>
            <ac:spMk id="14" creationId="{1F10460B-440B-49C7-8934-5984D4CA603F}"/>
          </ac:spMkLst>
        </pc:spChg>
        <pc:spChg chg="add del mod">
          <ac:chgData name="哲睿 張" userId="2b29c42e-2974-440b-b7a8-035e8410c0d4" providerId="ADAL" clId="{4BD7EA12-137B-4B6A-88E5-438E6580219A}" dt="2021-06-21T04:59:10.279" v="1370"/>
          <ac:spMkLst>
            <pc:docMk/>
            <pc:sldMk cId="2431140430" sldId="260"/>
            <ac:spMk id="15" creationId="{190A5161-88BE-467D-91CD-FF98072A0ABF}"/>
          </ac:spMkLst>
        </pc:spChg>
        <pc:spChg chg="add mod">
          <ac:chgData name="哲睿 張" userId="2b29c42e-2974-440b-b7a8-035e8410c0d4" providerId="ADAL" clId="{4BD7EA12-137B-4B6A-88E5-438E6580219A}" dt="2021-06-21T05:30:08.167" v="2388" actId="164"/>
          <ac:spMkLst>
            <pc:docMk/>
            <pc:sldMk cId="2431140430" sldId="260"/>
            <ac:spMk id="30" creationId="{E2C97116-6E10-4A75-859C-A3F1917310E0}"/>
          </ac:spMkLst>
        </pc:spChg>
        <pc:spChg chg="add mod">
          <ac:chgData name="哲睿 張" userId="2b29c42e-2974-440b-b7a8-035e8410c0d4" providerId="ADAL" clId="{4BD7EA12-137B-4B6A-88E5-438E6580219A}" dt="2021-06-21T05:30:08.167" v="2388" actId="164"/>
          <ac:spMkLst>
            <pc:docMk/>
            <pc:sldMk cId="2431140430" sldId="260"/>
            <ac:spMk id="31" creationId="{149AC4DC-472C-4668-95B1-06AE0B885193}"/>
          </ac:spMkLst>
        </pc:spChg>
        <pc:spChg chg="add mod">
          <ac:chgData name="哲睿 張" userId="2b29c42e-2974-440b-b7a8-035e8410c0d4" providerId="ADAL" clId="{4BD7EA12-137B-4B6A-88E5-438E6580219A}" dt="2021-06-21T05:30:08.167" v="2388" actId="164"/>
          <ac:spMkLst>
            <pc:docMk/>
            <pc:sldMk cId="2431140430" sldId="260"/>
            <ac:spMk id="32" creationId="{01F3041D-4484-41C8-88A9-2C51D09E1B0E}"/>
          </ac:spMkLst>
        </pc:spChg>
        <pc:grpChg chg="add mod">
          <ac:chgData name="哲睿 張" userId="2b29c42e-2974-440b-b7a8-035e8410c0d4" providerId="ADAL" clId="{4BD7EA12-137B-4B6A-88E5-438E6580219A}" dt="2021-06-21T05:30:08.167" v="2388" actId="164"/>
          <ac:grpSpMkLst>
            <pc:docMk/>
            <pc:sldMk cId="2431140430" sldId="260"/>
            <ac:grpSpMk id="29" creationId="{A9ED9DCF-C4FE-4A81-B138-E6D1D7A95B6D}"/>
          </ac:grpSpMkLst>
        </pc:grpChg>
        <pc:grpChg chg="add mod">
          <ac:chgData name="哲睿 張" userId="2b29c42e-2974-440b-b7a8-035e8410c0d4" providerId="ADAL" clId="{4BD7EA12-137B-4B6A-88E5-438E6580219A}" dt="2021-06-21T05:30:08.167" v="2388" actId="164"/>
          <ac:grpSpMkLst>
            <pc:docMk/>
            <pc:sldMk cId="2431140430" sldId="260"/>
            <ac:grpSpMk id="33" creationId="{8B13D314-3D00-449E-9048-2A4C3DC8F265}"/>
          </ac:grpSpMkLst>
        </pc:grpChg>
        <pc:cxnChg chg="add del mod">
          <ac:chgData name="哲睿 張" userId="2b29c42e-2974-440b-b7a8-035e8410c0d4" providerId="ADAL" clId="{4BD7EA12-137B-4B6A-88E5-438E6580219A}" dt="2021-06-21T05:03:10.488" v="1431" actId="478"/>
          <ac:cxnSpMkLst>
            <pc:docMk/>
            <pc:sldMk cId="2431140430" sldId="260"/>
            <ac:cxnSpMk id="12" creationId="{A104F593-7A57-4C19-9A34-59094A5C93CE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17" creationId="{22063DCF-96F8-4FFB-84E2-29B22D3A056F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18" creationId="{8F1A9073-7775-4B41-BACF-3A2FC5E9631B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19" creationId="{25FD10CF-1671-422A-8932-226E24CF7382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21" creationId="{74472849-A8E8-4115-9432-5ABB38F4A41F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22" creationId="{C45C80CA-6377-4AA1-BE99-CF45F46C8EA3}"/>
          </ac:cxnSpMkLst>
        </pc:cxnChg>
        <pc:cxnChg chg="add mod">
          <ac:chgData name="哲睿 張" userId="2b29c42e-2974-440b-b7a8-035e8410c0d4" providerId="ADAL" clId="{4BD7EA12-137B-4B6A-88E5-438E6580219A}" dt="2021-06-21T05:05:24.060" v="1595" actId="164"/>
          <ac:cxnSpMkLst>
            <pc:docMk/>
            <pc:sldMk cId="2431140430" sldId="260"/>
            <ac:cxnSpMk id="26" creationId="{16E308CC-5FCF-4127-BED1-E40E2D6AFED8}"/>
          </ac:cxnSpMkLst>
        </pc:cxnChg>
      </pc:sldChg>
      <pc:sldChg chg="addSp delSp modSp add mod setBg modAnim setClrOvrMap">
        <pc:chgData name="哲睿 張" userId="2b29c42e-2974-440b-b7a8-035e8410c0d4" providerId="ADAL" clId="{4BD7EA12-137B-4B6A-88E5-438E6580219A}" dt="2021-06-21T05:40:08.975" v="2617" actId="20577"/>
        <pc:sldMkLst>
          <pc:docMk/>
          <pc:sldMk cId="3319398844" sldId="261"/>
        </pc:sldMkLst>
        <pc:spChg chg="del">
          <ac:chgData name="哲睿 張" userId="2b29c42e-2974-440b-b7a8-035e8410c0d4" providerId="ADAL" clId="{4BD7EA12-137B-4B6A-88E5-438E6580219A}" dt="2021-06-21T05:06:52.938" v="1620" actId="478"/>
          <ac:spMkLst>
            <pc:docMk/>
            <pc:sldMk cId="3319398844" sldId="261"/>
            <ac:spMk id="2" creationId="{E63330D8-AE52-4773-B12B-CBC456D4B67C}"/>
          </ac:spMkLst>
        </pc:spChg>
        <pc:spChg chg="del">
          <ac:chgData name="哲睿 張" userId="2b29c42e-2974-440b-b7a8-035e8410c0d4" providerId="ADAL" clId="{4BD7EA12-137B-4B6A-88E5-438E6580219A}" dt="2021-06-21T05:06:54.909" v="1621" actId="478"/>
          <ac:spMkLst>
            <pc:docMk/>
            <pc:sldMk cId="3319398844" sldId="261"/>
            <ac:spMk id="3" creationId="{AD74440B-F756-4E80-A1CC-B70358D2E977}"/>
          </ac:spMkLst>
        </pc:spChg>
        <pc:spChg chg="mod">
          <ac:chgData name="哲睿 張" userId="2b29c42e-2974-440b-b7a8-035e8410c0d4" providerId="ADAL" clId="{4BD7EA12-137B-4B6A-88E5-438E6580219A}" dt="2021-06-21T05:08:00.644" v="1651" actId="339"/>
          <ac:spMkLst>
            <pc:docMk/>
            <pc:sldMk cId="3319398844" sldId="261"/>
            <ac:spMk id="5" creationId="{D8B3D657-C14F-4D8F-959E-8651E44232D5}"/>
          </ac:spMkLst>
        </pc:spChg>
        <pc:spChg chg="mod">
          <ac:chgData name="哲睿 張" userId="2b29c42e-2974-440b-b7a8-035e8410c0d4" providerId="ADAL" clId="{4BD7EA12-137B-4B6A-88E5-438E6580219A}" dt="2021-06-21T05:08:13.161" v="1705" actId="339"/>
          <ac:spMkLst>
            <pc:docMk/>
            <pc:sldMk cId="3319398844" sldId="261"/>
            <ac:spMk id="6" creationId="{36269053-D31E-4C4C-BD35-82B8CE72D5BF}"/>
          </ac:spMkLst>
        </pc:spChg>
        <pc:spChg chg="mod">
          <ac:chgData name="哲睿 張" userId="2b29c42e-2974-440b-b7a8-035e8410c0d4" providerId="ADAL" clId="{4BD7EA12-137B-4B6A-88E5-438E6580219A}" dt="2021-06-21T05:08:20.577" v="1725" actId="339"/>
          <ac:spMkLst>
            <pc:docMk/>
            <pc:sldMk cId="3319398844" sldId="261"/>
            <ac:spMk id="7" creationId="{94A2703C-4BA5-442A-AC0E-8CCBCA1376F5}"/>
          </ac:spMkLst>
        </pc:spChg>
        <pc:spChg chg="add mod">
          <ac:chgData name="哲睿 張" userId="2b29c42e-2974-440b-b7a8-035e8410c0d4" providerId="ADAL" clId="{4BD7EA12-137B-4B6A-88E5-438E6580219A}" dt="2021-06-21T05:09:01.326" v="1727" actId="164"/>
          <ac:spMkLst>
            <pc:docMk/>
            <pc:sldMk cId="3319398844" sldId="261"/>
            <ac:spMk id="14" creationId="{FAC03F91-6366-4110-8F9E-CEEDCE880419}"/>
          </ac:spMkLst>
        </pc:spChg>
        <pc:spChg chg="add mod">
          <ac:chgData name="哲睿 張" userId="2b29c42e-2974-440b-b7a8-035e8410c0d4" providerId="ADAL" clId="{4BD7EA12-137B-4B6A-88E5-438E6580219A}" dt="2021-06-21T05:09:01.326" v="1727" actId="164"/>
          <ac:spMkLst>
            <pc:docMk/>
            <pc:sldMk cId="3319398844" sldId="261"/>
            <ac:spMk id="15" creationId="{2A06ACAE-EA62-4B5E-A9ED-ED1D1E38CFC8}"/>
          </ac:spMkLst>
        </pc:spChg>
        <pc:spChg chg="add mod">
          <ac:chgData name="哲睿 張" userId="2b29c42e-2974-440b-b7a8-035e8410c0d4" providerId="ADAL" clId="{4BD7EA12-137B-4B6A-88E5-438E6580219A}" dt="2021-06-21T05:09:01.326" v="1727" actId="164"/>
          <ac:spMkLst>
            <pc:docMk/>
            <pc:sldMk cId="3319398844" sldId="261"/>
            <ac:spMk id="16" creationId="{9E4E535C-EA5F-4EA2-ABE4-7B0CDCC9EA3D}"/>
          </ac:spMkLst>
        </pc:spChg>
        <pc:spChg chg="add mod">
          <ac:chgData name="哲睿 張" userId="2b29c42e-2974-440b-b7a8-035e8410c0d4" providerId="ADAL" clId="{4BD7EA12-137B-4B6A-88E5-438E6580219A}" dt="2021-06-21T05:40:08.975" v="2617" actId="20577"/>
          <ac:spMkLst>
            <pc:docMk/>
            <pc:sldMk cId="3319398844" sldId="261"/>
            <ac:spMk id="18" creationId="{AB9804B2-1D97-48CB-BBE1-BF51C3DF4A9A}"/>
          </ac:spMkLst>
        </pc:spChg>
        <pc:spChg chg="add del mod">
          <ac:chgData name="哲睿 張" userId="2b29c42e-2974-440b-b7a8-035e8410c0d4" providerId="ADAL" clId="{4BD7EA12-137B-4B6A-88E5-438E6580219A}" dt="2021-06-21T05:34:59.267" v="2486" actId="478"/>
          <ac:spMkLst>
            <pc:docMk/>
            <pc:sldMk cId="3319398844" sldId="261"/>
            <ac:spMk id="83" creationId="{87F77FBE-1A2B-4449-9F98-ECE7838E77B9}"/>
          </ac:spMkLst>
        </pc:spChg>
        <pc:spChg chg="add del">
          <ac:chgData name="哲睿 張" userId="2b29c42e-2974-440b-b7a8-035e8410c0d4" providerId="ADAL" clId="{4BD7EA12-137B-4B6A-88E5-438E6580219A}" dt="2021-06-21T05:30:27.556" v="2398" actId="26606"/>
          <ac:spMkLst>
            <pc:docMk/>
            <pc:sldMk cId="3319398844" sldId="261"/>
            <ac:spMk id="87" creationId="{0DE6A193-4755-479A-BC6F-A7EBCA73BE1A}"/>
          </ac:spMkLst>
        </pc:spChg>
        <pc:spChg chg="add del">
          <ac:chgData name="哲睿 張" userId="2b29c42e-2974-440b-b7a8-035e8410c0d4" providerId="ADAL" clId="{4BD7EA12-137B-4B6A-88E5-438E6580219A}" dt="2021-06-21T05:30:27.556" v="2398" actId="26606"/>
          <ac:spMkLst>
            <pc:docMk/>
            <pc:sldMk cId="3319398844" sldId="261"/>
            <ac:spMk id="89" creationId="{5A55B759-31A7-423C-9BC2-A8BC09FE98B9}"/>
          </ac:spMkLst>
        </pc:spChg>
        <pc:spChg chg="add del">
          <ac:chgData name="哲睿 張" userId="2b29c42e-2974-440b-b7a8-035e8410c0d4" providerId="ADAL" clId="{4BD7EA12-137B-4B6A-88E5-438E6580219A}" dt="2021-06-21T05:30:27.556" v="2398" actId="26606"/>
          <ac:spMkLst>
            <pc:docMk/>
            <pc:sldMk cId="3319398844" sldId="261"/>
            <ac:spMk id="91" creationId="{F78796AF-79A0-47AC-BEFD-BFFC00F968C4}"/>
          </ac:spMkLst>
        </pc:spChg>
        <pc:spChg chg="add del">
          <ac:chgData name="哲睿 張" userId="2b29c42e-2974-440b-b7a8-035e8410c0d4" providerId="ADAL" clId="{4BD7EA12-137B-4B6A-88E5-438E6580219A}" dt="2021-06-21T05:30:34.826" v="2402" actId="26606"/>
          <ac:spMkLst>
            <pc:docMk/>
            <pc:sldMk cId="3319398844" sldId="261"/>
            <ac:spMk id="95" creationId="{0DE6A193-4755-479A-BC6F-A7EBCA73BE1A}"/>
          </ac:spMkLst>
        </pc:spChg>
        <pc:spChg chg="add del">
          <ac:chgData name="哲睿 張" userId="2b29c42e-2974-440b-b7a8-035e8410c0d4" providerId="ADAL" clId="{4BD7EA12-137B-4B6A-88E5-438E6580219A}" dt="2021-06-21T05:30:34.826" v="2402" actId="26606"/>
          <ac:spMkLst>
            <pc:docMk/>
            <pc:sldMk cId="3319398844" sldId="261"/>
            <ac:spMk id="96" creationId="{5A55B759-31A7-423C-9BC2-A8BC09FE98B9}"/>
          </ac:spMkLst>
        </pc:spChg>
        <pc:spChg chg="add del">
          <ac:chgData name="哲睿 張" userId="2b29c42e-2974-440b-b7a8-035e8410c0d4" providerId="ADAL" clId="{4BD7EA12-137B-4B6A-88E5-438E6580219A}" dt="2021-06-21T05:30:34.826" v="2402" actId="26606"/>
          <ac:spMkLst>
            <pc:docMk/>
            <pc:sldMk cId="3319398844" sldId="261"/>
            <ac:spMk id="97" creationId="{F78796AF-79A0-47AC-BEFD-BFFC00F968C4}"/>
          </ac:spMkLst>
        </pc:spChg>
        <pc:spChg chg="add del">
          <ac:chgData name="哲睿 張" userId="2b29c42e-2974-440b-b7a8-035e8410c0d4" providerId="ADAL" clId="{4BD7EA12-137B-4B6A-88E5-438E6580219A}" dt="2021-06-21T05:30:36.599" v="2404" actId="26606"/>
          <ac:spMkLst>
            <pc:docMk/>
            <pc:sldMk cId="3319398844" sldId="261"/>
            <ac:spMk id="99" creationId="{C4879EFC-8E62-4E00-973C-C45EE9EC676D}"/>
          </ac:spMkLst>
        </pc:spChg>
        <pc:spChg chg="add del">
          <ac:chgData name="哲睿 張" userId="2b29c42e-2974-440b-b7a8-035e8410c0d4" providerId="ADAL" clId="{4BD7EA12-137B-4B6A-88E5-438E6580219A}" dt="2021-06-21T05:30:36.599" v="2404" actId="26606"/>
          <ac:spMkLst>
            <pc:docMk/>
            <pc:sldMk cId="3319398844" sldId="261"/>
            <ac:spMk id="100" creationId="{D6A9C53F-5F90-40A5-8C85-5412D39C8C68}"/>
          </ac:spMkLst>
        </pc:spChg>
        <pc:spChg chg="add del">
          <ac:chgData name="哲睿 張" userId="2b29c42e-2974-440b-b7a8-035e8410c0d4" providerId="ADAL" clId="{4BD7EA12-137B-4B6A-88E5-438E6580219A}" dt="2021-06-21T05:30:39.469" v="2406" actId="26606"/>
          <ac:spMkLst>
            <pc:docMk/>
            <pc:sldMk cId="3319398844" sldId="261"/>
            <ac:spMk id="112" creationId="{7316481C-0A49-4796-812B-0D64F063B720}"/>
          </ac:spMkLst>
        </pc:spChg>
        <pc:spChg chg="add del">
          <ac:chgData name="哲睿 張" userId="2b29c42e-2974-440b-b7a8-035e8410c0d4" providerId="ADAL" clId="{4BD7EA12-137B-4B6A-88E5-438E6580219A}" dt="2021-06-21T05:30:39.469" v="2406" actId="26606"/>
          <ac:spMkLst>
            <pc:docMk/>
            <pc:sldMk cId="3319398844" sldId="261"/>
            <ac:spMk id="113" creationId="{D9F5512A-48E1-4C07-B75E-3CCC517B6804}"/>
          </ac:spMkLst>
        </pc:spChg>
        <pc:spChg chg="add del">
          <ac:chgData name="哲睿 張" userId="2b29c42e-2974-440b-b7a8-035e8410c0d4" providerId="ADAL" clId="{4BD7EA12-137B-4B6A-88E5-438E6580219A}" dt="2021-06-21T05:30:39.469" v="2406" actId="26606"/>
          <ac:spMkLst>
            <pc:docMk/>
            <pc:sldMk cId="3319398844" sldId="261"/>
            <ac:spMk id="114" creationId="{A5271697-90F1-4A23-8EF2-0179F2EAFACB}"/>
          </ac:spMkLst>
        </pc:spChg>
        <pc:spChg chg="add del">
          <ac:chgData name="哲睿 張" userId="2b29c42e-2974-440b-b7a8-035e8410c0d4" providerId="ADAL" clId="{4BD7EA12-137B-4B6A-88E5-438E6580219A}" dt="2021-06-21T05:30:40.996" v="2408" actId="26606"/>
          <ac:spMkLst>
            <pc:docMk/>
            <pc:sldMk cId="3319398844" sldId="261"/>
            <ac:spMk id="123" creationId="{70BDD0CE-06A4-404B-8A13-580229C1C923}"/>
          </ac:spMkLst>
        </pc:spChg>
        <pc:spChg chg="add del">
          <ac:chgData name="哲睿 張" userId="2b29c42e-2974-440b-b7a8-035e8410c0d4" providerId="ADAL" clId="{4BD7EA12-137B-4B6A-88E5-438E6580219A}" dt="2021-06-21T05:30:40.996" v="2408" actId="26606"/>
          <ac:spMkLst>
            <pc:docMk/>
            <pc:sldMk cId="3319398844" sldId="261"/>
            <ac:spMk id="124" creationId="{EE9899FA-8881-472C-AA59-D08A89CA8AEF}"/>
          </ac:spMkLst>
        </pc:spChg>
        <pc:spChg chg="add del">
          <ac:chgData name="哲睿 張" userId="2b29c42e-2974-440b-b7a8-035e8410c0d4" providerId="ADAL" clId="{4BD7EA12-137B-4B6A-88E5-438E6580219A}" dt="2021-06-21T05:30:40.996" v="2408" actId="26606"/>
          <ac:spMkLst>
            <pc:docMk/>
            <pc:sldMk cId="3319398844" sldId="261"/>
            <ac:spMk id="125" creationId="{080B7D90-3DF1-4514-B26D-616BE35553C9}"/>
          </ac:spMkLst>
        </pc:spChg>
        <pc:spChg chg="add del">
          <ac:chgData name="哲睿 張" userId="2b29c42e-2974-440b-b7a8-035e8410c0d4" providerId="ADAL" clId="{4BD7EA12-137B-4B6A-88E5-438E6580219A}" dt="2021-06-21T05:30:43.210" v="2410" actId="26606"/>
          <ac:spMkLst>
            <pc:docMk/>
            <pc:sldMk cId="3319398844" sldId="261"/>
            <ac:spMk id="127" creationId="{08373A3F-54E0-424E-A84D-3522122109F4}"/>
          </ac:spMkLst>
        </pc:spChg>
        <pc:spChg chg="add">
          <ac:chgData name="哲睿 張" userId="2b29c42e-2974-440b-b7a8-035e8410c0d4" providerId="ADAL" clId="{4BD7EA12-137B-4B6A-88E5-438E6580219A}" dt="2021-06-21T05:30:43.226" v="2411" actId="26606"/>
          <ac:spMkLst>
            <pc:docMk/>
            <pc:sldMk cId="3319398844" sldId="261"/>
            <ac:spMk id="136" creationId="{99ED5833-B85B-4103-8A3B-CAB0308E6C15}"/>
          </ac:spMkLst>
        </pc:spChg>
        <pc:grpChg chg="add mod">
          <ac:chgData name="哲睿 張" userId="2b29c42e-2974-440b-b7a8-035e8410c0d4" providerId="ADAL" clId="{4BD7EA12-137B-4B6A-88E5-438E6580219A}" dt="2021-06-21T05:09:01.326" v="1727" actId="164"/>
          <ac:grpSpMkLst>
            <pc:docMk/>
            <pc:sldMk cId="3319398844" sldId="261"/>
            <ac:grpSpMk id="4" creationId="{74FDB2FE-7C23-4079-891F-504421FE8207}"/>
          </ac:grpSpMkLst>
        </pc:grpChg>
        <pc:grpChg chg="add del mod">
          <ac:chgData name="哲睿 張" userId="2b29c42e-2974-440b-b7a8-035e8410c0d4" providerId="ADAL" clId="{4BD7EA12-137B-4B6A-88E5-438E6580219A}" dt="2021-06-21T05:29:58.937" v="2387" actId="478"/>
          <ac:grpSpMkLst>
            <pc:docMk/>
            <pc:sldMk cId="3319398844" sldId="261"/>
            <ac:grpSpMk id="17" creationId="{043FEEB1-A71E-4730-AFBF-F51199DCF61B}"/>
          </ac:grpSpMkLst>
        </pc:grpChg>
        <pc:grpChg chg="add del mod">
          <ac:chgData name="哲睿 張" userId="2b29c42e-2974-440b-b7a8-035e8410c0d4" providerId="ADAL" clId="{4BD7EA12-137B-4B6A-88E5-438E6580219A}" dt="2021-06-21T05:29:30.757" v="2376"/>
          <ac:grpSpMkLst>
            <pc:docMk/>
            <pc:sldMk cId="3319398844" sldId="261"/>
            <ac:grpSpMk id="19" creationId="{E21C84B6-3018-4462-9626-16613B7518BD}"/>
          </ac:grpSpMkLst>
        </pc:grpChg>
        <pc:grpChg chg="add del">
          <ac:chgData name="哲睿 張" userId="2b29c42e-2974-440b-b7a8-035e8410c0d4" providerId="ADAL" clId="{4BD7EA12-137B-4B6A-88E5-438E6580219A}" dt="2021-06-21T05:29:34.044" v="2380"/>
          <ac:grpSpMkLst>
            <pc:docMk/>
            <pc:sldMk cId="3319398844" sldId="261"/>
            <ac:grpSpMk id="43" creationId="{554DE246-2AE7-478A-AEDC-38384DEA1800}"/>
          </ac:grpSpMkLst>
        </pc:grpChg>
        <pc:grpChg chg="add del">
          <ac:chgData name="哲睿 張" userId="2b29c42e-2974-440b-b7a8-035e8410c0d4" providerId="ADAL" clId="{4BD7EA12-137B-4B6A-88E5-438E6580219A}" dt="2021-06-21T05:30:12.017" v="2390"/>
          <ac:grpSpMkLst>
            <pc:docMk/>
            <pc:sldMk cId="3319398844" sldId="261"/>
            <ac:grpSpMk id="68" creationId="{BD88E677-A923-46F4-928A-E8B617D8CFA8}"/>
          </ac:grpSpMkLst>
        </pc:grpChg>
        <pc:grpChg chg="add del">
          <ac:chgData name="哲睿 張" userId="2b29c42e-2974-440b-b7a8-035e8410c0d4" providerId="ADAL" clId="{4BD7EA12-137B-4B6A-88E5-438E6580219A}" dt="2021-06-21T05:30:39.469" v="2406" actId="26606"/>
          <ac:grpSpMkLst>
            <pc:docMk/>
            <pc:sldMk cId="3319398844" sldId="261"/>
            <ac:grpSpMk id="115" creationId="{0924561D-756D-410B-973A-E68C2552C20C}"/>
          </ac:grpSpMkLst>
        </pc:grpChg>
        <pc:grpChg chg="add del">
          <ac:chgData name="哲睿 張" userId="2b29c42e-2974-440b-b7a8-035e8410c0d4" providerId="ADAL" clId="{4BD7EA12-137B-4B6A-88E5-438E6580219A}" dt="2021-06-21T05:30:43.210" v="2410" actId="26606"/>
          <ac:grpSpMkLst>
            <pc:docMk/>
            <pc:sldMk cId="3319398844" sldId="261"/>
            <ac:grpSpMk id="128" creationId="{B7BAEF06-AB74-442C-8C30-B88233FD836C}"/>
          </ac:grpSpMkLst>
        </pc:grpChg>
        <pc:grpChg chg="add del">
          <ac:chgData name="哲睿 張" userId="2b29c42e-2974-440b-b7a8-035e8410c0d4" providerId="ADAL" clId="{4BD7EA12-137B-4B6A-88E5-438E6580219A}" dt="2021-06-21T05:30:43.210" v="2410" actId="26606"/>
          <ac:grpSpMkLst>
            <pc:docMk/>
            <pc:sldMk cId="3319398844" sldId="261"/>
            <ac:grpSpMk id="132" creationId="{C9829185-6353-4E3C-B082-AA7F5193916F}"/>
          </ac:grpSpMkLst>
        </pc:grpChg>
        <pc:picChg chg="add mod ord">
          <ac:chgData name="哲睿 張" userId="2b29c42e-2974-440b-b7a8-035e8410c0d4" providerId="ADAL" clId="{4BD7EA12-137B-4B6A-88E5-438E6580219A}" dt="2021-06-21T05:30:43.226" v="2411" actId="26606"/>
          <ac:picMkLst>
            <pc:docMk/>
            <pc:sldMk cId="3319398844" sldId="261"/>
            <ac:picMk id="67" creationId="{686D6C79-CE52-4D7E-876E-72728EBF5844}"/>
          </ac:picMkLst>
        </pc:picChg>
        <pc:picChg chg="add mod">
          <ac:chgData name="哲睿 張" userId="2b29c42e-2974-440b-b7a8-035e8410c0d4" providerId="ADAL" clId="{4BD7EA12-137B-4B6A-88E5-438E6580219A}" dt="2021-06-21T05:30:54.198" v="2415" actId="1076"/>
          <ac:picMkLst>
            <pc:docMk/>
            <pc:sldMk cId="3319398844" sldId="261"/>
            <ac:picMk id="82" creationId="{3082BFD3-008F-43E9-A453-A077DCECA7D1}"/>
          </ac:picMkLst>
        </pc:picChg>
        <pc:cxnChg chg="add del">
          <ac:chgData name="哲睿 張" userId="2b29c42e-2974-440b-b7a8-035e8410c0d4" providerId="ADAL" clId="{4BD7EA12-137B-4B6A-88E5-438E6580219A}" dt="2021-06-21T05:30:29.298" v="2400" actId="26606"/>
          <ac:cxnSpMkLst>
            <pc:docMk/>
            <pc:sldMk cId="3319398844" sldId="261"/>
            <ac:cxnSpMk id="93" creationId="{3D83F26F-C55B-4A92-9AFF-4894D14E27C5}"/>
          </ac:cxnSpMkLst>
        </pc:cxnChg>
      </pc:sldChg>
      <pc:sldChg chg="addSp modSp add del">
        <pc:chgData name="哲睿 張" userId="2b29c42e-2974-440b-b7a8-035e8410c0d4" providerId="ADAL" clId="{4BD7EA12-137B-4B6A-88E5-438E6580219A}" dt="2021-06-21T09:59:46.967" v="5552" actId="2696"/>
        <pc:sldMkLst>
          <pc:docMk/>
          <pc:sldMk cId="2134797363" sldId="262"/>
        </pc:sldMkLst>
        <pc:spChg chg="mod">
          <ac:chgData name="哲睿 張" userId="2b29c42e-2974-440b-b7a8-035e8410c0d4" providerId="ADAL" clId="{4BD7EA12-137B-4B6A-88E5-438E6580219A}" dt="2021-06-21T06:02:13.947" v="4149" actId="207"/>
          <ac:spMkLst>
            <pc:docMk/>
            <pc:sldMk cId="2134797363" sldId="262"/>
            <ac:spMk id="14" creationId="{1F10460B-440B-49C7-8934-5984D4CA603F}"/>
          </ac:spMkLst>
        </pc:spChg>
        <pc:spChg chg="add mod">
          <ac:chgData name="哲睿 張" userId="2b29c42e-2974-440b-b7a8-035e8410c0d4" providerId="ADAL" clId="{4BD7EA12-137B-4B6A-88E5-438E6580219A}" dt="2021-06-21T05:22:26.819" v="2177" actId="1038"/>
          <ac:spMkLst>
            <pc:docMk/>
            <pc:sldMk cId="2134797363" sldId="262"/>
            <ac:spMk id="16" creationId="{86AB8DC4-E84C-4AE4-BAE6-0A7F9367E4E7}"/>
          </ac:spMkLst>
        </pc:spChg>
        <pc:spChg chg="add mod">
          <ac:chgData name="哲睿 張" userId="2b29c42e-2974-440b-b7a8-035e8410c0d4" providerId="ADAL" clId="{4BD7EA12-137B-4B6A-88E5-438E6580219A}" dt="2021-06-21T05:23:09.797" v="2244" actId="20577"/>
          <ac:spMkLst>
            <pc:docMk/>
            <pc:sldMk cId="2134797363" sldId="262"/>
            <ac:spMk id="24" creationId="{0B7A4266-6242-4B73-9016-F37943C4F186}"/>
          </ac:spMkLst>
        </pc:spChg>
        <pc:spChg chg="mod">
          <ac:chgData name="哲睿 張" userId="2b29c42e-2974-440b-b7a8-035e8410c0d4" providerId="ADAL" clId="{4BD7EA12-137B-4B6A-88E5-438E6580219A}" dt="2021-06-21T05:18:16.705" v="2156" actId="164"/>
          <ac:spMkLst>
            <pc:docMk/>
            <pc:sldMk cId="2134797363" sldId="262"/>
            <ac:spMk id="30" creationId="{E2C97116-6E10-4A75-859C-A3F1917310E0}"/>
          </ac:spMkLst>
        </pc:spChg>
        <pc:spChg chg="mod">
          <ac:chgData name="哲睿 張" userId="2b29c42e-2974-440b-b7a8-035e8410c0d4" providerId="ADAL" clId="{4BD7EA12-137B-4B6A-88E5-438E6580219A}" dt="2021-06-21T05:18:16.705" v="2156" actId="164"/>
          <ac:spMkLst>
            <pc:docMk/>
            <pc:sldMk cId="2134797363" sldId="262"/>
            <ac:spMk id="31" creationId="{149AC4DC-472C-4668-95B1-06AE0B885193}"/>
          </ac:spMkLst>
        </pc:spChg>
        <pc:spChg chg="mod">
          <ac:chgData name="哲睿 張" userId="2b29c42e-2974-440b-b7a8-035e8410c0d4" providerId="ADAL" clId="{4BD7EA12-137B-4B6A-88E5-438E6580219A}" dt="2021-06-21T05:27:50.493" v="2350" actId="1076"/>
          <ac:spMkLst>
            <pc:docMk/>
            <pc:sldMk cId="2134797363" sldId="262"/>
            <ac:spMk id="32" creationId="{01F3041D-4484-41C8-88A9-2C51D09E1B0E}"/>
          </ac:spMkLst>
        </pc:spChg>
        <pc:spChg chg="add mod">
          <ac:chgData name="哲睿 張" userId="2b29c42e-2974-440b-b7a8-035e8410c0d4" providerId="ADAL" clId="{4BD7EA12-137B-4B6A-88E5-438E6580219A}" dt="2021-06-21T05:27:40.468" v="2349" actId="20577"/>
          <ac:spMkLst>
            <pc:docMk/>
            <pc:sldMk cId="2134797363" sldId="262"/>
            <ac:spMk id="36" creationId="{5669DE9B-6666-4AD7-80A9-513F9926FE8E}"/>
          </ac:spMkLst>
        </pc:spChg>
        <pc:spChg chg="add mod">
          <ac:chgData name="哲睿 張" userId="2b29c42e-2974-440b-b7a8-035e8410c0d4" providerId="ADAL" clId="{4BD7EA12-137B-4B6A-88E5-438E6580219A}" dt="2021-06-21T05:28:30.191" v="2366" actId="20577"/>
          <ac:spMkLst>
            <pc:docMk/>
            <pc:sldMk cId="2134797363" sldId="262"/>
            <ac:spMk id="61" creationId="{F2426AD7-301A-452E-A5BA-515570E2E3C2}"/>
          </ac:spMkLst>
        </pc:spChg>
        <pc:grpChg chg="add mod">
          <ac:chgData name="哲睿 張" userId="2b29c42e-2974-440b-b7a8-035e8410c0d4" providerId="ADAL" clId="{4BD7EA12-137B-4B6A-88E5-438E6580219A}" dt="2021-06-21T05:29:13.183" v="2367" actId="164"/>
          <ac:grpSpMkLst>
            <pc:docMk/>
            <pc:sldMk cId="2134797363" sldId="262"/>
            <ac:grpSpMk id="2" creationId="{027180FC-8127-4E04-BC72-65F361DFA86A}"/>
          </ac:grpSpMkLst>
        </pc:grpChg>
        <pc:grpChg chg="mod">
          <ac:chgData name="哲睿 張" userId="2b29c42e-2974-440b-b7a8-035e8410c0d4" providerId="ADAL" clId="{4BD7EA12-137B-4B6A-88E5-438E6580219A}" dt="2021-06-21T05:28:14.059" v="2355" actId="571"/>
          <ac:grpSpMkLst>
            <pc:docMk/>
            <pc:sldMk cId="2134797363" sldId="262"/>
            <ac:grpSpMk id="29" creationId="{A9ED9DCF-C4FE-4A81-B138-E6D1D7A95B6D}"/>
          </ac:grpSpMkLst>
        </pc:grpChg>
        <pc:grpChg chg="add mod">
          <ac:chgData name="哲睿 張" userId="2b29c42e-2974-440b-b7a8-035e8410c0d4" providerId="ADAL" clId="{4BD7EA12-137B-4B6A-88E5-438E6580219A}" dt="2021-06-21T05:28:06.929" v="2354" actId="571"/>
          <ac:grpSpMkLst>
            <pc:docMk/>
            <pc:sldMk cId="2134797363" sldId="262"/>
            <ac:grpSpMk id="39" creationId="{2304E525-4952-4D7F-9853-8B04B8FFF065}"/>
          </ac:grpSpMkLst>
        </pc:grpChg>
        <pc:grpChg chg="mod">
          <ac:chgData name="哲睿 張" userId="2b29c42e-2974-440b-b7a8-035e8410c0d4" providerId="ADAL" clId="{4BD7EA12-137B-4B6A-88E5-438E6580219A}" dt="2021-06-21T05:28:06.929" v="2354" actId="571"/>
          <ac:grpSpMkLst>
            <pc:docMk/>
            <pc:sldMk cId="2134797363" sldId="262"/>
            <ac:grpSpMk id="40" creationId="{D97FE576-1186-4078-8319-E4A8159636DD}"/>
          </ac:grpSpMkLst>
        </pc:grpChg>
        <pc:grpChg chg="add mod">
          <ac:chgData name="哲睿 張" userId="2b29c42e-2974-440b-b7a8-035e8410c0d4" providerId="ADAL" clId="{4BD7EA12-137B-4B6A-88E5-438E6580219A}" dt="2021-06-21T05:29:15.293" v="2368" actId="1076"/>
          <ac:grpSpMkLst>
            <pc:docMk/>
            <pc:sldMk cId="2134797363" sldId="262"/>
            <ac:grpSpMk id="62" creationId="{0DF8E693-9B12-4765-909C-9D183B740443}"/>
          </ac:grpSpMkLst>
        </pc:grpChg>
        <pc:cxnChg chg="add mod">
          <ac:chgData name="哲睿 張" userId="2b29c42e-2974-440b-b7a8-035e8410c0d4" providerId="ADAL" clId="{4BD7EA12-137B-4B6A-88E5-438E6580219A}" dt="2021-06-21T05:29:13.183" v="2367" actId="164"/>
          <ac:cxnSpMkLst>
            <pc:docMk/>
            <pc:sldMk cId="2134797363" sldId="262"/>
            <ac:cxnSpMk id="13" creationId="{5F1CEC72-51FA-4DD8-8D3D-1585821109C2}"/>
          </ac:cxnSpMkLst>
        </pc:cxnChg>
        <pc:cxnChg chg="mod">
          <ac:chgData name="哲睿 張" userId="2b29c42e-2974-440b-b7a8-035e8410c0d4" providerId="ADAL" clId="{4BD7EA12-137B-4B6A-88E5-438E6580219A}" dt="2021-06-21T05:27:58.910" v="2351" actId="14100"/>
          <ac:cxnSpMkLst>
            <pc:docMk/>
            <pc:sldMk cId="2134797363" sldId="262"/>
            <ac:cxnSpMk id="17" creationId="{22063DCF-96F8-4FFB-84E2-29B22D3A056F}"/>
          </ac:cxnSpMkLst>
        </pc:cxnChg>
        <pc:cxnChg chg="mod">
          <ac:chgData name="哲睿 張" userId="2b29c42e-2974-440b-b7a8-035e8410c0d4" providerId="ADAL" clId="{4BD7EA12-137B-4B6A-88E5-438E6580219A}" dt="2021-06-21T05:24:48.012" v="2307" actId="14100"/>
          <ac:cxnSpMkLst>
            <pc:docMk/>
            <pc:sldMk cId="2134797363" sldId="262"/>
            <ac:cxnSpMk id="18" creationId="{8F1A9073-7775-4B41-BACF-3A2FC5E9631B}"/>
          </ac:cxnSpMkLst>
        </pc:cxnChg>
        <pc:cxnChg chg="mod">
          <ac:chgData name="哲睿 張" userId="2b29c42e-2974-440b-b7a8-035e8410c0d4" providerId="ADAL" clId="{4BD7EA12-137B-4B6A-88E5-438E6580219A}" dt="2021-06-21T05:26:54.690" v="2344" actId="14100"/>
          <ac:cxnSpMkLst>
            <pc:docMk/>
            <pc:sldMk cId="2134797363" sldId="262"/>
            <ac:cxnSpMk id="19" creationId="{25FD10CF-1671-422A-8932-226E24CF7382}"/>
          </ac:cxnSpMkLst>
        </pc:cxnChg>
        <pc:cxnChg chg="add mod">
          <ac:chgData name="哲睿 張" userId="2b29c42e-2974-440b-b7a8-035e8410c0d4" providerId="ADAL" clId="{4BD7EA12-137B-4B6A-88E5-438E6580219A}" dt="2021-06-21T05:28:03.661" v="2352" actId="14100"/>
          <ac:cxnSpMkLst>
            <pc:docMk/>
            <pc:sldMk cId="2134797363" sldId="262"/>
            <ac:cxnSpMk id="20" creationId="{707D9869-B201-482D-9CBA-3C2DE79DD02B}"/>
          </ac:cxnSpMkLst>
        </pc:cxnChg>
        <pc:cxnChg chg="mod">
          <ac:chgData name="哲睿 張" userId="2b29c42e-2974-440b-b7a8-035e8410c0d4" providerId="ADAL" clId="{4BD7EA12-137B-4B6A-88E5-438E6580219A}" dt="2021-06-21T05:24:40.903" v="2306" actId="14100"/>
          <ac:cxnSpMkLst>
            <pc:docMk/>
            <pc:sldMk cId="2134797363" sldId="262"/>
            <ac:cxnSpMk id="22" creationId="{C45C80CA-6377-4AA1-BE99-CF45F46C8EA3}"/>
          </ac:cxnSpMkLst>
        </pc:cxnChg>
        <pc:cxnChg chg="add mod">
          <ac:chgData name="哲睿 張" userId="2b29c42e-2974-440b-b7a8-035e8410c0d4" providerId="ADAL" clId="{4BD7EA12-137B-4B6A-88E5-438E6580219A}" dt="2021-06-21T05:22:53.207" v="2239" actId="14100"/>
          <ac:cxnSpMkLst>
            <pc:docMk/>
            <pc:sldMk cId="2134797363" sldId="262"/>
            <ac:cxnSpMk id="23" creationId="{8A7C7CD5-C4D2-4EF0-9208-BA7D00E686D3}"/>
          </ac:cxnSpMkLst>
        </pc:cxnChg>
        <pc:cxnChg chg="add mod">
          <ac:chgData name="哲睿 張" userId="2b29c42e-2974-440b-b7a8-035e8410c0d4" providerId="ADAL" clId="{4BD7EA12-137B-4B6A-88E5-438E6580219A}" dt="2021-06-21T05:25:18.414" v="2326" actId="1035"/>
          <ac:cxnSpMkLst>
            <pc:docMk/>
            <pc:sldMk cId="2134797363" sldId="262"/>
            <ac:cxnSpMk id="25" creationId="{F0FB28AD-6C58-4413-B807-8A82610BDE43}"/>
          </ac:cxnSpMkLst>
        </pc:cxnChg>
        <pc:cxnChg chg="mod">
          <ac:chgData name="哲睿 張" userId="2b29c42e-2974-440b-b7a8-035e8410c0d4" providerId="ADAL" clId="{4BD7EA12-137B-4B6A-88E5-438E6580219A}" dt="2021-06-21T05:27:50.493" v="2350" actId="1076"/>
          <ac:cxnSpMkLst>
            <pc:docMk/>
            <pc:sldMk cId="2134797363" sldId="262"/>
            <ac:cxnSpMk id="26" creationId="{16E308CC-5FCF-4127-BED1-E40E2D6AFED8}"/>
          </ac:cxnSpMkLst>
        </pc:cxnChg>
        <pc:cxnChg chg="add mod">
          <ac:chgData name="哲睿 張" userId="2b29c42e-2974-440b-b7a8-035e8410c0d4" providerId="ADAL" clId="{4BD7EA12-137B-4B6A-88E5-438E6580219A}" dt="2021-06-21T05:28:19.390" v="2361" actId="14100"/>
          <ac:cxnSpMkLst>
            <pc:docMk/>
            <pc:sldMk cId="2134797363" sldId="262"/>
            <ac:cxnSpMk id="59" creationId="{480D9AB1-4523-4448-A259-058165E58A98}"/>
          </ac:cxnSpMkLst>
        </pc:cxnChg>
      </pc:sldChg>
      <pc:sldChg chg="addSp delSp modSp add">
        <pc:chgData name="哲睿 張" userId="2b29c42e-2974-440b-b7a8-035e8410c0d4" providerId="ADAL" clId="{4BD7EA12-137B-4B6A-88E5-438E6580219A}" dt="2021-06-21T06:24:49.399" v="4554" actId="20577"/>
        <pc:sldMkLst>
          <pc:docMk/>
          <pc:sldMk cId="2263927848" sldId="263"/>
        </pc:sldMkLst>
        <pc:spChg chg="del">
          <ac:chgData name="哲睿 張" userId="2b29c42e-2974-440b-b7a8-035e8410c0d4" providerId="ADAL" clId="{4BD7EA12-137B-4B6A-88E5-438E6580219A}" dt="2021-06-21T05:55:52.360" v="3840" actId="478"/>
          <ac:spMkLst>
            <pc:docMk/>
            <pc:sldMk cId="2263927848" sldId="263"/>
            <ac:spMk id="2" creationId="{F03814B4-D3A2-4DA2-8112-03865783F949}"/>
          </ac:spMkLst>
        </pc:spChg>
        <pc:spChg chg="del">
          <ac:chgData name="哲睿 張" userId="2b29c42e-2974-440b-b7a8-035e8410c0d4" providerId="ADAL" clId="{4BD7EA12-137B-4B6A-88E5-438E6580219A}" dt="2021-06-21T05:55:51.293" v="3839" actId="478"/>
          <ac:spMkLst>
            <pc:docMk/>
            <pc:sldMk cId="2263927848" sldId="263"/>
            <ac:spMk id="3" creationId="{FE478725-7A3D-4107-A60E-402D93C50060}"/>
          </ac:spMkLst>
        </pc:spChg>
        <pc:spChg chg="add del mod">
          <ac:chgData name="哲睿 張" userId="2b29c42e-2974-440b-b7a8-035e8410c0d4" providerId="ADAL" clId="{4BD7EA12-137B-4B6A-88E5-438E6580219A}" dt="2021-06-21T06:06:10.199" v="4295"/>
          <ac:spMkLst>
            <pc:docMk/>
            <pc:sldMk cId="2263927848" sldId="263"/>
            <ac:spMk id="4" creationId="{E6023CAF-F03F-4ABA-80B5-A26F3B55113E}"/>
          </ac:spMkLst>
        </pc:spChg>
        <pc:spChg chg="add mod">
          <ac:chgData name="哲睿 張" userId="2b29c42e-2974-440b-b7a8-035e8410c0d4" providerId="ADAL" clId="{4BD7EA12-137B-4B6A-88E5-438E6580219A}" dt="2021-06-21T06:07:47.865" v="4319" actId="1036"/>
          <ac:spMkLst>
            <pc:docMk/>
            <pc:sldMk cId="2263927848" sldId="263"/>
            <ac:spMk id="6" creationId="{23914E48-0C62-46C3-BF2D-8116594AA2E0}"/>
          </ac:spMkLst>
        </pc:spChg>
        <pc:spChg chg="add del mod">
          <ac:chgData name="哲睿 張" userId="2b29c42e-2974-440b-b7a8-035e8410c0d4" providerId="ADAL" clId="{4BD7EA12-137B-4B6A-88E5-438E6580219A}" dt="2021-06-21T05:58:10.725" v="3983"/>
          <ac:spMkLst>
            <pc:docMk/>
            <pc:sldMk cId="2263927848" sldId="263"/>
            <ac:spMk id="7" creationId="{53F68156-1FC4-4E7E-8BA1-76716FDF20D7}"/>
          </ac:spMkLst>
        </pc:spChg>
        <pc:spChg chg="add mod">
          <ac:chgData name="哲睿 張" userId="2b29c42e-2974-440b-b7a8-035e8410c0d4" providerId="ADAL" clId="{4BD7EA12-137B-4B6A-88E5-438E6580219A}" dt="2021-06-21T06:07:47.865" v="4319" actId="1036"/>
          <ac:spMkLst>
            <pc:docMk/>
            <pc:sldMk cId="2263927848" sldId="263"/>
            <ac:spMk id="10" creationId="{9C128D56-76D0-4FC8-B50E-307AD12A0BB4}"/>
          </ac:spMkLst>
        </pc:spChg>
        <pc:spChg chg="add mod">
          <ac:chgData name="哲睿 張" userId="2b29c42e-2974-440b-b7a8-035e8410c0d4" providerId="ADAL" clId="{4BD7EA12-137B-4B6A-88E5-438E6580219A}" dt="2021-06-21T06:07:47.865" v="4319" actId="1036"/>
          <ac:spMkLst>
            <pc:docMk/>
            <pc:sldMk cId="2263927848" sldId="263"/>
            <ac:spMk id="11" creationId="{5C66BBC3-180B-4E43-BBFB-D689C695F821}"/>
          </ac:spMkLst>
        </pc:spChg>
        <pc:spChg chg="add mod">
          <ac:chgData name="哲睿 張" userId="2b29c42e-2974-440b-b7a8-035e8410c0d4" providerId="ADAL" clId="{4BD7EA12-137B-4B6A-88E5-438E6580219A}" dt="2021-06-21T06:07:47.865" v="4319" actId="1036"/>
          <ac:spMkLst>
            <pc:docMk/>
            <pc:sldMk cId="2263927848" sldId="263"/>
            <ac:spMk id="37" creationId="{19475E33-13F7-473C-9D1B-36C1E95C6C56}"/>
          </ac:spMkLst>
        </pc:spChg>
        <pc:spChg chg="add mod">
          <ac:chgData name="哲睿 張" userId="2b29c42e-2974-440b-b7a8-035e8410c0d4" providerId="ADAL" clId="{4BD7EA12-137B-4B6A-88E5-438E6580219A}" dt="2021-06-21T06:24:49.399" v="4554" actId="20577"/>
          <ac:spMkLst>
            <pc:docMk/>
            <pc:sldMk cId="2263927848" sldId="263"/>
            <ac:spMk id="38" creationId="{B15AD7B9-BCEE-48D7-A457-F03D2EBD0C46}"/>
          </ac:spMkLst>
        </pc:spChg>
        <pc:grpChg chg="add del">
          <ac:chgData name="哲睿 張" userId="2b29c42e-2974-440b-b7a8-035e8410c0d4" providerId="ADAL" clId="{4BD7EA12-137B-4B6A-88E5-438E6580219A}" dt="2021-06-21T06:02:30.862" v="4154" actId="478"/>
          <ac:grpSpMkLst>
            <pc:docMk/>
            <pc:sldMk cId="2263927848" sldId="263"/>
            <ac:grpSpMk id="12" creationId="{844017AC-5A13-4EF8-8AA7-DF0B4C2EC791}"/>
          </ac:grpSpMkLst>
        </pc:grpChg>
        <pc:picChg chg="add del mod">
          <ac:chgData name="哲睿 張" userId="2b29c42e-2974-440b-b7a8-035e8410c0d4" providerId="ADAL" clId="{4BD7EA12-137B-4B6A-88E5-438E6580219A}" dt="2021-06-21T06:02:24.035" v="4150" actId="478"/>
          <ac:picMkLst>
            <pc:docMk/>
            <pc:sldMk cId="2263927848" sldId="263"/>
            <ac:picMk id="5" creationId="{72D1F372-8E01-4BD0-8637-4322275F0215}"/>
          </ac:picMkLst>
        </pc:picChg>
        <pc:picChg chg="add mod">
          <ac:chgData name="哲睿 張" userId="2b29c42e-2974-440b-b7a8-035e8410c0d4" providerId="ADAL" clId="{4BD7EA12-137B-4B6A-88E5-438E6580219A}" dt="2021-06-21T06:07:47.865" v="4319" actId="1036"/>
          <ac:picMkLst>
            <pc:docMk/>
            <pc:sldMk cId="2263927848" sldId="263"/>
            <ac:picMk id="36" creationId="{1699D495-EA5F-4A65-AF29-4084BA7F5446}"/>
          </ac:picMkLst>
        </pc:picChg>
        <pc:cxnChg chg="add mod">
          <ac:chgData name="哲睿 張" userId="2b29c42e-2974-440b-b7a8-035e8410c0d4" providerId="ADAL" clId="{4BD7EA12-137B-4B6A-88E5-438E6580219A}" dt="2021-06-21T06:07:47.865" v="4319" actId="1036"/>
          <ac:cxnSpMkLst>
            <pc:docMk/>
            <pc:sldMk cId="2263927848" sldId="263"/>
            <ac:cxnSpMk id="9" creationId="{2F96C244-FA42-41C0-B3C0-CF77399EC65C}"/>
          </ac:cxnSpMkLst>
        </pc:cxnChg>
      </pc:sldChg>
      <pc:sldChg chg="addSp delSp modSp add del">
        <pc:chgData name="哲睿 張" userId="2b29c42e-2974-440b-b7a8-035e8410c0d4" providerId="ADAL" clId="{4BD7EA12-137B-4B6A-88E5-438E6580219A}" dt="2021-06-21T08:33:30.546" v="5311" actId="2696"/>
        <pc:sldMkLst>
          <pc:docMk/>
          <pc:sldMk cId="2943157871" sldId="264"/>
        </pc:sldMkLst>
        <pc:spChg chg="del">
          <ac:chgData name="哲睿 張" userId="2b29c42e-2974-440b-b7a8-035e8410c0d4" providerId="ADAL" clId="{4BD7EA12-137B-4B6A-88E5-438E6580219A}" dt="2021-06-21T06:28:16.962" v="4556" actId="478"/>
          <ac:spMkLst>
            <pc:docMk/>
            <pc:sldMk cId="2943157871" sldId="264"/>
            <ac:spMk id="2" creationId="{510566F8-6374-4FB8-9AC5-5C804E7D1B7D}"/>
          </ac:spMkLst>
        </pc:spChg>
        <pc:spChg chg="del">
          <ac:chgData name="哲睿 張" userId="2b29c42e-2974-440b-b7a8-035e8410c0d4" providerId="ADAL" clId="{4BD7EA12-137B-4B6A-88E5-438E6580219A}" dt="2021-06-21T06:28:15.447" v="4555" actId="478"/>
          <ac:spMkLst>
            <pc:docMk/>
            <pc:sldMk cId="2943157871" sldId="264"/>
            <ac:spMk id="3" creationId="{35898F63-C8D2-4CC3-8F63-C725766A0FD1}"/>
          </ac:spMkLst>
        </pc:spChg>
        <pc:spChg chg="add mod">
          <ac:chgData name="哲睿 張" userId="2b29c42e-2974-440b-b7a8-035e8410c0d4" providerId="ADAL" clId="{4BD7EA12-137B-4B6A-88E5-438E6580219A}" dt="2021-06-21T06:47:26.667" v="4663" actId="1076"/>
          <ac:spMkLst>
            <pc:docMk/>
            <pc:sldMk cId="2943157871" sldId="264"/>
            <ac:spMk id="7" creationId="{10EAE3E0-25B1-4150-8BCF-DCEF543AADD8}"/>
          </ac:spMkLst>
        </pc:spChg>
        <pc:spChg chg="add mod">
          <ac:chgData name="哲睿 張" userId="2b29c42e-2974-440b-b7a8-035e8410c0d4" providerId="ADAL" clId="{4BD7EA12-137B-4B6A-88E5-438E6580219A}" dt="2021-06-21T06:47:34.541" v="4665" actId="20577"/>
          <ac:spMkLst>
            <pc:docMk/>
            <pc:sldMk cId="2943157871" sldId="264"/>
            <ac:spMk id="8" creationId="{6BD16B0A-7972-4BDA-B62C-D807BCEC49C1}"/>
          </ac:spMkLst>
        </pc:spChg>
        <pc:spChg chg="add mod">
          <ac:chgData name="哲睿 張" userId="2b29c42e-2974-440b-b7a8-035e8410c0d4" providerId="ADAL" clId="{4BD7EA12-137B-4B6A-88E5-438E6580219A}" dt="2021-06-21T06:30:00.004" v="4629" actId="571"/>
          <ac:spMkLst>
            <pc:docMk/>
            <pc:sldMk cId="2943157871" sldId="264"/>
            <ac:spMk id="9" creationId="{ACE7486B-C339-4C51-89C8-75FAE01754A7}"/>
          </ac:spMkLst>
        </pc:spChg>
        <pc:spChg chg="add mod">
          <ac:chgData name="哲睿 張" userId="2b29c42e-2974-440b-b7a8-035e8410c0d4" providerId="ADAL" clId="{4BD7EA12-137B-4B6A-88E5-438E6580219A}" dt="2021-06-21T06:30:43.733" v="4651" actId="1076"/>
          <ac:spMkLst>
            <pc:docMk/>
            <pc:sldMk cId="2943157871" sldId="264"/>
            <ac:spMk id="12" creationId="{B0D17ACC-3EC7-4831-B0FA-5CA409173F57}"/>
          </ac:spMkLst>
        </pc:spChg>
        <pc:spChg chg="add mod">
          <ac:chgData name="哲睿 張" userId="2b29c42e-2974-440b-b7a8-035e8410c0d4" providerId="ADAL" clId="{4BD7EA12-137B-4B6A-88E5-438E6580219A}" dt="2021-06-21T06:30:52.616" v="4662" actId="20577"/>
          <ac:spMkLst>
            <pc:docMk/>
            <pc:sldMk cId="2943157871" sldId="264"/>
            <ac:spMk id="13" creationId="{0D5D75D8-1FFC-4BC7-A7B4-D67AF2DA7D3B}"/>
          </ac:spMkLst>
        </pc:spChg>
        <pc:spChg chg="add mod">
          <ac:chgData name="哲睿 張" userId="2b29c42e-2974-440b-b7a8-035e8410c0d4" providerId="ADAL" clId="{4BD7EA12-137B-4B6A-88E5-438E6580219A}" dt="2021-06-21T06:50:19.689" v="4672" actId="20577"/>
          <ac:spMkLst>
            <pc:docMk/>
            <pc:sldMk cId="2943157871" sldId="264"/>
            <ac:spMk id="15" creationId="{8CCCECF1-2C3B-4182-8B68-AB87196ED3CD}"/>
          </ac:spMkLst>
        </pc:spChg>
        <pc:spChg chg="add mod">
          <ac:chgData name="哲睿 張" userId="2b29c42e-2974-440b-b7a8-035e8410c0d4" providerId="ADAL" clId="{4BD7EA12-137B-4B6A-88E5-438E6580219A}" dt="2021-06-21T06:50:40.379" v="4683" actId="20577"/>
          <ac:spMkLst>
            <pc:docMk/>
            <pc:sldMk cId="2943157871" sldId="264"/>
            <ac:spMk id="17" creationId="{44BC6E55-8B35-4ECC-AB1F-AA3B2A554FD0}"/>
          </ac:spMkLst>
        </pc:spChg>
        <pc:spChg chg="add mod">
          <ac:chgData name="哲睿 張" userId="2b29c42e-2974-440b-b7a8-035e8410c0d4" providerId="ADAL" clId="{4BD7EA12-137B-4B6A-88E5-438E6580219A}" dt="2021-06-21T06:50:59.631" v="4684" actId="571"/>
          <ac:spMkLst>
            <pc:docMk/>
            <pc:sldMk cId="2943157871" sldId="264"/>
            <ac:spMk id="21" creationId="{7FECE7E4-20EB-4407-9ACD-1A41342B3C7B}"/>
          </ac:spMkLst>
        </pc:spChg>
        <pc:spChg chg="add mod">
          <ac:chgData name="哲睿 張" userId="2b29c42e-2974-440b-b7a8-035e8410c0d4" providerId="ADAL" clId="{4BD7EA12-137B-4B6A-88E5-438E6580219A}" dt="2021-06-21T06:50:59.631" v="4684" actId="571"/>
          <ac:spMkLst>
            <pc:docMk/>
            <pc:sldMk cId="2943157871" sldId="264"/>
            <ac:spMk id="22" creationId="{549DDADA-1144-436A-9E3A-D2493E2F5E99}"/>
          </ac:spMkLst>
        </pc:spChg>
        <pc:spChg chg="add mod">
          <ac:chgData name="哲睿 張" userId="2b29c42e-2974-440b-b7a8-035e8410c0d4" providerId="ADAL" clId="{4BD7EA12-137B-4B6A-88E5-438E6580219A}" dt="2021-06-21T06:50:59.631" v="4684" actId="571"/>
          <ac:spMkLst>
            <pc:docMk/>
            <pc:sldMk cId="2943157871" sldId="264"/>
            <ac:spMk id="24" creationId="{622D2339-DFD1-4A93-84EC-B56A922DD060}"/>
          </ac:spMkLst>
        </pc:spChg>
        <pc:spChg chg="add mod">
          <ac:chgData name="哲睿 張" userId="2b29c42e-2974-440b-b7a8-035e8410c0d4" providerId="ADAL" clId="{4BD7EA12-137B-4B6A-88E5-438E6580219A}" dt="2021-06-21T06:50:59.631" v="4684" actId="571"/>
          <ac:spMkLst>
            <pc:docMk/>
            <pc:sldMk cId="2943157871" sldId="264"/>
            <ac:spMk id="26" creationId="{322CB499-AF0D-4B99-A896-463118CC0D44}"/>
          </ac:spMkLst>
        </pc:spChg>
        <pc:cxnChg chg="add mod">
          <ac:chgData name="哲睿 張" userId="2b29c42e-2974-440b-b7a8-035e8410c0d4" providerId="ADAL" clId="{4BD7EA12-137B-4B6A-88E5-438E6580219A}" dt="2021-06-21T06:28:27.828" v="4558" actId="1582"/>
          <ac:cxnSpMkLst>
            <pc:docMk/>
            <pc:sldMk cId="2943157871" sldId="264"/>
            <ac:cxnSpMk id="5" creationId="{5F2B05FF-824A-45F2-B083-0B41390FA546}"/>
          </ac:cxnSpMkLst>
        </pc:cxnChg>
        <pc:cxnChg chg="add mod">
          <ac:chgData name="哲睿 張" userId="2b29c42e-2974-440b-b7a8-035e8410c0d4" providerId="ADAL" clId="{4BD7EA12-137B-4B6A-88E5-438E6580219A}" dt="2021-06-21T06:28:38.440" v="4561" actId="1076"/>
          <ac:cxnSpMkLst>
            <pc:docMk/>
            <pc:sldMk cId="2943157871" sldId="264"/>
            <ac:cxnSpMk id="6" creationId="{BA0C2E6F-CC68-49DF-835E-4902DF7263E2}"/>
          </ac:cxnSpMkLst>
        </pc:cxnChg>
        <pc:cxnChg chg="add mod">
          <ac:chgData name="哲睿 張" userId="2b29c42e-2974-440b-b7a8-035e8410c0d4" providerId="ADAL" clId="{4BD7EA12-137B-4B6A-88E5-438E6580219A}" dt="2021-06-21T06:30:02.923" v="4630" actId="571"/>
          <ac:cxnSpMkLst>
            <pc:docMk/>
            <pc:sldMk cId="2943157871" sldId="264"/>
            <ac:cxnSpMk id="10" creationId="{ACE329F9-5C4C-4A9C-B574-7AAF80248653}"/>
          </ac:cxnSpMkLst>
        </pc:cxnChg>
        <pc:cxnChg chg="add mod">
          <ac:chgData name="哲睿 張" userId="2b29c42e-2974-440b-b7a8-035e8410c0d4" providerId="ADAL" clId="{4BD7EA12-137B-4B6A-88E5-438E6580219A}" dt="2021-06-21T06:30:09.770" v="4631" actId="571"/>
          <ac:cxnSpMkLst>
            <pc:docMk/>
            <pc:sldMk cId="2943157871" sldId="264"/>
            <ac:cxnSpMk id="11" creationId="{40D620EB-46EB-4376-9E7E-0925E2C29046}"/>
          </ac:cxnSpMkLst>
        </pc:cxnChg>
        <pc:cxnChg chg="add mod">
          <ac:chgData name="哲睿 張" userId="2b29c42e-2974-440b-b7a8-035e8410c0d4" providerId="ADAL" clId="{4BD7EA12-137B-4B6A-88E5-438E6580219A}" dt="2021-06-21T06:50:17.095" v="4666" actId="571"/>
          <ac:cxnSpMkLst>
            <pc:docMk/>
            <pc:sldMk cId="2943157871" sldId="264"/>
            <ac:cxnSpMk id="14" creationId="{E44BCB78-9712-42AE-AD57-2F36F91507A8}"/>
          </ac:cxnSpMkLst>
        </pc:cxnChg>
        <pc:cxnChg chg="add mod">
          <ac:chgData name="哲睿 張" userId="2b29c42e-2974-440b-b7a8-035e8410c0d4" providerId="ADAL" clId="{4BD7EA12-137B-4B6A-88E5-438E6580219A}" dt="2021-06-21T06:50:25.283" v="4673" actId="571"/>
          <ac:cxnSpMkLst>
            <pc:docMk/>
            <pc:sldMk cId="2943157871" sldId="264"/>
            <ac:cxnSpMk id="16" creationId="{5255DAE2-FA7C-41BA-AA9A-ADD005323F7B}"/>
          </ac:cxnSpMkLst>
        </pc:cxnChg>
        <pc:cxnChg chg="add del mod">
          <ac:chgData name="哲睿 張" userId="2b29c42e-2974-440b-b7a8-035e8410c0d4" providerId="ADAL" clId="{4BD7EA12-137B-4B6A-88E5-438E6580219A}" dt="2021-06-21T06:50:31.420" v="4675" actId="478"/>
          <ac:cxnSpMkLst>
            <pc:docMk/>
            <pc:sldMk cId="2943157871" sldId="264"/>
            <ac:cxnSpMk id="18" creationId="{470F44DD-8F14-4C76-B01E-201F08F14F02}"/>
          </ac:cxnSpMkLst>
        </pc:cxnChg>
        <pc:cxnChg chg="add mod">
          <ac:chgData name="哲睿 張" userId="2b29c42e-2974-440b-b7a8-035e8410c0d4" providerId="ADAL" clId="{4BD7EA12-137B-4B6A-88E5-438E6580219A}" dt="2021-06-21T06:50:59.631" v="4684" actId="571"/>
          <ac:cxnSpMkLst>
            <pc:docMk/>
            <pc:sldMk cId="2943157871" sldId="264"/>
            <ac:cxnSpMk id="19" creationId="{34F64794-12C0-4740-BE26-636E08DD74FE}"/>
          </ac:cxnSpMkLst>
        </pc:cxnChg>
        <pc:cxnChg chg="add mod">
          <ac:chgData name="哲睿 張" userId="2b29c42e-2974-440b-b7a8-035e8410c0d4" providerId="ADAL" clId="{4BD7EA12-137B-4B6A-88E5-438E6580219A}" dt="2021-06-21T06:50:59.631" v="4684" actId="571"/>
          <ac:cxnSpMkLst>
            <pc:docMk/>
            <pc:sldMk cId="2943157871" sldId="264"/>
            <ac:cxnSpMk id="20" creationId="{327B1761-DB98-4B77-90ED-1D9215E4B2E9}"/>
          </ac:cxnSpMkLst>
        </pc:cxnChg>
        <pc:cxnChg chg="add mod">
          <ac:chgData name="哲睿 張" userId="2b29c42e-2974-440b-b7a8-035e8410c0d4" providerId="ADAL" clId="{4BD7EA12-137B-4B6A-88E5-438E6580219A}" dt="2021-06-21T06:50:59.631" v="4684" actId="571"/>
          <ac:cxnSpMkLst>
            <pc:docMk/>
            <pc:sldMk cId="2943157871" sldId="264"/>
            <ac:cxnSpMk id="23" creationId="{CFDB6B6D-1A36-42E8-AAEC-23259579721C}"/>
          </ac:cxnSpMkLst>
        </pc:cxnChg>
        <pc:cxnChg chg="add mod">
          <ac:chgData name="哲睿 張" userId="2b29c42e-2974-440b-b7a8-035e8410c0d4" providerId="ADAL" clId="{4BD7EA12-137B-4B6A-88E5-438E6580219A}" dt="2021-06-21T06:50:59.631" v="4684" actId="571"/>
          <ac:cxnSpMkLst>
            <pc:docMk/>
            <pc:sldMk cId="2943157871" sldId="264"/>
            <ac:cxnSpMk id="25" creationId="{718A5CAA-87A8-431B-8621-EF11EED3753A}"/>
          </ac:cxnSpMkLst>
        </pc:cxnChg>
      </pc:sldChg>
      <pc:sldChg chg="addSp delSp modSp add del">
        <pc:chgData name="哲睿 張" userId="2b29c42e-2974-440b-b7a8-035e8410c0d4" providerId="ADAL" clId="{4BD7EA12-137B-4B6A-88E5-438E6580219A}" dt="2021-06-21T08:33:31.813" v="5312" actId="2696"/>
        <pc:sldMkLst>
          <pc:docMk/>
          <pc:sldMk cId="3742683530" sldId="265"/>
        </pc:sldMkLst>
        <pc:spChg chg="del">
          <ac:chgData name="哲睿 張" userId="2b29c42e-2974-440b-b7a8-035e8410c0d4" providerId="ADAL" clId="{4BD7EA12-137B-4B6A-88E5-438E6580219A}" dt="2021-06-21T06:51:18.850" v="4686" actId="478"/>
          <ac:spMkLst>
            <pc:docMk/>
            <pc:sldMk cId="3742683530" sldId="265"/>
            <ac:spMk id="2" creationId="{06C98535-9EB9-4783-8F51-028B38B7191D}"/>
          </ac:spMkLst>
        </pc:spChg>
        <pc:spChg chg="del">
          <ac:chgData name="哲睿 張" userId="2b29c42e-2974-440b-b7a8-035e8410c0d4" providerId="ADAL" clId="{4BD7EA12-137B-4B6A-88E5-438E6580219A}" dt="2021-06-21T06:51:19.407" v="4687" actId="478"/>
          <ac:spMkLst>
            <pc:docMk/>
            <pc:sldMk cId="3742683530" sldId="265"/>
            <ac:spMk id="3" creationId="{9DEAC61B-3208-4130-ACFB-1F2EB547CB1E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9" creationId="{6D72F202-295B-4822-9DA6-1ACEF5EC0E43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10" creationId="{B24914F9-A6A5-4BDA-82F3-856EADE570CF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24" creationId="{6545672F-0190-4880-858D-8B948877FCA3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25" creationId="{3C71A3D0-FCF8-4632-BA75-BECC2DFFB089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36" creationId="{221A4EC7-4CA6-4068-A399-A9FB0245A1E7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37" creationId="{71DB26C4-ED82-47FD-AF61-2C64B599A63F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42" creationId="{00173744-3A7C-4FFE-8E06-C65D946DEF8E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43" creationId="{628CD15D-125F-45F8-9AA0-F9A28F46C93B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48" creationId="{14493797-51A1-4F9F-8E69-B4ED5EFE5980}"/>
          </ac:spMkLst>
        </pc:spChg>
        <pc:spChg chg="add mod">
          <ac:chgData name="哲睿 張" userId="2b29c42e-2974-440b-b7a8-035e8410c0d4" providerId="ADAL" clId="{4BD7EA12-137B-4B6A-88E5-438E6580219A}" dt="2021-06-21T06:59:51.645" v="4852" actId="1038"/>
          <ac:spMkLst>
            <pc:docMk/>
            <pc:sldMk cId="3742683530" sldId="265"/>
            <ac:spMk id="49" creationId="{82E38B0F-6322-42E9-B61A-8F3448E47B4D}"/>
          </ac:spMkLst>
        </pc:spChg>
        <pc:spChg chg="add del mod">
          <ac:chgData name="哲睿 張" userId="2b29c42e-2974-440b-b7a8-035e8410c0d4" providerId="ADAL" clId="{4BD7EA12-137B-4B6A-88E5-438E6580219A}" dt="2021-06-21T07:07:01.131" v="5043"/>
          <ac:spMkLst>
            <pc:docMk/>
            <pc:sldMk cId="3742683530" sldId="265"/>
            <ac:spMk id="52" creationId="{A005C9E7-FF4C-4CD0-9970-71DAD0D22299}"/>
          </ac:spMkLst>
        </pc:spChg>
        <pc:spChg chg="add del mod">
          <ac:chgData name="哲睿 張" userId="2b29c42e-2974-440b-b7a8-035e8410c0d4" providerId="ADAL" clId="{4BD7EA12-137B-4B6A-88E5-438E6580219A}" dt="2021-06-21T07:07:01.131" v="5043"/>
          <ac:spMkLst>
            <pc:docMk/>
            <pc:sldMk cId="3742683530" sldId="265"/>
            <ac:spMk id="55" creationId="{02FD8E02-3A60-427A-8F30-F09EB161D168}"/>
          </ac:spMkLst>
        </pc:spChg>
        <pc:spChg chg="add del mod">
          <ac:chgData name="哲睿 張" userId="2b29c42e-2974-440b-b7a8-035e8410c0d4" providerId="ADAL" clId="{4BD7EA12-137B-4B6A-88E5-438E6580219A}" dt="2021-06-21T07:07:01.131" v="5043"/>
          <ac:spMkLst>
            <pc:docMk/>
            <pc:sldMk cId="3742683530" sldId="265"/>
            <ac:spMk id="56" creationId="{70A6823F-24B1-48E5-8AE5-6C7C1EE674A0}"/>
          </ac:spMkLst>
        </pc:spChg>
        <pc:spChg chg="add del mod">
          <ac:chgData name="哲睿 張" userId="2b29c42e-2974-440b-b7a8-035e8410c0d4" providerId="ADAL" clId="{4BD7EA12-137B-4B6A-88E5-438E6580219A}" dt="2021-06-21T07:07:01.131" v="5043"/>
          <ac:spMkLst>
            <pc:docMk/>
            <pc:sldMk cId="3742683530" sldId="265"/>
            <ac:spMk id="57" creationId="{EC4F1409-2A97-4304-AA0A-9FEFA1D01D7E}"/>
          </ac:spMkLst>
        </pc:spChg>
        <pc:spChg chg="add del mod">
          <ac:chgData name="哲睿 張" userId="2b29c42e-2974-440b-b7a8-035e8410c0d4" providerId="ADAL" clId="{4BD7EA12-137B-4B6A-88E5-438E6580219A}" dt="2021-06-21T07:07:01.131" v="5043"/>
          <ac:spMkLst>
            <pc:docMk/>
            <pc:sldMk cId="3742683530" sldId="265"/>
            <ac:spMk id="64" creationId="{D1DA65AC-39F2-4BAD-B63B-768CE946D577}"/>
          </ac:spMkLst>
        </pc:sp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5" creationId="{036AB1B0-5DB5-4AED-B9B8-F13E14ADFC76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7" creationId="{F11B63F5-F5AB-475A-A4E3-1C9F40835044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8" creationId="{E245E432-19D0-4DF0-9DB6-89EC2C248258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12" creationId="{EDE06D2E-08B9-4562-B5D1-26D468A6E64B}"/>
          </ac:cxnSpMkLst>
        </pc:cxnChg>
        <pc:cxnChg chg="add del mod">
          <ac:chgData name="哲睿 張" userId="2b29c42e-2974-440b-b7a8-035e8410c0d4" providerId="ADAL" clId="{4BD7EA12-137B-4B6A-88E5-438E6580219A}" dt="2021-06-21T06:54:25.155" v="4748" actId="11529"/>
          <ac:cxnSpMkLst>
            <pc:docMk/>
            <pc:sldMk cId="3742683530" sldId="265"/>
            <ac:cxnSpMk id="17" creationId="{033F0EDF-5C82-4F60-AA67-B9AAF79658D4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19" creationId="{2BB40599-D093-4EB5-BA99-66E37D84A648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21" creationId="{BD922BCC-FF40-4AA7-8583-731B916B6F34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22" creationId="{3193F487-978C-4964-B79C-354C12CCD0C0}"/>
          </ac:cxnSpMkLst>
        </pc:cxnChg>
        <pc:cxnChg chg="add del mod">
          <ac:chgData name="哲睿 張" userId="2b29c42e-2974-440b-b7a8-035e8410c0d4" providerId="ADAL" clId="{4BD7EA12-137B-4B6A-88E5-438E6580219A}" dt="2021-06-21T06:57:54.633" v="4799" actId="478"/>
          <ac:cxnSpMkLst>
            <pc:docMk/>
            <pc:sldMk cId="3742683530" sldId="265"/>
            <ac:cxnSpMk id="26" creationId="{E48F20C3-E41E-49D0-BF44-314BB5CBB88F}"/>
          </ac:cxnSpMkLst>
        </pc:cxnChg>
        <pc:cxnChg chg="add del mod">
          <ac:chgData name="哲睿 張" userId="2b29c42e-2974-440b-b7a8-035e8410c0d4" providerId="ADAL" clId="{4BD7EA12-137B-4B6A-88E5-438E6580219A}" dt="2021-06-21T06:57:40.405" v="4794" actId="478"/>
          <ac:cxnSpMkLst>
            <pc:docMk/>
            <pc:sldMk cId="3742683530" sldId="265"/>
            <ac:cxnSpMk id="28" creationId="{DA7652B1-9E3B-4CC6-B737-C1B44CBB889E}"/>
          </ac:cxnSpMkLst>
        </pc:cxnChg>
        <pc:cxnChg chg="add del mod">
          <ac:chgData name="哲睿 張" userId="2b29c42e-2974-440b-b7a8-035e8410c0d4" providerId="ADAL" clId="{4BD7EA12-137B-4B6A-88E5-438E6580219A}" dt="2021-06-21T06:57:53.663" v="4798" actId="478"/>
          <ac:cxnSpMkLst>
            <pc:docMk/>
            <pc:sldMk cId="3742683530" sldId="265"/>
            <ac:cxnSpMk id="31" creationId="{35E8AC09-568A-48A9-BD1F-A8AA980FE77B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2" creationId="{1DC4D543-1A85-4D25-95D7-49C28A68C4F2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3" creationId="{98BA8276-CC1C-4699-9C78-49AE8FEE792D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4" creationId="{78F503C1-F45E-4197-8C3F-D4FE439938E2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5" creationId="{E50D7CAD-E7B3-45C1-A274-9C647566AE29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8" creationId="{4516A5F9-74C0-429F-9C2C-2A3D157A52CA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39" creationId="{88E9B65A-C696-4C02-BDDE-786E70A29980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0" creationId="{C13816DD-7C8F-4B60-82D1-55CBE14B6DBF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1" creationId="{E88341D0-EDFE-4416-A0CB-CA354995C684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4" creationId="{9CCD967C-7051-4C2B-A4E4-B175FF33725A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5" creationId="{ED60B5F2-2C70-4BD4-8503-160ECDBD55D5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6" creationId="{1C352EF5-160A-4813-971A-97F2CF328E7C}"/>
          </ac:cxnSpMkLst>
        </pc:cxnChg>
        <pc:cxnChg chg="add mod">
          <ac:chgData name="哲睿 張" userId="2b29c42e-2974-440b-b7a8-035e8410c0d4" providerId="ADAL" clId="{4BD7EA12-137B-4B6A-88E5-438E6580219A}" dt="2021-06-21T06:59:51.645" v="4852" actId="1038"/>
          <ac:cxnSpMkLst>
            <pc:docMk/>
            <pc:sldMk cId="3742683530" sldId="265"/>
            <ac:cxnSpMk id="47" creationId="{9D2FB28D-03F2-4D8C-B476-CB50F5B84DBA}"/>
          </ac:cxnSpMkLst>
        </pc:cxnChg>
        <pc:cxnChg chg="add del mod">
          <ac:chgData name="哲睿 張" userId="2b29c42e-2974-440b-b7a8-035e8410c0d4" providerId="ADAL" clId="{4BD7EA12-137B-4B6A-88E5-438E6580219A}" dt="2021-06-21T07:07:01.131" v="5043"/>
          <ac:cxnSpMkLst>
            <pc:docMk/>
            <pc:sldMk cId="3742683530" sldId="265"/>
            <ac:cxnSpMk id="54" creationId="{69275F1B-402A-4247-A78C-1B6C42EE970B}"/>
          </ac:cxnSpMkLst>
        </pc:cxnChg>
        <pc:cxnChg chg="add del mod">
          <ac:chgData name="哲睿 張" userId="2b29c42e-2974-440b-b7a8-035e8410c0d4" providerId="ADAL" clId="{4BD7EA12-137B-4B6A-88E5-438E6580219A}" dt="2021-06-21T07:07:01.131" v="5043"/>
          <ac:cxnSpMkLst>
            <pc:docMk/>
            <pc:sldMk cId="3742683530" sldId="265"/>
            <ac:cxnSpMk id="59" creationId="{606A5EDC-A6DA-4884-9C8D-D3F643C5DE59}"/>
          </ac:cxnSpMkLst>
        </pc:cxnChg>
      </pc:sldChg>
      <pc:sldChg chg="addSp delSp modSp add del">
        <pc:chgData name="哲睿 張" userId="2b29c42e-2974-440b-b7a8-035e8410c0d4" providerId="ADAL" clId="{4BD7EA12-137B-4B6A-88E5-438E6580219A}" dt="2021-06-21T08:33:33.306" v="5313" actId="2696"/>
        <pc:sldMkLst>
          <pc:docMk/>
          <pc:sldMk cId="1046303641" sldId="266"/>
        </pc:sldMkLst>
        <pc:spChg chg="del">
          <ac:chgData name="哲睿 張" userId="2b29c42e-2974-440b-b7a8-035e8410c0d4" providerId="ADAL" clId="{4BD7EA12-137B-4B6A-88E5-438E6580219A}" dt="2021-06-21T07:07:04.924" v="5045" actId="478"/>
          <ac:spMkLst>
            <pc:docMk/>
            <pc:sldMk cId="1046303641" sldId="266"/>
            <ac:spMk id="2" creationId="{6307FB46-3837-48AD-BB47-445DFE959BAF}"/>
          </ac:spMkLst>
        </pc:spChg>
        <pc:spChg chg="del">
          <ac:chgData name="哲睿 張" userId="2b29c42e-2974-440b-b7a8-035e8410c0d4" providerId="ADAL" clId="{4BD7EA12-137B-4B6A-88E5-438E6580219A}" dt="2021-06-21T07:07:04.218" v="5044" actId="478"/>
          <ac:spMkLst>
            <pc:docMk/>
            <pc:sldMk cId="1046303641" sldId="266"/>
            <ac:spMk id="3" creationId="{9E9E35F6-86C1-440B-9835-706911E7429E}"/>
          </ac:spMkLst>
        </pc:spChg>
        <pc:spChg chg="add mod">
          <ac:chgData name="哲睿 張" userId="2b29c42e-2974-440b-b7a8-035e8410c0d4" providerId="ADAL" clId="{4BD7EA12-137B-4B6A-88E5-438E6580219A}" dt="2021-06-21T07:17:27.852" v="5277" actId="20577"/>
          <ac:spMkLst>
            <pc:docMk/>
            <pc:sldMk cId="1046303641" sldId="266"/>
            <ac:spMk id="4" creationId="{AAFC0142-92AB-4DFC-97AD-BAC7FFC71B1E}"/>
          </ac:spMkLst>
        </pc:spChg>
        <pc:spChg chg="add mod">
          <ac:chgData name="哲睿 張" userId="2b29c42e-2974-440b-b7a8-035e8410c0d4" providerId="ADAL" clId="{4BD7EA12-137B-4B6A-88E5-438E6580219A}" dt="2021-06-21T07:14:29.499" v="5218" actId="1076"/>
          <ac:spMkLst>
            <pc:docMk/>
            <pc:sldMk cId="1046303641" sldId="266"/>
            <ac:spMk id="6" creationId="{23E9EAEA-1CB4-40B5-8974-1E064A77A0FC}"/>
          </ac:spMkLst>
        </pc:spChg>
        <pc:spChg chg="add mod">
          <ac:chgData name="哲睿 張" userId="2b29c42e-2974-440b-b7a8-035e8410c0d4" providerId="ADAL" clId="{4BD7EA12-137B-4B6A-88E5-438E6580219A}" dt="2021-06-21T07:08:39.975" v="5128" actId="164"/>
          <ac:spMkLst>
            <pc:docMk/>
            <pc:sldMk cId="1046303641" sldId="266"/>
            <ac:spMk id="7" creationId="{AB1C7A87-3925-4E3E-82CF-ECD13753573C}"/>
          </ac:spMkLst>
        </pc:spChg>
        <pc:spChg chg="add mod">
          <ac:chgData name="哲睿 張" userId="2b29c42e-2974-440b-b7a8-035e8410c0d4" providerId="ADAL" clId="{4BD7EA12-137B-4B6A-88E5-438E6580219A}" dt="2021-06-21T07:14:47.842" v="5223" actId="1076"/>
          <ac:spMkLst>
            <pc:docMk/>
            <pc:sldMk cId="1046303641" sldId="266"/>
            <ac:spMk id="8" creationId="{912497D7-E7C9-4E63-8349-9E5A5C8A4822}"/>
          </ac:spMkLst>
        </pc:spChg>
        <pc:spChg chg="add mod">
          <ac:chgData name="哲睿 張" userId="2b29c42e-2974-440b-b7a8-035e8410c0d4" providerId="ADAL" clId="{4BD7EA12-137B-4B6A-88E5-438E6580219A}" dt="2021-06-21T07:13:44.320" v="5190" actId="1076"/>
          <ac:spMkLst>
            <pc:docMk/>
            <pc:sldMk cId="1046303641" sldId="266"/>
            <ac:spMk id="10" creationId="{1B33BD9C-A7CD-4C45-A825-425226C50E8E}"/>
          </ac:spMkLst>
        </pc:spChg>
        <pc:spChg chg="add mod">
          <ac:chgData name="哲睿 張" userId="2b29c42e-2974-440b-b7a8-035e8410c0d4" providerId="ADAL" clId="{4BD7EA12-137B-4B6A-88E5-438E6580219A}" dt="2021-06-21T07:07:26.865" v="5052" actId="571"/>
          <ac:spMkLst>
            <pc:docMk/>
            <pc:sldMk cId="1046303641" sldId="266"/>
            <ac:spMk id="11" creationId="{3330B2D4-F369-45B8-A93A-9FEF703B1D3C}"/>
          </ac:spMkLst>
        </pc:spChg>
        <pc:spChg chg="add mod">
          <ac:chgData name="哲睿 張" userId="2b29c42e-2974-440b-b7a8-035e8410c0d4" providerId="ADAL" clId="{4BD7EA12-137B-4B6A-88E5-438E6580219A}" dt="2021-06-21T07:09:50.012" v="5165" actId="20577"/>
          <ac:spMkLst>
            <pc:docMk/>
            <pc:sldMk cId="1046303641" sldId="266"/>
            <ac:spMk id="12" creationId="{D6E2204A-70D6-48E6-9185-133795623701}"/>
          </ac:spMkLst>
        </pc:spChg>
        <pc:spChg chg="add mod topLvl">
          <ac:chgData name="哲睿 張" userId="2b29c42e-2974-440b-b7a8-035e8410c0d4" providerId="ADAL" clId="{4BD7EA12-137B-4B6A-88E5-438E6580219A}" dt="2021-06-21T07:14:44.321" v="5221" actId="165"/>
          <ac:spMkLst>
            <pc:docMk/>
            <pc:sldMk cId="1046303641" sldId="266"/>
            <ac:spMk id="16" creationId="{303C8866-8225-40E2-B523-B13D27144D11}"/>
          </ac:spMkLst>
        </pc:spChg>
        <pc:spChg chg="add mod">
          <ac:chgData name="哲睿 張" userId="2b29c42e-2974-440b-b7a8-035e8410c0d4" providerId="ADAL" clId="{4BD7EA12-137B-4B6A-88E5-438E6580219A}" dt="2021-06-21T07:16:40.248" v="5262" actId="555"/>
          <ac:spMkLst>
            <pc:docMk/>
            <pc:sldMk cId="1046303641" sldId="266"/>
            <ac:spMk id="30" creationId="{F80C058C-C988-44B8-ADA0-2C1E994A4948}"/>
          </ac:spMkLst>
        </pc:spChg>
        <pc:spChg chg="add mod">
          <ac:chgData name="哲睿 張" userId="2b29c42e-2974-440b-b7a8-035e8410c0d4" providerId="ADAL" clId="{4BD7EA12-137B-4B6A-88E5-438E6580219A}" dt="2021-06-21T07:16:40.248" v="5262" actId="555"/>
          <ac:spMkLst>
            <pc:docMk/>
            <pc:sldMk cId="1046303641" sldId="266"/>
            <ac:spMk id="31" creationId="{EB6B5434-7B4A-4ACD-B0CF-FC4845AD6D47}"/>
          </ac:spMkLst>
        </pc:spChg>
        <pc:spChg chg="add mod">
          <ac:chgData name="哲睿 張" userId="2b29c42e-2974-440b-b7a8-035e8410c0d4" providerId="ADAL" clId="{4BD7EA12-137B-4B6A-88E5-438E6580219A}" dt="2021-06-21T07:17:41.538" v="5282" actId="1035"/>
          <ac:spMkLst>
            <pc:docMk/>
            <pc:sldMk cId="1046303641" sldId="266"/>
            <ac:spMk id="36" creationId="{188E8068-7D8C-4F63-98D0-6F6657C01B1E}"/>
          </ac:spMkLst>
        </pc:spChg>
        <pc:grpChg chg="add mod topLvl">
          <ac:chgData name="哲睿 張" userId="2b29c42e-2974-440b-b7a8-035e8410c0d4" providerId="ADAL" clId="{4BD7EA12-137B-4B6A-88E5-438E6580219A}" dt="2021-06-21T07:17:38.332" v="5278" actId="571"/>
          <ac:grpSpMkLst>
            <pc:docMk/>
            <pc:sldMk cId="1046303641" sldId="266"/>
            <ac:grpSpMk id="14" creationId="{F815A0B5-9785-41D2-802B-78CC11DBB056}"/>
          </ac:grpSpMkLst>
        </pc:grpChg>
        <pc:grpChg chg="add mod topLvl">
          <ac:chgData name="哲睿 張" userId="2b29c42e-2974-440b-b7a8-035e8410c0d4" providerId="ADAL" clId="{4BD7EA12-137B-4B6A-88E5-438E6580219A}" dt="2021-06-21T07:14:44.321" v="5221" actId="165"/>
          <ac:grpSpMkLst>
            <pc:docMk/>
            <pc:sldMk cId="1046303641" sldId="266"/>
            <ac:grpSpMk id="15" creationId="{B1213C8E-585E-4A6D-9204-BAEACAE7CA91}"/>
          </ac:grpSpMkLst>
        </pc:grpChg>
        <pc:grpChg chg="add mod">
          <ac:chgData name="哲睿 張" userId="2b29c42e-2974-440b-b7a8-035e8410c0d4" providerId="ADAL" clId="{4BD7EA12-137B-4B6A-88E5-438E6580219A}" dt="2021-06-21T07:10:30.363" v="5174" actId="571"/>
          <ac:grpSpMkLst>
            <pc:docMk/>
            <pc:sldMk cId="1046303641" sldId="266"/>
            <ac:grpSpMk id="17" creationId="{A446BBDF-378C-4418-A80F-FF3D641CD9B0}"/>
          </ac:grpSpMkLst>
        </pc:grpChg>
        <pc:grpChg chg="add del mod">
          <ac:chgData name="哲睿 張" userId="2b29c42e-2974-440b-b7a8-035e8410c0d4" providerId="ADAL" clId="{4BD7EA12-137B-4B6A-88E5-438E6580219A}" dt="2021-06-21T07:17:38.332" v="5278" actId="571"/>
          <ac:grpSpMkLst>
            <pc:docMk/>
            <pc:sldMk cId="1046303641" sldId="266"/>
            <ac:grpSpMk id="29" creationId="{57F461FD-12FC-447F-A7D2-80E6C41BD68E}"/>
          </ac:grpSpMkLst>
        </pc:grpChg>
        <pc:cxnChg chg="add mod">
          <ac:chgData name="哲睿 張" userId="2b29c42e-2974-440b-b7a8-035e8410c0d4" providerId="ADAL" clId="{4BD7EA12-137B-4B6A-88E5-438E6580219A}" dt="2021-06-21T07:08:39.975" v="5128" actId="164"/>
          <ac:cxnSpMkLst>
            <pc:docMk/>
            <pc:sldMk cId="1046303641" sldId="266"/>
            <ac:cxnSpMk id="5" creationId="{EDE791A0-F59C-4B25-B760-B4D088688ECE}"/>
          </ac:cxnSpMkLst>
        </pc:cxnChg>
        <pc:cxnChg chg="add mod">
          <ac:chgData name="哲睿 張" userId="2b29c42e-2974-440b-b7a8-035e8410c0d4" providerId="ADAL" clId="{4BD7EA12-137B-4B6A-88E5-438E6580219A}" dt="2021-06-21T07:16:40.248" v="5262" actId="555"/>
          <ac:cxnSpMkLst>
            <pc:docMk/>
            <pc:sldMk cId="1046303641" sldId="266"/>
            <ac:cxnSpMk id="9" creationId="{B2005924-5B4F-4F2E-864C-7307CB91A817}"/>
          </ac:cxnSpMkLst>
        </pc:cxnChg>
        <pc:cxnChg chg="add mod">
          <ac:chgData name="哲睿 張" userId="2b29c42e-2974-440b-b7a8-035e8410c0d4" providerId="ADAL" clId="{4BD7EA12-137B-4B6A-88E5-438E6580219A}" dt="2021-06-21T07:09:00.731" v="5130" actId="164"/>
          <ac:cxnSpMkLst>
            <pc:docMk/>
            <pc:sldMk cId="1046303641" sldId="266"/>
            <ac:cxnSpMk id="13" creationId="{C3A920C4-0176-4D4A-875E-4238FF658601}"/>
          </ac:cxnSpMkLst>
        </pc:cxnChg>
        <pc:cxnChg chg="add del mod">
          <ac:chgData name="哲睿 張" userId="2b29c42e-2974-440b-b7a8-035e8410c0d4" providerId="ADAL" clId="{4BD7EA12-137B-4B6A-88E5-438E6580219A}" dt="2021-06-21T07:10:55.283" v="5178" actId="478"/>
          <ac:cxnSpMkLst>
            <pc:docMk/>
            <pc:sldMk cId="1046303641" sldId="266"/>
            <ac:cxnSpMk id="26" creationId="{FD756469-085F-44BB-86FC-BA2963DA72DD}"/>
          </ac:cxnSpMkLst>
        </pc:cxnChg>
        <pc:cxnChg chg="add del mod">
          <ac:chgData name="哲睿 張" userId="2b29c42e-2974-440b-b7a8-035e8410c0d4" providerId="ADAL" clId="{4BD7EA12-137B-4B6A-88E5-438E6580219A}" dt="2021-06-21T07:10:53.875" v="5177" actId="478"/>
          <ac:cxnSpMkLst>
            <pc:docMk/>
            <pc:sldMk cId="1046303641" sldId="266"/>
            <ac:cxnSpMk id="28" creationId="{99E25183-C278-4931-BC08-355EFCA1056B}"/>
          </ac:cxnSpMkLst>
        </pc:cxnChg>
        <pc:cxnChg chg="add mod">
          <ac:chgData name="哲睿 張" userId="2b29c42e-2974-440b-b7a8-035e8410c0d4" providerId="ADAL" clId="{4BD7EA12-137B-4B6A-88E5-438E6580219A}" dt="2021-06-21T07:17:15.457" v="5266" actId="1582"/>
          <ac:cxnSpMkLst>
            <pc:docMk/>
            <pc:sldMk cId="1046303641" sldId="266"/>
            <ac:cxnSpMk id="34" creationId="{3CCD8F19-8B4C-4393-ABF3-ED0776D9025B}"/>
          </ac:cxnSpMkLst>
        </pc:cxnChg>
        <pc:cxnChg chg="add del mod">
          <ac:chgData name="哲睿 張" userId="2b29c42e-2974-440b-b7a8-035e8410c0d4" providerId="ADAL" clId="{4BD7EA12-137B-4B6A-88E5-438E6580219A}" dt="2021-06-21T07:19:19.339" v="5287" actId="478"/>
          <ac:cxnSpMkLst>
            <pc:docMk/>
            <pc:sldMk cId="1046303641" sldId="266"/>
            <ac:cxnSpMk id="38" creationId="{CCAB9E92-8139-47E2-906B-668B726036E6}"/>
          </ac:cxnSpMkLst>
        </pc:cxnChg>
        <pc:cxnChg chg="add del mod">
          <ac:chgData name="哲睿 張" userId="2b29c42e-2974-440b-b7a8-035e8410c0d4" providerId="ADAL" clId="{4BD7EA12-137B-4B6A-88E5-438E6580219A}" dt="2021-06-21T07:19:19.339" v="5287" actId="478"/>
          <ac:cxnSpMkLst>
            <pc:docMk/>
            <pc:sldMk cId="1046303641" sldId="266"/>
            <ac:cxnSpMk id="39" creationId="{B37B6867-C7ED-459F-B2F9-404D8AE68757}"/>
          </ac:cxnSpMkLst>
        </pc:cxnChg>
      </pc:sldChg>
      <pc:sldChg chg="addSp delSp modSp add ord">
        <pc:chgData name="哲睿 張" userId="2b29c42e-2974-440b-b7a8-035e8410c0d4" providerId="ADAL" clId="{4BD7EA12-137B-4B6A-88E5-438E6580219A}" dt="2021-06-21T10:17:43.530" v="5617" actId="14100"/>
        <pc:sldMkLst>
          <pc:docMk/>
          <pc:sldMk cId="3476862321" sldId="267"/>
        </pc:sldMkLst>
        <pc:spChg chg="del">
          <ac:chgData name="哲睿 張" userId="2b29c42e-2974-440b-b7a8-035e8410c0d4" providerId="ADAL" clId="{4BD7EA12-137B-4B6A-88E5-438E6580219A}" dt="2021-06-21T08:25:23.012" v="5290" actId="478"/>
          <ac:spMkLst>
            <pc:docMk/>
            <pc:sldMk cId="3476862321" sldId="267"/>
            <ac:spMk id="2" creationId="{9D4610A2-D753-4DE6-94BF-2AA0836406F5}"/>
          </ac:spMkLst>
        </pc:spChg>
        <pc:spChg chg="del">
          <ac:chgData name="哲睿 張" userId="2b29c42e-2974-440b-b7a8-035e8410c0d4" providerId="ADAL" clId="{4BD7EA12-137B-4B6A-88E5-438E6580219A}" dt="2021-06-21T08:25:21.408" v="5289" actId="478"/>
          <ac:spMkLst>
            <pc:docMk/>
            <pc:sldMk cId="3476862321" sldId="267"/>
            <ac:spMk id="3" creationId="{26FAF8C7-54A2-4F9A-B2D8-1F6EDC1E0833}"/>
          </ac:spMkLst>
        </pc:spChg>
        <pc:picChg chg="add del mod">
          <ac:chgData name="哲睿 張" userId="2b29c42e-2974-440b-b7a8-035e8410c0d4" providerId="ADAL" clId="{4BD7EA12-137B-4B6A-88E5-438E6580219A}" dt="2021-06-21T08:25:54.796" v="5298" actId="478"/>
          <ac:picMkLst>
            <pc:docMk/>
            <pc:sldMk cId="3476862321" sldId="267"/>
            <ac:picMk id="4" creationId="{70E9F96C-0299-4E4C-80F4-0B0CD299AB55}"/>
          </ac:picMkLst>
        </pc:picChg>
        <pc:picChg chg="add del mod">
          <ac:chgData name="哲睿 張" userId="2b29c42e-2974-440b-b7a8-035e8410c0d4" providerId="ADAL" clId="{4BD7EA12-137B-4B6A-88E5-438E6580219A}" dt="2021-06-21T08:30:39.673" v="5305" actId="478"/>
          <ac:picMkLst>
            <pc:docMk/>
            <pc:sldMk cId="3476862321" sldId="267"/>
            <ac:picMk id="5" creationId="{0E72B25F-6382-4326-8EF0-315113DACA17}"/>
          </ac:picMkLst>
        </pc:picChg>
        <pc:picChg chg="add del mod">
          <ac:chgData name="哲睿 張" userId="2b29c42e-2974-440b-b7a8-035e8410c0d4" providerId="ADAL" clId="{4BD7EA12-137B-4B6A-88E5-438E6580219A}" dt="2021-06-21T10:11:50.757" v="5608" actId="478"/>
          <ac:picMkLst>
            <pc:docMk/>
            <pc:sldMk cId="3476862321" sldId="267"/>
            <ac:picMk id="6" creationId="{4D8CC44F-3BB8-41DE-8853-695A9E2116BD}"/>
          </ac:picMkLst>
        </pc:picChg>
        <pc:picChg chg="add del mod">
          <ac:chgData name="哲睿 張" userId="2b29c42e-2974-440b-b7a8-035e8410c0d4" providerId="ADAL" clId="{4BD7EA12-137B-4B6A-88E5-438E6580219A}" dt="2021-06-21T10:17:36.967" v="5614" actId="478"/>
          <ac:picMkLst>
            <pc:docMk/>
            <pc:sldMk cId="3476862321" sldId="267"/>
            <ac:picMk id="7" creationId="{F40D04F6-1D7F-4549-BD08-D78EA2F2ACBD}"/>
          </ac:picMkLst>
        </pc:picChg>
        <pc:picChg chg="add mod">
          <ac:chgData name="哲睿 張" userId="2b29c42e-2974-440b-b7a8-035e8410c0d4" providerId="ADAL" clId="{4BD7EA12-137B-4B6A-88E5-438E6580219A}" dt="2021-06-21T10:17:43.530" v="5617" actId="14100"/>
          <ac:picMkLst>
            <pc:docMk/>
            <pc:sldMk cId="3476862321" sldId="267"/>
            <ac:picMk id="8" creationId="{AF579403-3CE9-4647-A739-03F1E1EF12BA}"/>
          </ac:picMkLst>
        </pc:picChg>
      </pc:sldChg>
      <pc:sldChg chg="addSp delSp modSp add ord">
        <pc:chgData name="哲睿 張" userId="2b29c42e-2974-440b-b7a8-035e8410c0d4" providerId="ADAL" clId="{4BD7EA12-137B-4B6A-88E5-438E6580219A}" dt="2021-06-21T10:12:11.396" v="5613"/>
        <pc:sldMkLst>
          <pc:docMk/>
          <pc:sldMk cId="1659348503" sldId="268"/>
        </pc:sldMkLst>
        <pc:spChg chg="del">
          <ac:chgData name="哲睿 張" userId="2b29c42e-2974-440b-b7a8-035e8410c0d4" providerId="ADAL" clId="{4BD7EA12-137B-4B6A-88E5-438E6580219A}" dt="2021-06-21T09:24:53.546" v="5316" actId="478"/>
          <ac:spMkLst>
            <pc:docMk/>
            <pc:sldMk cId="1659348503" sldId="268"/>
            <ac:spMk id="2" creationId="{9B64799E-F3FB-4E6A-A9A4-685ADF9375ED}"/>
          </ac:spMkLst>
        </pc:spChg>
        <pc:spChg chg="del">
          <ac:chgData name="哲睿 張" userId="2b29c42e-2974-440b-b7a8-035e8410c0d4" providerId="ADAL" clId="{4BD7EA12-137B-4B6A-88E5-438E6580219A}" dt="2021-06-21T09:24:51.882" v="5315" actId="478"/>
          <ac:spMkLst>
            <pc:docMk/>
            <pc:sldMk cId="1659348503" sldId="268"/>
            <ac:spMk id="3" creationId="{B47AEB3E-D8BC-43F4-BEE0-5C082F0295B1}"/>
          </ac:spMkLst>
        </pc:spChg>
        <pc:picChg chg="add mod">
          <ac:chgData name="哲睿 張" userId="2b29c42e-2974-440b-b7a8-035e8410c0d4" providerId="ADAL" clId="{4BD7EA12-137B-4B6A-88E5-438E6580219A}" dt="2021-06-21T09:25:06.932" v="5322" actId="14100"/>
          <ac:picMkLst>
            <pc:docMk/>
            <pc:sldMk cId="1659348503" sldId="268"/>
            <ac:picMk id="4" creationId="{4DD59D1F-ECA7-4107-9C9E-C8DB99C17E79}"/>
          </ac:picMkLst>
        </pc:picChg>
      </pc:sldChg>
      <pc:sldChg chg="addSp delSp modSp add">
        <pc:chgData name="哲睿 張" userId="2b29c42e-2974-440b-b7a8-035e8410c0d4" providerId="ADAL" clId="{4BD7EA12-137B-4B6A-88E5-438E6580219A}" dt="2021-06-21T10:46:48.045" v="5778" actId="732"/>
        <pc:sldMkLst>
          <pc:docMk/>
          <pc:sldMk cId="3172101481" sldId="269"/>
        </pc:sldMkLst>
        <pc:spChg chg="del">
          <ac:chgData name="哲睿 張" userId="2b29c42e-2974-440b-b7a8-035e8410c0d4" providerId="ADAL" clId="{4BD7EA12-137B-4B6A-88E5-438E6580219A}" dt="2021-06-21T09:34:49.632" v="5333" actId="478"/>
          <ac:spMkLst>
            <pc:docMk/>
            <pc:sldMk cId="3172101481" sldId="269"/>
            <ac:spMk id="2" creationId="{0C4FE500-1BA2-466A-8700-3087EC230FDD}"/>
          </ac:spMkLst>
        </pc:spChg>
        <pc:spChg chg="del">
          <ac:chgData name="哲睿 張" userId="2b29c42e-2974-440b-b7a8-035e8410c0d4" providerId="ADAL" clId="{4BD7EA12-137B-4B6A-88E5-438E6580219A}" dt="2021-06-21T09:34:48.278" v="5332" actId="478"/>
          <ac:spMkLst>
            <pc:docMk/>
            <pc:sldMk cId="3172101481" sldId="269"/>
            <ac:spMk id="3" creationId="{7C365143-A6CD-4232-A0D5-28EAE647539C}"/>
          </ac:spMkLst>
        </pc:spChg>
        <pc:picChg chg="add del mod modCrop">
          <ac:chgData name="哲睿 張" userId="2b29c42e-2974-440b-b7a8-035e8410c0d4" providerId="ADAL" clId="{4BD7EA12-137B-4B6A-88E5-438E6580219A}" dt="2021-06-21T10:45:56.984" v="5768" actId="478"/>
          <ac:picMkLst>
            <pc:docMk/>
            <pc:sldMk cId="3172101481" sldId="269"/>
            <ac:picMk id="4" creationId="{65D16513-0B2E-44A3-8EE8-7ECA3AC28649}"/>
          </ac:picMkLst>
        </pc:picChg>
        <pc:picChg chg="add mod">
          <ac:chgData name="哲睿 張" userId="2b29c42e-2974-440b-b7a8-035e8410c0d4" providerId="ADAL" clId="{4BD7EA12-137B-4B6A-88E5-438E6580219A}" dt="2021-06-21T09:46:08.548" v="5450" actId="1076"/>
          <ac:picMkLst>
            <pc:docMk/>
            <pc:sldMk cId="3172101481" sldId="269"/>
            <ac:picMk id="5" creationId="{78C3F299-E3FA-4F2A-AE29-982E9C11856C}"/>
          </ac:picMkLst>
        </pc:picChg>
        <pc:picChg chg="add mod modCrop">
          <ac:chgData name="哲睿 張" userId="2b29c42e-2974-440b-b7a8-035e8410c0d4" providerId="ADAL" clId="{4BD7EA12-137B-4B6A-88E5-438E6580219A}" dt="2021-06-21T10:46:23.444" v="5771" actId="14100"/>
          <ac:picMkLst>
            <pc:docMk/>
            <pc:sldMk cId="3172101481" sldId="269"/>
            <ac:picMk id="6" creationId="{70CA0B60-3A3A-4AC4-935A-54FE01194B9D}"/>
          </ac:picMkLst>
        </pc:picChg>
        <pc:picChg chg="add mod modCrop">
          <ac:chgData name="哲睿 張" userId="2b29c42e-2974-440b-b7a8-035e8410c0d4" providerId="ADAL" clId="{4BD7EA12-137B-4B6A-88E5-438E6580219A}" dt="2021-06-21T10:46:26.414" v="5772" actId="14100"/>
          <ac:picMkLst>
            <pc:docMk/>
            <pc:sldMk cId="3172101481" sldId="269"/>
            <ac:picMk id="7" creationId="{ED3889A8-8A92-4CFC-A33A-8828605A9FE3}"/>
          </ac:picMkLst>
        </pc:picChg>
        <pc:picChg chg="add mod modCrop">
          <ac:chgData name="哲睿 張" userId="2b29c42e-2974-440b-b7a8-035e8410c0d4" providerId="ADAL" clId="{4BD7EA12-137B-4B6A-88E5-438E6580219A}" dt="2021-06-21T10:46:48.045" v="5778" actId="732"/>
          <ac:picMkLst>
            <pc:docMk/>
            <pc:sldMk cId="3172101481" sldId="269"/>
            <ac:picMk id="8" creationId="{1B51111A-198A-4253-A568-B12DF5ECBE8A}"/>
          </ac:picMkLst>
        </pc:picChg>
      </pc:sldChg>
      <pc:sldChg chg="addSp delSp modSp add">
        <pc:chgData name="哲睿 張" userId="2b29c42e-2974-440b-b7a8-035e8410c0d4" providerId="ADAL" clId="{4BD7EA12-137B-4B6A-88E5-438E6580219A}" dt="2021-06-21T09:55:43.747" v="5547" actId="196"/>
        <pc:sldMkLst>
          <pc:docMk/>
          <pc:sldMk cId="3343873881" sldId="270"/>
        </pc:sldMkLst>
        <pc:spChg chg="del">
          <ac:chgData name="哲睿 張" userId="2b29c42e-2974-440b-b7a8-035e8410c0d4" providerId="ADAL" clId="{4BD7EA12-137B-4B6A-88E5-438E6580219A}" dt="2021-06-21T09:26:27.626" v="5326" actId="478"/>
          <ac:spMkLst>
            <pc:docMk/>
            <pc:sldMk cId="3343873881" sldId="270"/>
            <ac:spMk id="2" creationId="{4FF22D57-936D-4F5B-BB45-A0973139DA89}"/>
          </ac:spMkLst>
        </pc:spChg>
        <pc:spChg chg="del">
          <ac:chgData name="哲睿 張" userId="2b29c42e-2974-440b-b7a8-035e8410c0d4" providerId="ADAL" clId="{4BD7EA12-137B-4B6A-88E5-438E6580219A}" dt="2021-06-21T09:26:26.619" v="5325" actId="478"/>
          <ac:spMkLst>
            <pc:docMk/>
            <pc:sldMk cId="3343873881" sldId="270"/>
            <ac:spMk id="3" creationId="{A3356EFC-A808-4736-8BF7-D8E121950EC4}"/>
          </ac:spMkLst>
        </pc:spChg>
        <pc:picChg chg="add del mod modCrop">
          <ac:chgData name="哲睿 張" userId="2b29c42e-2974-440b-b7a8-035e8410c0d4" providerId="ADAL" clId="{4BD7EA12-137B-4B6A-88E5-438E6580219A}" dt="2021-06-21T09:27:31.509" v="5331" actId="478"/>
          <ac:picMkLst>
            <pc:docMk/>
            <pc:sldMk cId="3343873881" sldId="270"/>
            <ac:picMk id="5" creationId="{D63FFE89-C3D8-4685-AB8E-52EF1FC807EA}"/>
          </ac:picMkLst>
        </pc:picChg>
        <pc:picChg chg="add mod">
          <ac:chgData name="哲睿 張" userId="2b29c42e-2974-440b-b7a8-035e8410c0d4" providerId="ADAL" clId="{4BD7EA12-137B-4B6A-88E5-438E6580219A}" dt="2021-06-21T09:54:53.886" v="5541" actId="1076"/>
          <ac:picMkLst>
            <pc:docMk/>
            <pc:sldMk cId="3343873881" sldId="270"/>
            <ac:picMk id="6" creationId="{E78993BF-8B45-4400-8EC3-C0B5F83A7FC4}"/>
          </ac:picMkLst>
        </pc:picChg>
        <pc:picChg chg="add mod">
          <ac:chgData name="哲睿 張" userId="2b29c42e-2974-440b-b7a8-035e8410c0d4" providerId="ADAL" clId="{4BD7EA12-137B-4B6A-88E5-438E6580219A}" dt="2021-06-21T09:55:43.747" v="5547" actId="196"/>
          <ac:picMkLst>
            <pc:docMk/>
            <pc:sldMk cId="3343873881" sldId="270"/>
            <ac:picMk id="7" creationId="{56EF3766-96DA-4610-B570-5BA5DDD32075}"/>
          </ac:picMkLst>
        </pc:picChg>
        <pc:picChg chg="add mod">
          <ac:chgData name="哲睿 張" userId="2b29c42e-2974-440b-b7a8-035e8410c0d4" providerId="ADAL" clId="{4BD7EA12-137B-4B6A-88E5-438E6580219A}" dt="2021-06-21T09:54:50.411" v="5540" actId="1076"/>
          <ac:picMkLst>
            <pc:docMk/>
            <pc:sldMk cId="3343873881" sldId="270"/>
            <ac:picMk id="8" creationId="{9FDD2374-F98E-4BB7-9A4C-141B9ABBD9B1}"/>
          </ac:picMkLst>
        </pc:picChg>
        <pc:picChg chg="add mod">
          <ac:chgData name="哲睿 張" userId="2b29c42e-2974-440b-b7a8-035e8410c0d4" providerId="ADAL" clId="{4BD7EA12-137B-4B6A-88E5-438E6580219A}" dt="2021-06-21T09:54:47.345" v="5539" actId="1038"/>
          <ac:picMkLst>
            <pc:docMk/>
            <pc:sldMk cId="3343873881" sldId="270"/>
            <ac:picMk id="9" creationId="{E3D77277-C3D4-4882-AB51-5E6E057501A7}"/>
          </ac:picMkLst>
        </pc:picChg>
        <pc:picChg chg="add del mod">
          <ac:chgData name="哲睿 張" userId="2b29c42e-2974-440b-b7a8-035e8410c0d4" providerId="ADAL" clId="{4BD7EA12-137B-4B6A-88E5-438E6580219A}" dt="2021-06-21T09:50:05.282" v="5472"/>
          <ac:picMkLst>
            <pc:docMk/>
            <pc:sldMk cId="3343873881" sldId="270"/>
            <ac:picMk id="10" creationId="{557ABE23-8929-4E8B-85EE-7E66489CE0FC}"/>
          </ac:picMkLst>
        </pc:picChg>
        <pc:picChg chg="add del mod">
          <ac:chgData name="哲睿 張" userId="2b29c42e-2974-440b-b7a8-035e8410c0d4" providerId="ADAL" clId="{4BD7EA12-137B-4B6A-88E5-438E6580219A}" dt="2021-06-21T09:50:05.282" v="5472"/>
          <ac:picMkLst>
            <pc:docMk/>
            <pc:sldMk cId="3343873881" sldId="270"/>
            <ac:picMk id="11" creationId="{514C2A75-5943-42F2-8737-D06A81788CCA}"/>
          </ac:picMkLst>
        </pc:picChg>
      </pc:sldChg>
      <pc:sldChg chg="addSp delSp modSp add ord">
        <pc:chgData name="哲睿 張" userId="2b29c42e-2974-440b-b7a8-035e8410c0d4" providerId="ADAL" clId="{4BD7EA12-137B-4B6A-88E5-438E6580219A}" dt="2021-06-21T10:44:22.737" v="5766"/>
        <pc:sldMkLst>
          <pc:docMk/>
          <pc:sldMk cId="4195834618" sldId="271"/>
        </pc:sldMkLst>
        <pc:spChg chg="del">
          <ac:chgData name="哲睿 張" userId="2b29c42e-2974-440b-b7a8-035e8410c0d4" providerId="ADAL" clId="{4BD7EA12-137B-4B6A-88E5-438E6580219A}" dt="2021-06-21T09:39:12.362" v="5356" actId="478"/>
          <ac:spMkLst>
            <pc:docMk/>
            <pc:sldMk cId="4195834618" sldId="271"/>
            <ac:spMk id="2" creationId="{975DC349-0E91-408C-A61A-7F97640F72A3}"/>
          </ac:spMkLst>
        </pc:spChg>
        <pc:spChg chg="del">
          <ac:chgData name="哲睿 張" userId="2b29c42e-2974-440b-b7a8-035e8410c0d4" providerId="ADAL" clId="{4BD7EA12-137B-4B6A-88E5-438E6580219A}" dt="2021-06-21T09:39:11.797" v="5355" actId="478"/>
          <ac:spMkLst>
            <pc:docMk/>
            <pc:sldMk cId="4195834618" sldId="271"/>
            <ac:spMk id="3" creationId="{E536C0FA-DD67-4ED6-97FF-C657C3BD151F}"/>
          </ac:spMkLst>
        </pc:spChg>
        <pc:picChg chg="add mod">
          <ac:chgData name="哲睿 張" userId="2b29c42e-2974-440b-b7a8-035e8410c0d4" providerId="ADAL" clId="{4BD7EA12-137B-4B6A-88E5-438E6580219A}" dt="2021-06-21T09:43:46.146" v="5389" actId="1076"/>
          <ac:picMkLst>
            <pc:docMk/>
            <pc:sldMk cId="4195834618" sldId="271"/>
            <ac:picMk id="4" creationId="{3095BF7A-0DED-4ECA-9F9C-08D3FBA5CE3D}"/>
          </ac:picMkLst>
        </pc:picChg>
        <pc:picChg chg="add mod">
          <ac:chgData name="哲睿 張" userId="2b29c42e-2974-440b-b7a8-035e8410c0d4" providerId="ADAL" clId="{4BD7EA12-137B-4B6A-88E5-438E6580219A}" dt="2021-06-21T09:43:55.098" v="5392" actId="1076"/>
          <ac:picMkLst>
            <pc:docMk/>
            <pc:sldMk cId="4195834618" sldId="271"/>
            <ac:picMk id="5" creationId="{85A97782-C1E9-41CC-899B-5E94F0110638}"/>
          </ac:picMkLst>
        </pc:picChg>
        <pc:picChg chg="add mod">
          <ac:chgData name="哲睿 張" userId="2b29c42e-2974-440b-b7a8-035e8410c0d4" providerId="ADAL" clId="{4BD7EA12-137B-4B6A-88E5-438E6580219A}" dt="2021-06-21T09:43:58.723" v="5394" actId="14100"/>
          <ac:picMkLst>
            <pc:docMk/>
            <pc:sldMk cId="4195834618" sldId="271"/>
            <ac:picMk id="6" creationId="{7FE34290-43D2-4720-8DF8-55CCA51838A0}"/>
          </ac:picMkLst>
        </pc:picChg>
        <pc:picChg chg="add mod">
          <ac:chgData name="哲睿 張" userId="2b29c42e-2974-440b-b7a8-035e8410c0d4" providerId="ADAL" clId="{4BD7EA12-137B-4B6A-88E5-438E6580219A}" dt="2021-06-21T09:43:50.029" v="5390" actId="1076"/>
          <ac:picMkLst>
            <pc:docMk/>
            <pc:sldMk cId="4195834618" sldId="271"/>
            <ac:picMk id="7" creationId="{BE2BEB81-2D55-4EEE-ADBF-FFDB21201386}"/>
          </ac:picMkLst>
        </pc:picChg>
        <pc:picChg chg="add mod modCrop">
          <ac:chgData name="哲睿 張" userId="2b29c42e-2974-440b-b7a8-035e8410c0d4" providerId="ADAL" clId="{4BD7EA12-137B-4B6A-88E5-438E6580219A}" dt="2021-06-21T10:20:01.494" v="5626" actId="732"/>
          <ac:picMkLst>
            <pc:docMk/>
            <pc:sldMk cId="4195834618" sldId="271"/>
            <ac:picMk id="8" creationId="{2F8B0601-5EE5-4D44-B9AB-588B6EDCF483}"/>
          </ac:picMkLst>
        </pc:picChg>
      </pc:sldChg>
      <pc:sldChg chg="addSp delSp modSp add">
        <pc:chgData name="哲睿 張" userId="2b29c42e-2974-440b-b7a8-035e8410c0d4" providerId="ADAL" clId="{4BD7EA12-137B-4B6A-88E5-438E6580219A}" dt="2021-06-21T09:57:06.194" v="5550" actId="1076"/>
        <pc:sldMkLst>
          <pc:docMk/>
          <pc:sldMk cId="1119479806" sldId="272"/>
        </pc:sldMkLst>
        <pc:spChg chg="del">
          <ac:chgData name="哲睿 張" userId="2b29c42e-2974-440b-b7a8-035e8410c0d4" providerId="ADAL" clId="{4BD7EA12-137B-4B6A-88E5-438E6580219A}" dt="2021-06-21T09:50:12.564" v="5475" actId="478"/>
          <ac:spMkLst>
            <pc:docMk/>
            <pc:sldMk cId="1119479806" sldId="272"/>
            <ac:spMk id="2" creationId="{E050F88E-CA87-45CC-8985-C3CD69777770}"/>
          </ac:spMkLst>
        </pc:spChg>
        <pc:spChg chg="del">
          <ac:chgData name="哲睿 張" userId="2b29c42e-2974-440b-b7a8-035e8410c0d4" providerId="ADAL" clId="{4BD7EA12-137B-4B6A-88E5-438E6580219A}" dt="2021-06-21T09:50:11.098" v="5474" actId="478"/>
          <ac:spMkLst>
            <pc:docMk/>
            <pc:sldMk cId="1119479806" sldId="272"/>
            <ac:spMk id="3" creationId="{F6E3D336-8969-4C62-B418-D71FCA16D5D0}"/>
          </ac:spMkLst>
        </pc:spChg>
        <pc:picChg chg="add mod">
          <ac:chgData name="哲睿 張" userId="2b29c42e-2974-440b-b7a8-035e8410c0d4" providerId="ADAL" clId="{4BD7EA12-137B-4B6A-88E5-438E6580219A}" dt="2021-06-21T09:53:08.141" v="5505" actId="14100"/>
          <ac:picMkLst>
            <pc:docMk/>
            <pc:sldMk cId="1119479806" sldId="272"/>
            <ac:picMk id="4" creationId="{0502C61F-BF8D-47B3-B1FB-62DAB1CFA01C}"/>
          </ac:picMkLst>
        </pc:picChg>
        <pc:picChg chg="add mod">
          <ac:chgData name="哲睿 張" userId="2b29c42e-2974-440b-b7a8-035e8410c0d4" providerId="ADAL" clId="{4BD7EA12-137B-4B6A-88E5-438E6580219A}" dt="2021-06-21T09:55:23.420" v="5545" actId="1076"/>
          <ac:picMkLst>
            <pc:docMk/>
            <pc:sldMk cId="1119479806" sldId="272"/>
            <ac:picMk id="5" creationId="{CDF58BD3-5C53-4DEF-8A16-D8274BB60952}"/>
          </ac:picMkLst>
        </pc:picChg>
        <pc:picChg chg="add del mod">
          <ac:chgData name="哲睿 張" userId="2b29c42e-2974-440b-b7a8-035e8410c0d4" providerId="ADAL" clId="{4BD7EA12-137B-4B6A-88E5-438E6580219A}" dt="2021-06-21T09:57:02.877" v="5549" actId="478"/>
          <ac:picMkLst>
            <pc:docMk/>
            <pc:sldMk cId="1119479806" sldId="272"/>
            <ac:picMk id="6" creationId="{1D0ED567-E403-471C-ADCF-23C52A3482D4}"/>
          </ac:picMkLst>
        </pc:picChg>
        <pc:picChg chg="add mod">
          <ac:chgData name="哲睿 張" userId="2b29c42e-2974-440b-b7a8-035e8410c0d4" providerId="ADAL" clId="{4BD7EA12-137B-4B6A-88E5-438E6580219A}" dt="2021-06-21T09:55:16.118" v="5544" actId="1076"/>
          <ac:picMkLst>
            <pc:docMk/>
            <pc:sldMk cId="1119479806" sldId="272"/>
            <ac:picMk id="7" creationId="{2E6CB485-911A-4945-96B8-20FAE46B7692}"/>
          </ac:picMkLst>
        </pc:picChg>
        <pc:picChg chg="add mod">
          <ac:chgData name="哲睿 張" userId="2b29c42e-2974-440b-b7a8-035e8410c0d4" providerId="ADAL" clId="{4BD7EA12-137B-4B6A-88E5-438E6580219A}" dt="2021-06-21T09:57:06.194" v="5550" actId="1076"/>
          <ac:picMkLst>
            <pc:docMk/>
            <pc:sldMk cId="1119479806" sldId="272"/>
            <ac:picMk id="8" creationId="{08690857-A096-472F-BF6F-02DE244771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C4643-E6D7-4FF0-88E2-104F03CD56CE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83A5-F8AB-4D64-8924-252C51A9A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83A5-F8AB-4D64-8924-252C51A9AE7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1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4F2DB-EC63-4436-BB0A-EE805610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FD46B-BF5C-43DC-983E-5E50D1AD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536FCD-E382-4821-A6DF-33C878E4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7B8CE-AEA5-4647-84A1-226318BA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AF7170-3657-4486-AE71-359644EA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6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80434-E727-4803-8259-BE29A42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4F5FFB-4E55-471A-93E8-476F7A58D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24343-91C2-425C-AF03-F94AE618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7DA2F-B9F9-4D37-B6B2-9E517F07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4E2D2-0DE6-4540-A4A1-C5AF223C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8E4111-BFD6-47ED-834D-E6A7BD7A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AD47E1-898B-4CAF-8E96-5B7CF6B8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A92A5-394B-42EC-96B1-AEFA809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8012C-6B0F-4594-AB3E-C71612D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EE868-346B-4007-84C3-4A35E2EA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4F1D-4D70-41FE-A19B-1C8346CB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4B8DD4-C4A8-45A1-BB99-B21E8AB3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343CD-6F54-4356-BCE0-1BCA0BD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B85CD-A955-459E-A48C-6B8BAFD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6558D-5605-48EE-AD4A-E8726071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7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0CE5-4349-47FE-88BB-78ED2543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65760-1140-4304-B0A5-B02175EF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AEC1EB-3686-4FC3-97C3-0A22C612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D5749-A9DB-423A-8B99-73DCB29A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8563C-F37A-4364-925E-F12CD1AD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3E82F-B1E8-4526-BDF1-E0FAF637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A4289-48F4-47C2-BB60-43B9A0A9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09A722-4A36-45D1-A43B-2503BAF51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3945BA-980B-4BF0-AD1A-36FF663C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4F6345-180D-42A5-AC97-190FEA33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65162-88FE-4180-8BCF-0D74FE35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C2187-8C05-4C69-A374-51DD749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C4085-7B1D-4B3B-AE6D-AF8CBBBD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BFCB0-7CB7-44EE-960D-ABD76B223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217F4B-3AAF-40CE-B81F-5D2208503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E6974C-44F7-405F-970D-0D34D7F7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903DAD-5710-49CC-B01C-D9CFFDF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F9C3AE-68FA-442B-9614-149D3E31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49F342-67AF-49D7-AB8D-B4A3E71D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4E0B4-6C7D-4D2C-8E9A-3FB2FE78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E1AAB0-7363-42E5-B4F2-DFFE2C6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1A13C2-A6D6-4F32-A59C-8679F5A5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020F0F-F90A-47B4-BD0C-250A3B08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5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66AC67-0B8E-4766-A925-38FA890E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BA5209-63AF-438E-8824-5CE6A5C5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DAB09A-0DE4-465E-9A73-BF8673DA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1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E3536-0F3E-4C19-A308-570B70A5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A4DEF-1968-4A5F-87B2-39372DBD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91E252-701F-435A-91DB-97483744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BFCAEF-1638-41BC-A65C-7464BD81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6B5275-18CF-4879-8F84-F04E2B7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43F58-9732-4D3A-AB7F-AFCC4A24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77B5-9B7C-4CBB-95F8-2806C2A7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C0FF4-904A-4922-9CD0-04537AF7D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661AC8-0E0D-4C4D-8A0B-151F56A6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19550B-6F8C-4F9C-A65E-24B1688B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62860-C95A-485A-8641-E953B7B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85C4A9-21C7-431E-8201-15D4680F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9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11758-00FE-4B3C-8DB8-92309B94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3C7FD6-5479-4B2B-A6B8-6A971031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46725-0069-4625-90C6-ACF7BAE09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5871-27D4-461E-AD5B-14861F77C7E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69A8D-1D47-4969-B5EC-6A5268792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B5670-5437-4430-B9F7-FBAE58D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8A48-3B71-428C-8B66-8B0930E4E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6F653-CDE1-4DAC-83D9-9FD9ECE2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52" y="406400"/>
            <a:ext cx="11251095" cy="2387600"/>
          </a:xfrm>
        </p:spPr>
        <p:txBody>
          <a:bodyPr/>
          <a:lstStyle/>
          <a:p>
            <a:r>
              <a:rPr lang="zh-TW" altLang="en-US" dirty="0"/>
              <a:t>虛擬儀控之設計與應用</a:t>
            </a:r>
            <a:r>
              <a:rPr lang="en-US" altLang="zh-TW" dirty="0"/>
              <a:t>-</a:t>
            </a:r>
            <a:r>
              <a:rPr lang="zh-TW" altLang="en-US" dirty="0"/>
              <a:t>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EDFF1-2138-4F7F-A6D8-8686FF891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5000" b="1" i="1" dirty="0"/>
              <a:t>病毒傳播感染模擬器</a:t>
            </a:r>
            <a:endParaRPr lang="en-US" altLang="zh-TW" sz="5000" b="1" i="1" dirty="0"/>
          </a:p>
          <a:p>
            <a:endParaRPr lang="en-US" altLang="zh-TW" sz="5000" b="1" i="1" dirty="0"/>
          </a:p>
          <a:p>
            <a:r>
              <a:rPr lang="en-US" altLang="zh-TW" sz="3000" dirty="0"/>
              <a:t>R09543010</a:t>
            </a:r>
            <a:r>
              <a:rPr lang="zh-TW" altLang="en-US" sz="3000" dirty="0"/>
              <a:t> 應力所碩一 張哲睿</a:t>
            </a:r>
          </a:p>
        </p:txBody>
      </p:sp>
    </p:spTree>
    <p:extLst>
      <p:ext uri="{BB962C8B-B14F-4D97-AF65-F5344CB8AC3E}">
        <p14:creationId xmlns:p14="http://schemas.microsoft.com/office/powerpoint/2010/main" val="409318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78993BF-8B45-4400-8EC3-C0B5F83A7FC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320041"/>
            <a:ext cx="5040000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EF3766-96DA-4610-B570-5BA5DDD320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23" y="320041"/>
            <a:ext cx="5040000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DD2374-F98E-4BB7-9A4C-141B9ABBD9B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" y="3844708"/>
            <a:ext cx="5040000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3D77277-C3D4-4882-AB51-5E6E057501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80023" y="3844708"/>
            <a:ext cx="50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502C61F-BF8D-47B3-B1FB-62DAB1CFA01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536663"/>
            <a:ext cx="3785197" cy="21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F58BD3-5C53-4DEF-8A16-D8274BB609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5" y="543060"/>
            <a:ext cx="5040000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6CB485-911A-4945-96B8-20FAE46B76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9" y="543060"/>
            <a:ext cx="5040000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8690857-A096-472F-BF6F-02DE244771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00" y="3429000"/>
            <a:ext cx="50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468E7-CD68-47E6-B08B-8173C0D7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3"/>
            <a:ext cx="10515600" cy="1221302"/>
          </a:xfrm>
        </p:spPr>
        <p:txBody>
          <a:bodyPr/>
          <a:lstStyle/>
          <a:p>
            <a:pPr algn="ctr"/>
            <a:r>
              <a:rPr lang="zh-TW" altLang="en-US" dirty="0"/>
              <a:t>感染原則與預期結果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8C6072-6262-48D7-868C-2FC1A0D85C52}"/>
              </a:ext>
            </a:extLst>
          </p:cNvPr>
          <p:cNvGrpSpPr/>
          <p:nvPr/>
        </p:nvGrpSpPr>
        <p:grpSpPr>
          <a:xfrm>
            <a:off x="125949" y="1096145"/>
            <a:ext cx="3775316" cy="3735807"/>
            <a:chOff x="227549" y="638945"/>
            <a:chExt cx="3775316" cy="3735807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646754D-CA8B-4C37-9560-B162DFC36E21}"/>
                </a:ext>
              </a:extLst>
            </p:cNvPr>
            <p:cNvSpPr/>
            <p:nvPr/>
          </p:nvSpPr>
          <p:spPr>
            <a:xfrm>
              <a:off x="2781563" y="638945"/>
              <a:ext cx="1221302" cy="12213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10800000" lon="10800000" rev="21594000"/>
              </a:camera>
              <a:lightRig rig="balanced" dir="t">
                <a:rot lat="0" lon="0" rev="10200000"/>
              </a:lightRig>
            </a:scene3d>
            <a:sp3d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6B3B32D-A5D1-41E1-9FB3-00605E74D11F}"/>
                </a:ext>
              </a:extLst>
            </p:cNvPr>
            <p:cNvSpPr/>
            <p:nvPr/>
          </p:nvSpPr>
          <p:spPr>
            <a:xfrm>
              <a:off x="227549" y="2545423"/>
              <a:ext cx="1221302" cy="12213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0800000" lon="10800000" rev="3000000"/>
              </a:camera>
              <a:lightRig rig="balanced" dir="t">
                <a:rot lat="0" lon="0" rev="0"/>
              </a:lightRig>
            </a:scene3d>
            <a:sp3d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0E340E4-4480-4393-83BD-E14C9FA7F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062" y="1744009"/>
              <a:ext cx="1030014" cy="9038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C4B5CDE-C74B-4C7C-A9D7-3539571DFDC3}"/>
                </a:ext>
              </a:extLst>
            </p:cNvPr>
            <p:cNvSpPr txBox="1"/>
            <p:nvPr/>
          </p:nvSpPr>
          <p:spPr>
            <a:xfrm rot="19009059">
              <a:off x="1715153" y="1767914"/>
              <a:ext cx="3866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/>
                <a:t>d</a:t>
              </a:r>
              <a:endParaRPr lang="zh-TW" altLang="en-US" sz="3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756CC94-2AD2-4F0A-B3A2-A72D80420CD5}"/>
                </a:ext>
              </a:extLst>
            </p:cNvPr>
            <p:cNvSpPr txBox="1"/>
            <p:nvPr/>
          </p:nvSpPr>
          <p:spPr>
            <a:xfrm>
              <a:off x="400323" y="3820754"/>
              <a:ext cx="8757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FF0000"/>
                  </a:solidFill>
                </a:rPr>
                <a:t>True</a:t>
              </a:r>
              <a:endParaRPr lang="zh-TW" altLang="en-US" sz="3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6C4905C-B0C8-4E69-A1DA-89BA534D3BAB}"/>
                </a:ext>
              </a:extLst>
            </p:cNvPr>
            <p:cNvSpPr txBox="1"/>
            <p:nvPr/>
          </p:nvSpPr>
          <p:spPr>
            <a:xfrm>
              <a:off x="2909902" y="1835495"/>
              <a:ext cx="9646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00B050"/>
                  </a:solidFill>
                </a:rPr>
                <a:t>False</a:t>
              </a:r>
              <a:endParaRPr lang="zh-TW" altLang="en-US" sz="3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779C16-4061-4B05-8083-EE8C79E70175}"/>
              </a:ext>
            </a:extLst>
          </p:cNvPr>
          <p:cNvSpPr txBox="1"/>
          <p:nvPr/>
        </p:nvSpPr>
        <p:spPr>
          <a:xfrm>
            <a:off x="2137399" y="3318899"/>
            <a:ext cx="9131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 dirty="0"/>
              <a:t>未確診過的健康人只要與確診者在小於安全距離的情況下接觸會有</a:t>
            </a:r>
            <a:r>
              <a:rPr lang="en-US" altLang="zh-TW" sz="3000" dirty="0"/>
              <a:t>100%</a:t>
            </a:r>
            <a:r>
              <a:rPr lang="zh-TW" altLang="en-US" sz="3000" dirty="0"/>
              <a:t>的確診率</a:t>
            </a:r>
            <a:endParaRPr lang="en-US" altLang="zh-TW" sz="3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/>
              <a:t>感染久了有康復、繼續生病、死亡三種可能</a:t>
            </a:r>
            <a:endParaRPr lang="en-US" altLang="zh-TW" sz="3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/>
              <a:t>感染後康復，再感染機率會小於</a:t>
            </a:r>
            <a:r>
              <a:rPr lang="en-US" altLang="zh-TW" sz="3000" dirty="0"/>
              <a:t>100%</a:t>
            </a:r>
            <a:r>
              <a:rPr lang="zh-TW" altLang="en-US" sz="3000" dirty="0"/>
              <a:t>，且有機會提早康復</a:t>
            </a:r>
            <a:endParaRPr lang="en-US" altLang="zh-TW" sz="3000" dirty="0"/>
          </a:p>
          <a:p>
            <a:pPr marL="514350" indent="-514350">
              <a:buFont typeface="+mj-lt"/>
              <a:buAutoNum type="arabicPeriod"/>
            </a:pP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6798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8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B9804B2-1D97-48CB-BBE1-BF51C3DF4A9A}"/>
                  </a:ext>
                </a:extLst>
              </p:cNvPr>
              <p:cNvSpPr txBox="1"/>
              <p:nvPr/>
            </p:nvSpPr>
            <p:spPr>
              <a:xfrm>
                <a:off x="1196656" y="2607394"/>
                <a:ext cx="9795638" cy="111438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距離計算若以三顆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LED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燈珠舉例，總共需要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2+1=3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個距離值</a:t>
                </a:r>
                <a:endParaRPr lang="en-US" altLang="zh-TW" sz="3000" dirty="0">
                  <a:latin typeface="+mj-lt"/>
                  <a:ea typeface="+mj-ea"/>
                  <a:cs typeface="+mj-cs"/>
                </a:endParaRPr>
              </a:p>
              <a:p>
                <a:pPr algn="just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若是以四顆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LED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燈珠計算則需要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3+2+1=6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個距離值</a:t>
                </a:r>
                <a:endParaRPr lang="en-US" altLang="zh-TW" sz="3000" dirty="0">
                  <a:latin typeface="+mj-lt"/>
                  <a:ea typeface="+mj-ea"/>
                  <a:cs typeface="+mj-cs"/>
                </a:endParaRPr>
              </a:p>
              <a:p>
                <a:pPr marL="457200" indent="-457200" algn="just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推廣成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N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顆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LED</a:t>
                </a:r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燈珠則會需要</a:t>
                </a:r>
                <a:r>
                  <a:rPr lang="en-US" altLang="zh-TW" sz="3000" dirty="0">
                    <a:latin typeface="+mj-lt"/>
                    <a:ea typeface="+mj-ea"/>
                    <a:cs typeface="+mj-cs"/>
                  </a:rPr>
                  <a:t>(N-1)+(N-2)+(N-3)+......+1=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zh-TW" altLang="en-US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𝑵</m:t>
                        </m:r>
                        <m:r>
                          <a:rPr lang="en-US" altLang="zh-TW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×(</m:t>
                        </m:r>
                        <m:r>
                          <a:rPr lang="zh-TW" altLang="en-US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𝑵</m:t>
                        </m:r>
                        <m:r>
                          <a:rPr lang="zh-TW" altLang="en-US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</m:t>
                        </m:r>
                        <m:r>
                          <a:rPr lang="zh-TW" altLang="en-US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  <m:r>
                          <a:rPr lang="zh-TW" altLang="en-US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</m:t>
                        </m:r>
                      </m:num>
                      <m:den>
                        <m:r>
                          <a:rPr lang="en-US" altLang="zh-TW" sz="3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TW" altLang="en-US" sz="3000" dirty="0">
                    <a:latin typeface="+mj-lt"/>
                    <a:ea typeface="+mj-ea"/>
                    <a:cs typeface="+mj-cs"/>
                  </a:rPr>
                  <a:t>個距離值</a:t>
                </a:r>
                <a:endParaRPr lang="en-US" altLang="zh-TW" sz="3000" dirty="0">
                  <a:latin typeface="+mj-lt"/>
                  <a:ea typeface="+mj-ea"/>
                  <a:cs typeface="+mj-cs"/>
                </a:endParaRPr>
              </a:p>
              <a:p>
                <a:pPr marL="457200" indent="-457200" algn="just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zh-TW" altLang="en-US" sz="3200" dirty="0"/>
                  <a:t>程式上則是透過巢狀</a:t>
                </a:r>
                <a:r>
                  <a:rPr lang="en-US" altLang="zh-TW" sz="3200" dirty="0"/>
                  <a:t>FOR</a:t>
                </a:r>
                <a:r>
                  <a:rPr lang="zh-TW" altLang="en-US" sz="3200" dirty="0"/>
                  <a:t>迴圈實現，外層迴圈數給</a:t>
                </a:r>
                <a:r>
                  <a:rPr lang="en-US" altLang="zh-TW" sz="3200" dirty="0"/>
                  <a:t>Array Size – 1</a:t>
                </a:r>
                <a:r>
                  <a:rPr lang="zh-TW" altLang="en-US" sz="3200" dirty="0"/>
                  <a:t>內層迴圈數則是給</a:t>
                </a:r>
                <a:r>
                  <a:rPr lang="en-US" altLang="zh-TW" sz="3200" dirty="0"/>
                  <a:t>Array Size – 1 – </a:t>
                </a:r>
                <a:r>
                  <a:rPr lang="en-US" altLang="zh-TW" sz="3200" dirty="0" err="1"/>
                  <a:t>i</a:t>
                </a:r>
                <a:r>
                  <a:rPr lang="en-US" altLang="zh-TW" sz="3200" baseline="-25000" dirty="0" err="1"/>
                  <a:t>out</a:t>
                </a:r>
                <a:endParaRPr lang="zh-TW" altLang="en-US" sz="3200" dirty="0"/>
              </a:p>
              <a:p>
                <a:pPr marL="457200" indent="-457200" algn="just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endParaRPr lang="en-US" altLang="zh-TW" sz="30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B9804B2-1D97-48CB-BBE1-BF51C3DF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56" y="2607394"/>
                <a:ext cx="9795638" cy="1114380"/>
              </a:xfrm>
              <a:prstGeom prst="rect">
                <a:avLst/>
              </a:prstGeom>
              <a:blipFill>
                <a:blip r:embed="rId2"/>
                <a:stretch>
                  <a:fillRect l="-1618" t="-227322" r="-1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圖片 81">
            <a:extLst>
              <a:ext uri="{FF2B5EF4-FFF2-40B4-BE49-F238E27FC236}">
                <a16:creationId xmlns:a16="http://schemas.microsoft.com/office/drawing/2014/main" id="{3082BFD3-008F-43E9-A453-A077DCEC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18119" y="3849602"/>
            <a:ext cx="4751713" cy="1568066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686D6C79-CE52-4D7E-876E-72728EBF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82505" y="3844038"/>
            <a:ext cx="5828261" cy="15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DFC0CA15-D87D-4779-A285-4ACAD3411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4642" r="751" b="624"/>
          <a:stretch/>
        </p:blipFill>
        <p:spPr>
          <a:xfrm>
            <a:off x="1113520" y="1373284"/>
            <a:ext cx="9128501" cy="4750231"/>
          </a:xfrm>
          <a:prstGeom prst="rect">
            <a:avLst/>
          </a:prstGeom>
          <a:ln w="28575"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76792F8-B934-498D-B127-9E0C71279557}"/>
              </a:ext>
            </a:extLst>
          </p:cNvPr>
          <p:cNvSpPr txBox="1"/>
          <p:nvPr/>
        </p:nvSpPr>
        <p:spPr>
          <a:xfrm>
            <a:off x="0" y="148269"/>
            <a:ext cx="4031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>
                <a:solidFill>
                  <a:srgbClr val="FF0000"/>
                </a:solidFill>
              </a:rPr>
              <a:t>距離是否小於感染半徑判斷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9445E83-DAA1-4C5F-BB98-B724326A6DC1}"/>
              </a:ext>
            </a:extLst>
          </p:cNvPr>
          <p:cNvCxnSpPr>
            <a:cxnSpLocks/>
          </p:cNvCxnSpPr>
          <p:nvPr/>
        </p:nvCxnSpPr>
        <p:spPr>
          <a:xfrm>
            <a:off x="566530" y="625323"/>
            <a:ext cx="0" cy="280367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29F541F-45CC-4C1F-A25A-D2E90F411EC5}"/>
              </a:ext>
            </a:extLst>
          </p:cNvPr>
          <p:cNvCxnSpPr/>
          <p:nvPr/>
        </p:nvCxnSpPr>
        <p:spPr>
          <a:xfrm>
            <a:off x="139148" y="3438941"/>
            <a:ext cx="8448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E3D751-8245-4616-8E1D-74621BAA84F2}"/>
              </a:ext>
            </a:extLst>
          </p:cNvPr>
          <p:cNvCxnSpPr>
            <a:cxnSpLocks/>
          </p:cNvCxnSpPr>
          <p:nvPr/>
        </p:nvCxnSpPr>
        <p:spPr>
          <a:xfrm>
            <a:off x="561561" y="3438941"/>
            <a:ext cx="0" cy="280367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5C33F8-7C8B-4A43-8AE9-D766EBBD49C6}"/>
              </a:ext>
            </a:extLst>
          </p:cNvPr>
          <p:cNvSpPr txBox="1"/>
          <p:nvPr/>
        </p:nvSpPr>
        <p:spPr>
          <a:xfrm>
            <a:off x="-1" y="6330491"/>
            <a:ext cx="40318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solidFill>
                  <a:srgbClr val="92D050"/>
                </a:solidFill>
              </a:rPr>
              <a:t>感染與否判斷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D47F1F-A116-4DF9-AC58-A0BF7EDD61A1}"/>
              </a:ext>
            </a:extLst>
          </p:cNvPr>
          <p:cNvSpPr txBox="1"/>
          <p:nvPr/>
        </p:nvSpPr>
        <p:spPr>
          <a:xfrm>
            <a:off x="6421666" y="148269"/>
            <a:ext cx="548318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假設感染條件滿足即距離小於感染半徑且兩顆</a:t>
            </a:r>
            <a:r>
              <a:rPr lang="en-US" altLang="zh-TW" dirty="0"/>
              <a:t>LED</a:t>
            </a:r>
            <a:r>
              <a:rPr lang="zh-TW" altLang="en-US" dirty="0"/>
              <a:t>中至少一顆</a:t>
            </a:r>
            <a:r>
              <a:rPr lang="en-US" altLang="zh-TW" dirty="0"/>
              <a:t>LED</a:t>
            </a:r>
            <a:r>
              <a:rPr lang="zh-TW" altLang="en-US" dirty="0"/>
              <a:t>為</a:t>
            </a:r>
            <a:r>
              <a:rPr lang="en-US" altLang="zh-TW" dirty="0"/>
              <a:t>TRUE(</a:t>
            </a:r>
            <a:r>
              <a:rPr lang="zh-TW" altLang="en-US" dirty="0"/>
              <a:t>感染</a:t>
            </a:r>
            <a:r>
              <a:rPr lang="en-US" altLang="zh-TW" dirty="0"/>
              <a:t>)</a:t>
            </a:r>
            <a:r>
              <a:rPr lang="zh-TW" altLang="en-US" dirty="0"/>
              <a:t>則使輸出為</a:t>
            </a:r>
            <a:r>
              <a:rPr lang="en-US" altLang="zh-TW" dirty="0"/>
              <a:t>TRUE</a:t>
            </a:r>
            <a:r>
              <a:rPr lang="zh-TW" altLang="en-US" dirty="0"/>
              <a:t>，透過</a:t>
            </a:r>
            <a:r>
              <a:rPr lang="en-US" altLang="zh-TW" dirty="0"/>
              <a:t>Replace Array Subset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將兩顆</a:t>
            </a:r>
            <a:r>
              <a:rPr lang="en-US" altLang="zh-TW" dirty="0"/>
              <a:t>LED</a:t>
            </a:r>
            <a:r>
              <a:rPr lang="zh-TW" altLang="en-US" dirty="0"/>
              <a:t>燈的值置換到感染狀態</a:t>
            </a:r>
            <a:r>
              <a:rPr lang="en-US" altLang="zh-TW" dirty="0"/>
              <a:t>Array</a:t>
            </a:r>
            <a:r>
              <a:rPr lang="zh-TW" altLang="en-US" dirty="0"/>
              <a:t>中相對應的位置</a:t>
            </a:r>
            <a:r>
              <a:rPr lang="en-US" altLang="zh-TW" dirty="0"/>
              <a:t>; </a:t>
            </a:r>
            <a:r>
              <a:rPr lang="zh-TW" altLang="en-US" dirty="0"/>
              <a:t>若不滿足被感染條件，則使輸出為原狀態的值並一樣</a:t>
            </a:r>
            <a:r>
              <a:rPr lang="en-US" altLang="zh-TW" dirty="0"/>
              <a:t>Replace</a:t>
            </a:r>
            <a:r>
              <a:rPr lang="zh-TW" altLang="en-US" dirty="0"/>
              <a:t>進感染狀態</a:t>
            </a:r>
            <a:r>
              <a:rPr lang="en-US" altLang="zh-TW" dirty="0"/>
              <a:t>Array</a:t>
            </a:r>
          </a:p>
          <a:p>
            <a:pPr algn="just"/>
            <a:r>
              <a:rPr lang="zh-TW" altLang="en-US" dirty="0"/>
              <a:t>但若只是單純置換會導致某些</a:t>
            </a:r>
            <a:r>
              <a:rPr lang="en-US" altLang="zh-TW" dirty="0"/>
              <a:t>CASE</a:t>
            </a:r>
            <a:r>
              <a:rPr lang="zh-TW" altLang="en-US" dirty="0"/>
              <a:t>被覆寫而不是正確值的呈現，所以此時會透過</a:t>
            </a:r>
            <a:r>
              <a:rPr lang="en-US" altLang="zh-TW" dirty="0"/>
              <a:t>Shit Register </a:t>
            </a:r>
            <a:r>
              <a:rPr lang="zh-TW" altLang="en-US" dirty="0"/>
              <a:t>與 </a:t>
            </a:r>
            <a:r>
              <a:rPr lang="en-US" altLang="zh-TW" dirty="0"/>
              <a:t>OR</a:t>
            </a:r>
            <a:r>
              <a:rPr lang="zh-TW" altLang="en-US" dirty="0"/>
              <a:t>邏輯閘，使相同位置只要有</a:t>
            </a:r>
            <a:r>
              <a:rPr lang="en-US" altLang="zh-TW" dirty="0"/>
              <a:t>TRUE</a:t>
            </a:r>
            <a:r>
              <a:rPr lang="zh-TW" altLang="en-US" dirty="0"/>
              <a:t>出現過則最後輸出一定為</a:t>
            </a:r>
            <a:r>
              <a:rPr lang="en-US" altLang="zh-TW" dirty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3914E48-0C62-46C3-BF2D-8116594AA2E0}"/>
              </a:ext>
            </a:extLst>
          </p:cNvPr>
          <p:cNvSpPr txBox="1"/>
          <p:nvPr/>
        </p:nvSpPr>
        <p:spPr>
          <a:xfrm>
            <a:off x="3597966" y="726472"/>
            <a:ext cx="52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初始狀態</a:t>
            </a:r>
            <a:r>
              <a:rPr lang="en-US" altLang="zh-TW" dirty="0"/>
              <a:t>: (T,F,T,F)</a:t>
            </a:r>
            <a:r>
              <a:rPr lang="zh-TW" altLang="en-US" dirty="0"/>
              <a:t>並假設只有</a:t>
            </a:r>
            <a:r>
              <a:rPr lang="en-US" altLang="zh-TW" dirty="0"/>
              <a:t>d</a:t>
            </a:r>
            <a:r>
              <a:rPr lang="en-US" altLang="zh-TW" baseline="-25000" dirty="0"/>
              <a:t>12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en-US" altLang="zh-TW" baseline="-25000" dirty="0"/>
              <a:t>34</a:t>
            </a:r>
            <a:r>
              <a:rPr lang="zh-TW" altLang="en-US" dirty="0"/>
              <a:t>小於感染半徑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F96C244-FA42-41C0-B3C0-CF77399EC65C}"/>
              </a:ext>
            </a:extLst>
          </p:cNvPr>
          <p:cNvCxnSpPr/>
          <p:nvPr/>
        </p:nvCxnSpPr>
        <p:spPr>
          <a:xfrm>
            <a:off x="138530" y="1431233"/>
            <a:ext cx="118679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128D56-76D0-4FC8-B50E-307AD12A0BB4}"/>
              </a:ext>
            </a:extLst>
          </p:cNvPr>
          <p:cNvSpPr txBox="1"/>
          <p:nvPr/>
        </p:nvSpPr>
        <p:spPr>
          <a:xfrm>
            <a:off x="457200" y="1739346"/>
            <a:ext cx="671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zh-TW" altLang="en-US" dirty="0"/>
              <a:t>分別與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zh-TW" altLang="en-US" dirty="0"/>
              <a:t>做完距離判斷與感染狀態比較會輸出</a:t>
            </a:r>
            <a:r>
              <a:rPr lang="en-US" altLang="zh-TW" dirty="0"/>
              <a:t>(T,T,T,F)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66BBC3-180B-4E43-BBFB-D689C695F821}"/>
              </a:ext>
            </a:extLst>
          </p:cNvPr>
          <p:cNvSpPr txBox="1"/>
          <p:nvPr/>
        </p:nvSpPr>
        <p:spPr>
          <a:xfrm>
            <a:off x="457200" y="2335958"/>
            <a:ext cx="641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zh-TW" altLang="en-US" dirty="0"/>
              <a:t>分別與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zh-TW" altLang="en-US" dirty="0"/>
              <a:t>做完距離判斷與感染狀態比較會輸出</a:t>
            </a:r>
            <a:r>
              <a:rPr lang="en-US" altLang="zh-TW" dirty="0"/>
              <a:t>(T,F,T,F)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699D495-EA5F-4A65-AF29-4084BA7F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0" y="347771"/>
            <a:ext cx="3459436" cy="932624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19475E33-13F7-473C-9D1B-36C1E95C6C56}"/>
              </a:ext>
            </a:extLst>
          </p:cNvPr>
          <p:cNvSpPr txBox="1"/>
          <p:nvPr/>
        </p:nvSpPr>
        <p:spPr>
          <a:xfrm>
            <a:off x="457200" y="2904169"/>
            <a:ext cx="585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r>
              <a:rPr lang="zh-TW" altLang="en-US" dirty="0"/>
              <a:t>分別與</a:t>
            </a:r>
            <a:r>
              <a:rPr lang="en-US" altLang="zh-TW" dirty="0"/>
              <a:t>P</a:t>
            </a:r>
            <a:r>
              <a:rPr lang="en-US" altLang="zh-TW" baseline="-25000" dirty="0"/>
              <a:t>4</a:t>
            </a:r>
            <a:r>
              <a:rPr lang="zh-TW" altLang="en-US" dirty="0"/>
              <a:t>做完距離判斷與感染狀態比較會輸出</a:t>
            </a:r>
            <a:r>
              <a:rPr lang="en-US" altLang="zh-TW" dirty="0"/>
              <a:t>(T,F,T,T)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15AD7B9-BCEE-48D7-A457-F03D2EBD0C46}"/>
              </a:ext>
            </a:extLst>
          </p:cNvPr>
          <p:cNvSpPr txBox="1"/>
          <p:nvPr/>
        </p:nvSpPr>
        <p:spPr>
          <a:xfrm>
            <a:off x="457199" y="3396203"/>
            <a:ext cx="914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=&gt; </a:t>
            </a:r>
            <a:r>
              <a:rPr lang="zh-TW" altLang="en-US" dirty="0"/>
              <a:t>輸出則是以上狀態經過</a:t>
            </a:r>
            <a:r>
              <a:rPr lang="en-US" altLang="zh-TW" dirty="0"/>
              <a:t>OR</a:t>
            </a:r>
            <a:r>
              <a:rPr lang="zh-TW" altLang="en-US" dirty="0"/>
              <a:t>邏輯閘後輸出 </a:t>
            </a:r>
            <a:r>
              <a:rPr lang="en-US" altLang="zh-TW" dirty="0"/>
              <a:t>(T,F,T,F) OR</a:t>
            </a:r>
            <a:r>
              <a:rPr lang="zh-TW" altLang="en-US" dirty="0"/>
              <a:t> </a:t>
            </a:r>
            <a:r>
              <a:rPr lang="en-US" altLang="zh-TW" dirty="0"/>
              <a:t>(T,T,T,F) OR (T,F,T,T) OR (T,F,T,T)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(T,T,T,T)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2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93E8CDC-398A-460E-ABA9-48D365CF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95BF7A-0DED-4ECA-9F9C-08D3FBA5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0" y="0"/>
            <a:ext cx="5033595" cy="20833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A97782-C1E9-41CC-899B-5E94F011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0" y="2369837"/>
            <a:ext cx="5033595" cy="21183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E34290-43D2-4720-8DF8-55CCA518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40" y="4609300"/>
            <a:ext cx="5033594" cy="2026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2BEB81-2D55-4EEE-ADBF-FFDB21201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30" y="86062"/>
            <a:ext cx="5033595" cy="21156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F8B0601-5EE5-4D44-B9AB-588B6EDCF4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4"/>
          <a:stretch/>
        </p:blipFill>
        <p:spPr>
          <a:xfrm>
            <a:off x="6502400" y="2638749"/>
            <a:ext cx="5123524" cy="20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3F299-E3FA-4F2A-AE29-982E9C11856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0" y="3429000"/>
            <a:ext cx="4320000" cy="21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CA0B60-3A3A-4AC4-935A-54FE01194B9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2233"/>
          <a:stretch/>
        </p:blipFill>
        <p:spPr>
          <a:xfrm>
            <a:off x="6015990" y="717788"/>
            <a:ext cx="4320000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3889A8-8A92-4CFC-A33A-8828605A9FE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2233"/>
          <a:stretch/>
        </p:blipFill>
        <p:spPr>
          <a:xfrm>
            <a:off x="6096000" y="3477242"/>
            <a:ext cx="4320000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51111A-198A-4253-A568-B12DF5ECBE8A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1747"/>
          <a:stretch/>
        </p:blipFill>
        <p:spPr>
          <a:xfrm>
            <a:off x="511710" y="755514"/>
            <a:ext cx="4320000" cy="21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0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D59D1F-ECA7-4107-9C9E-C8DB99C1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463</Words>
  <Application>Microsoft Office PowerPoint</Application>
  <PresentationFormat>寬螢幕</PresentationFormat>
  <Paragraphs>25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虛擬儀控之設計與應用-期末專題</vt:lpstr>
      <vt:lpstr>感染原則與預期結果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虛擬儀控之設計與應用-期末專題</dc:title>
  <dc:creator>哲睿 張</dc:creator>
  <cp:lastModifiedBy>張哲睿</cp:lastModifiedBy>
  <cp:revision>1</cp:revision>
  <dcterms:created xsi:type="dcterms:W3CDTF">2021-06-21T05:30:43Z</dcterms:created>
  <dcterms:modified xsi:type="dcterms:W3CDTF">2021-06-21T12:36:04Z</dcterms:modified>
</cp:coreProperties>
</file>