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lstStyle/>
          <a:p>
            <a:r>
              <a:rPr lang="fr-FR" sz="52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41014F7-03C9-4018-AE9E-C766B7AD6F5F}" type="slidenum">
              <a:rPr lang="fr-F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‹N°›</a:t>
            </a:fld>
            <a:endParaRPr lang="fr-F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torsportstat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4;p13"/>
          <p:cNvSpPr/>
          <p:nvPr/>
        </p:nvSpPr>
        <p:spPr>
          <a:xfrm>
            <a:off x="54360" y="492120"/>
            <a:ext cx="1724760" cy="2683800"/>
          </a:xfrm>
          <a:prstGeom prst="rect">
            <a:avLst/>
          </a:prstGeom>
          <a:noFill/>
          <a:ln w="9525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900" b="1" strike="noStrike" spc="-1">
                <a:solidFill>
                  <a:srgbClr val="CC0000"/>
                </a:solidFill>
                <a:latin typeface="Open Sans"/>
                <a:ea typeface="Open Sans"/>
              </a:rPr>
              <a:t>Besoins et problèmes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>
                <a:solidFill>
                  <a:srgbClr val="CC0000"/>
                </a:solidFill>
                <a:latin typeface="Open Sans"/>
                <a:ea typeface="Open Sans"/>
              </a:rPr>
              <a:t>A quel(s) besoin(s) ou problème(s)</a:t>
            </a: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>
                <a:solidFill>
                  <a:srgbClr val="CC0000"/>
                </a:solidFill>
                <a:latin typeface="Open Sans"/>
                <a:ea typeface="Open Sans"/>
              </a:rPr>
              <a:t>rencontrés par vos usagers votre solution va répondre ?</a:t>
            </a: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>
                <a:solidFill>
                  <a:srgbClr val="CC0000"/>
                </a:solidFill>
                <a:latin typeface="Open Sans"/>
                <a:ea typeface="Open Sans"/>
              </a:rPr>
              <a:t>Besoins : </a:t>
            </a: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>
                <a:solidFill>
                  <a:srgbClr val="CC0000"/>
                </a:solidFill>
                <a:latin typeface="Open Sans"/>
                <a:ea typeface="Open Sans"/>
              </a:rPr>
              <a:t>- accès aux archives et aux résultat/data de la f1 </a:t>
            </a: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>
                <a:solidFill>
                  <a:srgbClr val="CC0000"/>
                </a:solidFill>
                <a:latin typeface="Open Sans"/>
                <a:ea typeface="Open Sans"/>
              </a:rPr>
              <a:t>- de prévision sur les performances et les résultats futurs. </a:t>
            </a: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>
                <a:solidFill>
                  <a:srgbClr val="CC0000"/>
                </a:solidFill>
                <a:latin typeface="Open Sans"/>
                <a:ea typeface="Open Sans"/>
              </a:rPr>
              <a:t>- connaître les stats de ses pilotes et  voitures préférées. </a:t>
            </a: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>
                <a:solidFill>
                  <a:srgbClr val="CC0000"/>
                </a:solidFill>
                <a:latin typeface="Open Sans"/>
                <a:ea typeface="Open Sans"/>
              </a:rPr>
              <a:t>Problèmes : </a:t>
            </a: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>
                <a:solidFill>
                  <a:srgbClr val="CC0000"/>
                </a:solidFill>
                <a:latin typeface="Open Sans"/>
                <a:ea typeface="Open Sans"/>
              </a:rPr>
              <a:t>- comment avoir des stats fiables et des prévisions réalistes en dépit des multiples conditions extérieures ? </a:t>
            </a: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>
              <a:latin typeface="Arial"/>
            </a:endParaRPr>
          </a:p>
        </p:txBody>
      </p:sp>
      <p:sp>
        <p:nvSpPr>
          <p:cNvPr id="39" name="Google Shape;55;p13"/>
          <p:cNvSpPr/>
          <p:nvPr/>
        </p:nvSpPr>
        <p:spPr>
          <a:xfrm>
            <a:off x="1875960" y="492120"/>
            <a:ext cx="1668960" cy="2683800"/>
          </a:xfrm>
          <a:prstGeom prst="rect">
            <a:avLst/>
          </a:prstGeom>
          <a:noFill/>
          <a:ln w="9525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900" b="1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Usagers</a:t>
            </a:r>
            <a:endParaRPr lang="fr-F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Quels sont les différents usagers que votre solution va cibler ?</a:t>
            </a:r>
            <a:endParaRPr lang="fr-FR" sz="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- les fans de f1 </a:t>
            </a:r>
            <a:endParaRPr lang="fr-FR" sz="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- les parieurs </a:t>
            </a:r>
            <a:endParaRPr lang="fr-FR" sz="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- les personnes qui recherchent une data sur la f1. </a:t>
            </a:r>
            <a:endParaRPr lang="fr-FR" sz="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 </a:t>
            </a:r>
            <a:endParaRPr lang="fr-FR" sz="7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fr-FR" sz="10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					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				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			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		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clients/usagers que votre solution va cibler ?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000" b="0" strike="noStrike" spc="-1" dirty="0">
              <a:latin typeface="Arial"/>
            </a:endParaRPr>
          </a:p>
        </p:txBody>
      </p:sp>
      <p:sp>
        <p:nvSpPr>
          <p:cNvPr id="40" name="Google Shape;56;p13"/>
          <p:cNvSpPr/>
          <p:nvPr/>
        </p:nvSpPr>
        <p:spPr>
          <a:xfrm>
            <a:off x="3641760" y="492120"/>
            <a:ext cx="1724760" cy="4561560"/>
          </a:xfrm>
          <a:prstGeom prst="rect">
            <a:avLst/>
          </a:prstGeom>
          <a:noFill/>
          <a:ln w="9525">
            <a:solidFill>
              <a:srgbClr val="4285F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900" b="1" strike="noStrike" spc="-1">
                <a:solidFill>
                  <a:srgbClr val="4285F4"/>
                </a:solidFill>
                <a:latin typeface="Open Sans"/>
                <a:ea typeface="Open Sans"/>
              </a:rPr>
              <a:t>Notre solution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800" b="0" strike="noStrike" spc="-1">
                <a:solidFill>
                  <a:srgbClr val="4285F4"/>
                </a:solidFill>
                <a:latin typeface="Open Sans"/>
                <a:ea typeface="Open Sans"/>
              </a:rPr>
              <a:t>Vous pouvez insérer votre logo/visuels ici. Résumez votre solution en quelques mots succincts (proposition de valeur).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800" b="0" strike="noStrike" spc="-1">
                <a:solidFill>
                  <a:srgbClr val="4285F4"/>
                </a:solidFill>
                <a:latin typeface="Open Sans"/>
                <a:ea typeface="Open Sans"/>
              </a:rPr>
              <a:t>Comme solution nous allons proposer une application web permettant d’accéder à des statistiques sur les performances des pilotes et aussi un système de prévision des résultats. 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800" b="0" strike="noStrike" spc="-1">
              <a:latin typeface="Arial"/>
            </a:endParaRPr>
          </a:p>
        </p:txBody>
      </p:sp>
      <p:sp>
        <p:nvSpPr>
          <p:cNvPr id="41" name="Google Shape;57;p13"/>
          <p:cNvSpPr/>
          <p:nvPr/>
        </p:nvSpPr>
        <p:spPr>
          <a:xfrm>
            <a:off x="5459040" y="492120"/>
            <a:ext cx="1724760" cy="2683800"/>
          </a:xfrm>
          <a:prstGeom prst="rect">
            <a:avLst/>
          </a:prstGeom>
          <a:noFill/>
          <a:ln w="9525">
            <a:solidFill>
              <a:srgbClr val="0097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1" strike="noStrike" spc="-1">
                <a:solidFill>
                  <a:srgbClr val="0097A7"/>
                </a:solidFill>
                <a:latin typeface="Open Sans"/>
                <a:ea typeface="Open Sans"/>
              </a:rPr>
              <a:t>Usages</a:t>
            </a:r>
            <a:endParaRPr lang="fr-FR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0" strike="noStrike" spc="-1">
                <a:solidFill>
                  <a:srgbClr val="0097A7"/>
                </a:solidFill>
                <a:latin typeface="Open Sans"/>
                <a:ea typeface="Open Sans"/>
              </a:rPr>
              <a:t>Comment vos usagers vont-ils utiliser votre solution ? Qu’est-ce que cela changera pour eux ?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0" strike="noStrike" spc="-1">
                <a:solidFill>
                  <a:srgbClr val="0097A7"/>
                </a:solidFill>
                <a:latin typeface="Open Sans"/>
                <a:ea typeface="Open Sans"/>
              </a:rPr>
              <a:t>- pour accéder aux stats des pilotes, ils cliqueront sur leur photo. 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0" strike="noStrike" spc="-1">
                <a:solidFill>
                  <a:srgbClr val="0097A7"/>
                </a:solidFill>
                <a:latin typeface="Open Sans"/>
                <a:ea typeface="Open Sans"/>
              </a:rPr>
              <a:t>- il y aura un onglet sur la statistique prévisionelle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0" strike="noStrike" spc="-1">
                <a:solidFill>
                  <a:srgbClr val="0097A7"/>
                </a:solidFill>
                <a:latin typeface="Open Sans"/>
                <a:ea typeface="Open Sans"/>
              </a:rPr>
              <a:t>==&gt; avantage : toutes les informations nécessaire pour l’usager sont accessible sur une seule plateforme.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2" name="Google Shape;58;p13"/>
          <p:cNvSpPr/>
          <p:nvPr/>
        </p:nvSpPr>
        <p:spPr>
          <a:xfrm>
            <a:off x="7275960" y="492120"/>
            <a:ext cx="1724760" cy="2683800"/>
          </a:xfrm>
          <a:prstGeom prst="rect">
            <a:avLst/>
          </a:prstGeom>
          <a:noFill/>
          <a:ln w="9525">
            <a:solidFill>
              <a:srgbClr val="0097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1" strike="noStrike" spc="-1">
                <a:solidFill>
                  <a:srgbClr val="0097A7"/>
                </a:solidFill>
                <a:latin typeface="Open Sans"/>
                <a:ea typeface="Open Sans"/>
              </a:rPr>
              <a:t>Accès</a:t>
            </a:r>
            <a:endParaRPr lang="fr-FR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0" strike="noStrike" spc="-1">
                <a:solidFill>
                  <a:srgbClr val="0097A7"/>
                </a:solidFill>
                <a:latin typeface="Open Sans"/>
                <a:ea typeface="Open Sans"/>
              </a:rPr>
              <a:t>Comment avez-vous optimisé le parcours utilisateur pour faciliter l’accès aux données/informations ?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0" strike="noStrike" spc="-1">
                <a:solidFill>
                  <a:srgbClr val="0097A7"/>
                </a:solidFill>
                <a:latin typeface="Open Sans"/>
                <a:ea typeface="Open Sans"/>
              </a:rPr>
              <a:t>Rouge, bleu foncé, gris, blanc et noir 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0" strike="noStrike" spc="-1">
                <a:solidFill>
                  <a:srgbClr val="0097A7"/>
                </a:solidFill>
                <a:latin typeface="Open Sans"/>
                <a:ea typeface="Open Sans"/>
              </a:rPr>
              <a:t>Page de garde avec des infos 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0" strike="noStrike" spc="-1">
                <a:solidFill>
                  <a:srgbClr val="0097A7"/>
                </a:solidFill>
                <a:latin typeface="Open Sans"/>
                <a:ea typeface="Open Sans"/>
              </a:rPr>
              <a:t>Onglets pilote,constructeurs,  voiture, (circuit), stat prévisionelles, data, mentions légales. 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0" strike="noStrike" spc="-1">
                <a:solidFill>
                  <a:srgbClr val="0097A7"/>
                </a:solidFill>
                <a:latin typeface="Open Sans"/>
                <a:ea typeface="Open Sans"/>
              </a:rPr>
              <a:t>Système de clic- informations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3" name="Google Shape;59;p13"/>
          <p:cNvSpPr/>
          <p:nvPr/>
        </p:nvSpPr>
        <p:spPr>
          <a:xfrm>
            <a:off x="54360" y="3240000"/>
            <a:ext cx="3490560" cy="1825560"/>
          </a:xfrm>
          <a:prstGeom prst="rect">
            <a:avLst/>
          </a:prstGeom>
          <a:noFill/>
          <a:ln w="9525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900" b="1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Solutions existantes</a:t>
            </a:r>
            <a:endParaRPr lang="fr-F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Quelle(s) solution(s) existe(nt) déjà aujourd’hui pour répondre à ces besoins ?</a:t>
            </a:r>
            <a:endParaRPr lang="fr-FR" sz="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En quoi votre solution est-elle différente ?</a:t>
            </a:r>
            <a:endParaRPr lang="fr-FR" sz="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Site de </a:t>
            </a:r>
            <a:r>
              <a:rPr lang="fr-FR" sz="700" b="0" strike="noStrike" spc="-1" dirty="0" err="1">
                <a:solidFill>
                  <a:srgbClr val="CC0000"/>
                </a:solidFill>
                <a:latin typeface="Open Sans"/>
                <a:ea typeface="Open Sans"/>
              </a:rPr>
              <a:t>motorsport</a:t>
            </a:r>
            <a:r>
              <a:rPr lang="fr-FR" sz="700" b="0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 – data officielles de la fia </a:t>
            </a:r>
            <a:r>
              <a:rPr lang="fr-FR" sz="700" spc="-1" dirty="0">
                <a:solidFill>
                  <a:srgbClr val="CC0000"/>
                </a:solidFill>
                <a:latin typeface="Open Sans"/>
                <a:ea typeface="Open Sans"/>
              </a:rPr>
              <a:t>: </a:t>
            </a:r>
            <a:r>
              <a:rPr lang="en-US" sz="800" dirty="0">
                <a:hlinkClick r:id="rId2"/>
              </a:rPr>
              <a:t>Motorsport Stats - Statistics, Results, Standings and More</a:t>
            </a:r>
            <a:endParaRPr lang="fr-FR" sz="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La seule différence, c’est que </a:t>
            </a:r>
            <a:r>
              <a:rPr lang="fr-FR" sz="700" b="0" strike="noStrike" spc="-1" dirty="0" err="1">
                <a:solidFill>
                  <a:srgbClr val="CC0000"/>
                </a:solidFill>
                <a:latin typeface="Open Sans"/>
                <a:ea typeface="Open Sans"/>
              </a:rPr>
              <a:t>motorsport</a:t>
            </a:r>
            <a:r>
              <a:rPr lang="fr-FR" sz="700" b="0" strike="noStrike" spc="-1" dirty="0">
                <a:solidFill>
                  <a:srgbClr val="CC0000"/>
                </a:solidFill>
                <a:latin typeface="Open Sans"/>
                <a:ea typeface="Open Sans"/>
              </a:rPr>
              <a:t> n’ont pas les stats prévisionnelles </a:t>
            </a:r>
            <a:endParaRPr lang="fr-FR" sz="700" b="0" strike="noStrike" spc="-1" dirty="0">
              <a:latin typeface="Arial"/>
            </a:endParaRPr>
          </a:p>
        </p:txBody>
      </p:sp>
      <p:sp>
        <p:nvSpPr>
          <p:cNvPr id="44" name="Google Shape;60;p13"/>
          <p:cNvSpPr/>
          <p:nvPr/>
        </p:nvSpPr>
        <p:spPr>
          <a:xfrm>
            <a:off x="5454720" y="3240000"/>
            <a:ext cx="3546000" cy="1825560"/>
          </a:xfrm>
          <a:prstGeom prst="rect">
            <a:avLst/>
          </a:prstGeom>
          <a:noFill/>
          <a:ln w="9525">
            <a:solidFill>
              <a:srgbClr val="0097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900" b="1" strike="noStrike" spc="-1">
                <a:solidFill>
                  <a:srgbClr val="0097A7"/>
                </a:solidFill>
                <a:latin typeface="Open Sans"/>
                <a:ea typeface="Open Sans"/>
              </a:rPr>
              <a:t>Base de données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>
                <a:solidFill>
                  <a:srgbClr val="0097A7"/>
                </a:solidFill>
                <a:latin typeface="Open Sans"/>
                <a:ea typeface="Open Sans"/>
              </a:rPr>
              <a:t>Comment allez-vous récolter et préparer votre base de données (plusieurs sources, croisement de données, etc.) ? Quels sont vos sources d’importation des donnés ?</a:t>
            </a: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>
                <a:solidFill>
                  <a:srgbClr val="0097A7"/>
                </a:solidFill>
                <a:latin typeface="Open Sans"/>
                <a:ea typeface="Open Sans"/>
              </a:rPr>
              <a:t>Lien de notre jeu de données :</a:t>
            </a: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700" b="0" strike="noStrike" spc="-1">
                <a:solidFill>
                  <a:srgbClr val="0097A7"/>
                </a:solidFill>
                <a:latin typeface="Open Sans"/>
                <a:ea typeface="Open Sans"/>
              </a:rPr>
              <a:t>Croisements de données : peut être croisement avec des nouvelles données sur les circuits.  </a:t>
            </a: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700" b="0" strike="noStrike" spc="-1">
              <a:latin typeface="Arial"/>
            </a:endParaRPr>
          </a:p>
        </p:txBody>
      </p:sp>
      <p:sp>
        <p:nvSpPr>
          <p:cNvPr id="45" name="Google Shape;62;p13"/>
          <p:cNvSpPr/>
          <p:nvPr/>
        </p:nvSpPr>
        <p:spPr>
          <a:xfrm>
            <a:off x="874440" y="89640"/>
            <a:ext cx="2670480" cy="335520"/>
          </a:xfrm>
          <a:prstGeom prst="rect">
            <a:avLst/>
          </a:pr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000000"/>
                </a:solidFill>
                <a:latin typeface="Open Sans"/>
                <a:ea typeface="Open Sans"/>
              </a:rPr>
              <a:t>Nom du projet : Formule 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6" name="Google Shape;63;p13"/>
          <p:cNvSpPr/>
          <p:nvPr/>
        </p:nvSpPr>
        <p:spPr>
          <a:xfrm>
            <a:off x="3641760" y="89640"/>
            <a:ext cx="5358960" cy="335520"/>
          </a:xfrm>
          <a:prstGeom prst="rect">
            <a:avLst/>
          </a:pr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Membres : Alya ZOUZOU, Lucas MARTINEZ, Alvin VEDEL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7" name="Google Shape;64;p13"/>
          <p:cNvSpPr/>
          <p:nvPr/>
        </p:nvSpPr>
        <p:spPr>
          <a:xfrm>
            <a:off x="59040" y="89640"/>
            <a:ext cx="739080" cy="335520"/>
          </a:xfrm>
          <a:prstGeom prst="rect">
            <a:avLst/>
          </a:pr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000000"/>
                </a:solidFill>
                <a:latin typeface="Open Sans"/>
                <a:ea typeface="Open Sans"/>
              </a:rPr>
              <a:t>Gr. 4  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429</Words>
  <Application>Microsoft Office PowerPoint</Application>
  <PresentationFormat>Affichage à l'écran (16:9)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Open Sans</vt:lpstr>
      <vt:lpstr>Times New Roman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Alvin Vedel</cp:lastModifiedBy>
  <cp:revision>7</cp:revision>
  <dcterms:modified xsi:type="dcterms:W3CDTF">2022-10-12T10:14:40Z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1</vt:i4>
  </property>
</Properties>
</file>