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ormorant Garamond Bold Italics" charset="1" panose="00000800000000000000"/>
      <p:regular r:id="rId24"/>
    </p:embeddedFont>
    <p:embeddedFont>
      <p:font typeface="Quicksand" charset="1" panose="00000000000000000000"/>
      <p:regular r:id="rId25"/>
    </p:embeddedFont>
    <p:embeddedFont>
      <p:font typeface="Quicksand Bold" charset="1" panose="00000000000000000000"/>
      <p:regular r:id="rId26"/>
    </p:embeddedFont>
    <p:embeddedFont>
      <p:font typeface="Cormorant Garamond Bold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4299993" y="-1255"/>
            <a:ext cx="1929352" cy="3989262"/>
          </a:xfrm>
          <a:custGeom>
            <a:avLst/>
            <a:gdLst/>
            <a:ahLst/>
            <a:cxnLst/>
            <a:rect r="r" b="b" t="t" l="l"/>
            <a:pathLst>
              <a:path h="3989262" w="1929352">
                <a:moveTo>
                  <a:pt x="0" y="0"/>
                </a:moveTo>
                <a:lnTo>
                  <a:pt x="1929352" y="0"/>
                </a:lnTo>
                <a:lnTo>
                  <a:pt x="1929352" y="3989262"/>
                </a:lnTo>
                <a:lnTo>
                  <a:pt x="0" y="3989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927919"/>
            <a:ext cx="3659759" cy="3330381"/>
          </a:xfrm>
          <a:custGeom>
            <a:avLst/>
            <a:gdLst/>
            <a:ahLst/>
            <a:cxnLst/>
            <a:rect r="r" b="b" t="t" l="l"/>
            <a:pathLst>
              <a:path h="3330381" w="3659759">
                <a:moveTo>
                  <a:pt x="0" y="0"/>
                </a:moveTo>
                <a:lnTo>
                  <a:pt x="3659759" y="0"/>
                </a:lnTo>
                <a:lnTo>
                  <a:pt x="3659759" y="3330381"/>
                </a:lnTo>
                <a:lnTo>
                  <a:pt x="0" y="333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3764" y="2607409"/>
            <a:ext cx="16229942" cy="347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Personal Crochet Pattern / Tutorial Website (aHook&amp;Yarn)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37539" y="6496784"/>
            <a:ext cx="1281292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9D1919"/>
                </a:solidFill>
                <a:latin typeface="Quicksand"/>
                <a:ea typeface="Quicksand"/>
                <a:cs typeface="Quicksand"/>
                <a:sym typeface="Quicksand"/>
              </a:rPr>
              <a:t>Pemrograman Berbasis Web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49752" y="760132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09 Juni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2179" y="2102610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Alvina Leony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083006" y="8730464"/>
            <a:ext cx="3176294" cy="527836"/>
            <a:chOff x="0" y="0"/>
            <a:chExt cx="4235058" cy="7037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3832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70773" y="3832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3508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605853" y="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47016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1028700"/>
            <a:ext cx="3176294" cy="527836"/>
            <a:chOff x="0" y="0"/>
            <a:chExt cx="4235058" cy="7037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3832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70773" y="3832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73508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605853" y="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7016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5634208" y="8546340"/>
            <a:ext cx="701958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9D1919"/>
                </a:solidFill>
                <a:latin typeface="Quicksand"/>
                <a:ea typeface="Quicksand"/>
                <a:cs typeface="Quicksand"/>
                <a:sym typeface="Quicksand"/>
              </a:rPr>
              <a:t>*Situs note pribadi, tapi khusus untuk projek rajut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7311" y="4468887"/>
            <a:ext cx="14714333" cy="4347807"/>
          </a:xfrm>
          <a:custGeom>
            <a:avLst/>
            <a:gdLst/>
            <a:ahLst/>
            <a:cxnLst/>
            <a:rect r="r" b="b" t="t" l="l"/>
            <a:pathLst>
              <a:path h="4347807" w="14714333">
                <a:moveTo>
                  <a:pt x="0" y="0"/>
                </a:moveTo>
                <a:lnTo>
                  <a:pt x="14714333" y="0"/>
                </a:lnTo>
                <a:lnTo>
                  <a:pt x="14714333" y="4347807"/>
                </a:lnTo>
                <a:lnTo>
                  <a:pt x="0" y="4347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59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944768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Tampilan situs setelah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login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memiliki: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10631"/>
            <a:ext cx="16230600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AutoNum type="arabicPeriod" startAt="1"/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Ucapan “Welcome back,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username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” dan action buttons (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Define Your Crochet Stitches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dan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Save New Crochet Pattern)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8759"/>
            <a:ext cx="944768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Tampilan situs setelah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login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memiliki: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478995" y="3321775"/>
            <a:ext cx="13959865" cy="6022715"/>
          </a:xfrm>
          <a:custGeom>
            <a:avLst/>
            <a:gdLst/>
            <a:ahLst/>
            <a:cxnLst/>
            <a:rect r="r" b="b" t="t" l="l"/>
            <a:pathLst>
              <a:path h="6022715" w="13959865">
                <a:moveTo>
                  <a:pt x="0" y="0"/>
                </a:moveTo>
                <a:lnTo>
                  <a:pt x="13959865" y="0"/>
                </a:lnTo>
                <a:lnTo>
                  <a:pt x="13959865" y="6022716"/>
                </a:lnTo>
                <a:lnTo>
                  <a:pt x="0" y="6022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601" r="0" b="-21615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44792"/>
            <a:ext cx="1623060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2. </a:t>
            </a:r>
            <a:r>
              <a:rPr lang="en-US" b="true" sz="3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Your Recently Added Patterns </a:t>
            </a:r>
            <a:r>
              <a:rPr lang="en-US" b="true" sz="3999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menampilkan 3 </a:t>
            </a:r>
            <a:r>
              <a:rPr lang="en-US" b="true" sz="3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pattern </a:t>
            </a:r>
            <a:r>
              <a:rPr lang="en-US" b="true" sz="3999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terbaru</a:t>
            </a:r>
            <a:r>
              <a:rPr lang="en-US" b="true" sz="3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b="true" sz="3999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yang telah disimpan oleh </a:t>
            </a:r>
            <a:r>
              <a:rPr lang="en-US" b="true" sz="3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5599422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Tampilan situs setelah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login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memiliki: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742566" y="865788"/>
            <a:ext cx="9516734" cy="8555424"/>
          </a:xfrm>
          <a:custGeom>
            <a:avLst/>
            <a:gdLst/>
            <a:ahLst/>
            <a:cxnLst/>
            <a:rect r="r" b="b" t="t" l="l"/>
            <a:pathLst>
              <a:path h="8555424" w="9516734">
                <a:moveTo>
                  <a:pt x="0" y="0"/>
                </a:moveTo>
                <a:lnTo>
                  <a:pt x="9516734" y="0"/>
                </a:lnTo>
                <a:lnTo>
                  <a:pt x="9516734" y="8555424"/>
                </a:lnTo>
                <a:lnTo>
                  <a:pt x="0" y="855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396" r="0" b="-33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060825"/>
            <a:ext cx="5599422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3. </a:t>
            </a:r>
            <a:r>
              <a:rPr lang="en-US" b="true" sz="3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All Public Patterns </a:t>
            </a:r>
            <a:r>
              <a:rPr lang="en-US" b="true" sz="3999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yang</a:t>
            </a:r>
            <a:r>
              <a:rPr lang="en-US" b="true" sz="3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b="true" sz="3999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menampilkan semua </a:t>
            </a:r>
            <a:r>
              <a:rPr lang="en-US" b="true" sz="3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pattern </a:t>
            </a:r>
            <a:r>
              <a:rPr lang="en-US" b="true" sz="3999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rajut yang publik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54275"/>
            <a:ext cx="5162765" cy="528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situs ketika klik tombol ➕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Save New Crochet Pattern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untuk menyimpan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crochet pattern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baru: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986650" y="610693"/>
            <a:ext cx="10272650" cy="9065613"/>
          </a:xfrm>
          <a:custGeom>
            <a:avLst/>
            <a:gdLst/>
            <a:ahLst/>
            <a:cxnLst/>
            <a:rect r="r" b="b" t="t" l="l"/>
            <a:pathLst>
              <a:path h="9065613" w="10272650">
                <a:moveTo>
                  <a:pt x="0" y="0"/>
                </a:moveTo>
                <a:lnTo>
                  <a:pt x="10272650" y="0"/>
                </a:lnTo>
                <a:lnTo>
                  <a:pt x="10272650" y="9065614"/>
                </a:lnTo>
                <a:lnTo>
                  <a:pt x="0" y="9065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27452" y="594481"/>
            <a:ext cx="10731848" cy="9081826"/>
          </a:xfrm>
          <a:custGeom>
            <a:avLst/>
            <a:gdLst/>
            <a:ahLst/>
            <a:cxnLst/>
            <a:rect r="r" b="b" t="t" l="l"/>
            <a:pathLst>
              <a:path h="9081826" w="10731848">
                <a:moveTo>
                  <a:pt x="0" y="0"/>
                </a:moveTo>
                <a:lnTo>
                  <a:pt x="10731848" y="0"/>
                </a:lnTo>
                <a:lnTo>
                  <a:pt x="10731848" y="9081826"/>
                </a:lnTo>
                <a:lnTo>
                  <a:pt x="0" y="9081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454275"/>
            <a:ext cx="5162765" cy="351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situs ketika klik tombol 🧶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Define Your Crochet Stitches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51021" y="2086246"/>
            <a:ext cx="10908279" cy="6114508"/>
          </a:xfrm>
          <a:custGeom>
            <a:avLst/>
            <a:gdLst/>
            <a:ahLst/>
            <a:cxnLst/>
            <a:rect r="r" b="b" t="t" l="l"/>
            <a:pathLst>
              <a:path h="6114508" w="10908279">
                <a:moveTo>
                  <a:pt x="0" y="0"/>
                </a:moveTo>
                <a:lnTo>
                  <a:pt x="10908279" y="0"/>
                </a:lnTo>
                <a:lnTo>
                  <a:pt x="10908279" y="6114508"/>
                </a:lnTo>
                <a:lnTo>
                  <a:pt x="0" y="6114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839" r="0" b="-9422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68450"/>
            <a:ext cx="4585864" cy="705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situs setelah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card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crochet pattern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diklik untuk melihat rincian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pattern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tersebut, pengguna dapat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scroll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2907" y="2021205"/>
            <a:ext cx="13822187" cy="7567647"/>
          </a:xfrm>
          <a:custGeom>
            <a:avLst/>
            <a:gdLst/>
            <a:ahLst/>
            <a:cxnLst/>
            <a:rect r="r" b="b" t="t" l="l"/>
            <a:pathLst>
              <a:path h="7567647" w="13822187">
                <a:moveTo>
                  <a:pt x="0" y="0"/>
                </a:moveTo>
                <a:lnTo>
                  <a:pt x="13822186" y="0"/>
                </a:lnTo>
                <a:lnTo>
                  <a:pt x="13822186" y="7567648"/>
                </a:lnTo>
                <a:lnTo>
                  <a:pt x="0" y="7567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8932" y="1006070"/>
            <a:ext cx="14730135" cy="67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59"/>
              </a:lnSpc>
              <a:spcBef>
                <a:spcPct val="0"/>
              </a:spcBef>
            </a:pPr>
            <a:r>
              <a:rPr lang="en-US" b="true" sz="397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situs ketika klik tombol My Patterns: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512783"/>
            <a:ext cx="6807155" cy="9261435"/>
          </a:xfrm>
          <a:custGeom>
            <a:avLst/>
            <a:gdLst/>
            <a:ahLst/>
            <a:cxnLst/>
            <a:rect r="r" b="b" t="t" l="l"/>
            <a:pathLst>
              <a:path h="9261435" w="6807155">
                <a:moveTo>
                  <a:pt x="0" y="0"/>
                </a:moveTo>
                <a:lnTo>
                  <a:pt x="6807155" y="0"/>
                </a:lnTo>
                <a:lnTo>
                  <a:pt x="6807155" y="9261434"/>
                </a:lnTo>
                <a:lnTo>
                  <a:pt x="0" y="9261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93368" y="2897188"/>
            <a:ext cx="5671714" cy="439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situs untuk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Liked Patterns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(yang diklik pada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dropdown username </a:t>
            </a: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pengguna):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3151" y="3369664"/>
            <a:ext cx="12821697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Terima Kasih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9D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9D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7555853" y="8730464"/>
            <a:ext cx="3176294" cy="527836"/>
            <a:chOff x="0" y="0"/>
            <a:chExt cx="4235058" cy="703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3832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70773" y="3832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73508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605853" y="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47016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555853" y="1028700"/>
            <a:ext cx="3176294" cy="527836"/>
            <a:chOff x="0" y="0"/>
            <a:chExt cx="4235058" cy="7037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3832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70773" y="3832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73508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605853" y="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47016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04242" y="339289"/>
            <a:ext cx="4804211" cy="9608422"/>
          </a:xfrm>
          <a:custGeom>
            <a:avLst/>
            <a:gdLst/>
            <a:ahLst/>
            <a:cxnLst/>
            <a:rect r="r" b="b" t="t" l="l"/>
            <a:pathLst>
              <a:path h="9608422" w="4804211">
                <a:moveTo>
                  <a:pt x="0" y="0"/>
                </a:moveTo>
                <a:lnTo>
                  <a:pt x="4804211" y="0"/>
                </a:lnTo>
                <a:lnTo>
                  <a:pt x="4804211" y="9608422"/>
                </a:lnTo>
                <a:lnTo>
                  <a:pt x="0" y="9608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505200"/>
            <a:ext cx="4277763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Proses Utama: Save Crochet Pattern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22494" y="4868862"/>
            <a:ext cx="5936806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Activity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22494" y="4138613"/>
            <a:ext cx="593680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dengan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6637" y="876300"/>
            <a:ext cx="13092663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Bisa dikembangkan untuk mendukung gambar pola, jumlah baris, jenis benang, dan langkah per langkah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Website berbasis online yang bisa diakses dari berbagai perangkat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66637" y="3077246"/>
            <a:ext cx="13092663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Karena penggunanya terbatas, pengguna awal mungkin tidak terlalu banyak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 strike="noStrike" u="none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Kesempatan monetisasi rendah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66637" y="5313055"/>
            <a:ext cx="13092663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</a:t>
            </a: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engguna berpengalaman bisa menjual pola rajut pada platform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Bisa bekerja sama dengan brand benang, influencer crafting, atau toko kerajinan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66637" y="7548863"/>
            <a:ext cx="13092663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Pengguna kasual bisa saja tetap menggunakan cara tradisional (catatan kertas) atau aplikasi lain.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Kompetitor Besar seperti Ravelry, Pinterest sudah cukup populer.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8614" y="5430593"/>
            <a:ext cx="2602770" cy="1635853"/>
          </a:xfrm>
          <a:custGeom>
            <a:avLst/>
            <a:gdLst/>
            <a:ahLst/>
            <a:cxnLst/>
            <a:rect r="r" b="b" t="t" l="l"/>
            <a:pathLst>
              <a:path h="1635853" w="2602770">
                <a:moveTo>
                  <a:pt x="0" y="0"/>
                </a:moveTo>
                <a:lnTo>
                  <a:pt x="2602770" y="0"/>
                </a:lnTo>
                <a:lnTo>
                  <a:pt x="2602770" y="1635853"/>
                </a:lnTo>
                <a:lnTo>
                  <a:pt x="0" y="1635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1152" y="1028700"/>
            <a:ext cx="2357693" cy="1653819"/>
          </a:xfrm>
          <a:custGeom>
            <a:avLst/>
            <a:gdLst/>
            <a:ahLst/>
            <a:cxnLst/>
            <a:rect r="r" b="b" t="t" l="l"/>
            <a:pathLst>
              <a:path h="1653819" w="2357693">
                <a:moveTo>
                  <a:pt x="0" y="0"/>
                </a:moveTo>
                <a:lnTo>
                  <a:pt x="2357693" y="0"/>
                </a:lnTo>
                <a:lnTo>
                  <a:pt x="2357693" y="1653819"/>
                </a:lnTo>
                <a:lnTo>
                  <a:pt x="0" y="1653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4252" y="7843776"/>
            <a:ext cx="2271493" cy="1610088"/>
          </a:xfrm>
          <a:custGeom>
            <a:avLst/>
            <a:gdLst/>
            <a:ahLst/>
            <a:cxnLst/>
            <a:rect r="r" b="b" t="t" l="l"/>
            <a:pathLst>
              <a:path h="1610088" w="2271493">
                <a:moveTo>
                  <a:pt x="0" y="0"/>
                </a:moveTo>
                <a:lnTo>
                  <a:pt x="2271493" y="0"/>
                </a:lnTo>
                <a:lnTo>
                  <a:pt x="2271493" y="1610087"/>
                </a:lnTo>
                <a:lnTo>
                  <a:pt x="0" y="1610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3361" y="3343192"/>
            <a:ext cx="3133276" cy="1525509"/>
          </a:xfrm>
          <a:custGeom>
            <a:avLst/>
            <a:gdLst/>
            <a:ahLst/>
            <a:cxnLst/>
            <a:rect r="r" b="b" t="t" l="l"/>
            <a:pathLst>
              <a:path h="1525509" w="3133276">
                <a:moveTo>
                  <a:pt x="0" y="0"/>
                </a:moveTo>
                <a:lnTo>
                  <a:pt x="3133276" y="0"/>
                </a:lnTo>
                <a:lnTo>
                  <a:pt x="3133276" y="1525509"/>
                </a:lnTo>
                <a:lnTo>
                  <a:pt x="0" y="15255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19150"/>
            <a:ext cx="16230600" cy="849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50"/>
              </a:lnSpc>
            </a:pPr>
            <a:r>
              <a:rPr lang="en-US" b="true" sz="75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Nama</a:t>
            </a:r>
            <a:r>
              <a:rPr lang="en-US" b="true" sz="75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Website: aHook&amp;Yarn</a:t>
            </a:r>
          </a:p>
          <a:p>
            <a:pPr algn="ctr" marL="0" indent="0" lvl="0">
              <a:lnSpc>
                <a:spcPts val="11250"/>
              </a:lnSpc>
            </a:pPr>
            <a:r>
              <a:rPr lang="en-US" b="true" sz="7500" strike="noStrike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Dibuat dengan</a:t>
            </a:r>
            <a:r>
              <a:rPr lang="en-US" b="true" sz="7500" i="true" strike="noStrik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: JavaScript, HTML </a:t>
            </a:r>
            <a:r>
              <a:rPr lang="en-US" b="true" sz="7500" strike="noStrike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dan </a:t>
            </a:r>
            <a:r>
              <a:rPr lang="en-US" b="true" sz="7500" i="true" strike="noStrik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CSS</a:t>
            </a:r>
          </a:p>
          <a:p>
            <a:pPr algn="ctr" marL="0" indent="0" lvl="0">
              <a:lnSpc>
                <a:spcPts val="11250"/>
              </a:lnSpc>
            </a:pPr>
            <a:r>
              <a:rPr lang="en-US" b="true" sz="7500" i="true" strike="noStrik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Database: Firebase Realtime Database</a:t>
            </a:r>
          </a:p>
          <a:p>
            <a:pPr algn="ctr" marL="0" indent="0" lvl="0">
              <a:lnSpc>
                <a:spcPts val="11250"/>
              </a:lnSpc>
            </a:pPr>
            <a:r>
              <a:rPr lang="en-US" b="true" sz="7500" i="true" strike="noStrik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Hosting </a:t>
            </a:r>
            <a:r>
              <a:rPr lang="en-US" b="true" sz="7500" strike="noStrike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dengan</a:t>
            </a:r>
            <a:r>
              <a:rPr lang="en-US" b="true" sz="7500" i="true" strike="noStrik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: Firebase Hosting</a:t>
            </a:r>
          </a:p>
          <a:p>
            <a:pPr algn="ctr" marL="0" indent="0" lvl="0">
              <a:lnSpc>
                <a:spcPts val="11250"/>
              </a:lnSpc>
            </a:pPr>
            <a:r>
              <a:rPr lang="en-US" b="true" sz="7500" strike="noStrike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Link </a:t>
            </a:r>
            <a:r>
              <a:rPr lang="en-US" b="true" sz="7500" i="true" strike="noStrik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website</a:t>
            </a:r>
            <a:r>
              <a:rPr lang="en-US" b="true" sz="7500" strike="noStrike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: </a:t>
            </a:r>
            <a:r>
              <a:rPr lang="en-US" b="true" sz="7500" i="true" strike="noStrike" u="sng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https://ahookandyarn-72da1.web.app/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65145" y="448249"/>
            <a:ext cx="8592310" cy="9390503"/>
          </a:xfrm>
          <a:custGeom>
            <a:avLst/>
            <a:gdLst/>
            <a:ahLst/>
            <a:cxnLst/>
            <a:rect r="r" b="b" t="t" l="l"/>
            <a:pathLst>
              <a:path h="9390503" w="8592310">
                <a:moveTo>
                  <a:pt x="0" y="0"/>
                </a:moveTo>
                <a:lnTo>
                  <a:pt x="8592310" y="0"/>
                </a:lnTo>
                <a:lnTo>
                  <a:pt x="8592310" y="9390502"/>
                </a:lnTo>
                <a:lnTo>
                  <a:pt x="0" y="9390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9201" y="4032460"/>
            <a:ext cx="6441116" cy="431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AutoNum type="arabicPeriod" startAt="1"/>
            </a:pPr>
            <a:r>
              <a:rPr lang="en-US" b="true" sz="35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Navigation bar</a:t>
            </a:r>
          </a:p>
          <a:p>
            <a:pPr algn="l" marL="755651" indent="-377825" lvl="1">
              <a:lnSpc>
                <a:spcPts val="4900"/>
              </a:lnSpc>
              <a:buAutoNum type="arabicPeriod" startAt="1"/>
            </a:pPr>
            <a:r>
              <a:rPr lang="en-US" b="true" sz="35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Tombol </a:t>
            </a:r>
            <a:r>
              <a:rPr lang="en-US" b="true" sz="35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sign up </a:t>
            </a:r>
            <a:r>
              <a:rPr lang="en-US" b="true" sz="35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atau </a:t>
            </a:r>
            <a:r>
              <a:rPr lang="en-US" b="true" sz="35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sign in</a:t>
            </a:r>
          </a:p>
          <a:p>
            <a:pPr algn="l" marL="755651" indent="-377825" lvl="1">
              <a:lnSpc>
                <a:spcPts val="4900"/>
              </a:lnSpc>
              <a:buAutoNum type="arabicPeriod" startAt="1"/>
            </a:pPr>
            <a:r>
              <a:rPr lang="en-US" b="true" sz="35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What Can You Do?: </a:t>
            </a:r>
            <a:r>
              <a:rPr lang="en-US" b="true" sz="35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Penjelasan singkat mengenai fitur yang tersedia pada situs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AutoNum type="arabicPeriod" startAt="1"/>
            </a:pPr>
            <a:r>
              <a:rPr lang="en-US" b="true" sz="35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Get Hooked in 3 Easy Steps: </a:t>
            </a:r>
            <a:r>
              <a:rPr lang="en-US" b="true" sz="35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Bagaimana menggunakan situs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9597" y="1876215"/>
            <a:ext cx="6320324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situs aHook&amp;Yarn (scrollable) sebelum pengguna signup ataupun login, terdiri atas: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7671" y="1684924"/>
            <a:ext cx="14852657" cy="8094698"/>
          </a:xfrm>
          <a:custGeom>
            <a:avLst/>
            <a:gdLst/>
            <a:ahLst/>
            <a:cxnLst/>
            <a:rect r="r" b="b" t="t" l="l"/>
            <a:pathLst>
              <a:path h="8094698" w="14852657">
                <a:moveTo>
                  <a:pt x="0" y="0"/>
                </a:moveTo>
                <a:lnTo>
                  <a:pt x="14852658" y="0"/>
                </a:lnTo>
                <a:lnTo>
                  <a:pt x="14852658" y="8094699"/>
                </a:lnTo>
                <a:lnTo>
                  <a:pt x="0" y="809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8632" y="554038"/>
            <a:ext cx="1041073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situs ketika Sign Up: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1144" y="1684924"/>
            <a:ext cx="15165711" cy="8094698"/>
          </a:xfrm>
          <a:custGeom>
            <a:avLst/>
            <a:gdLst/>
            <a:ahLst/>
            <a:cxnLst/>
            <a:rect r="r" b="b" t="t" l="l"/>
            <a:pathLst>
              <a:path h="8094698" w="15165711">
                <a:moveTo>
                  <a:pt x="0" y="0"/>
                </a:moveTo>
                <a:lnTo>
                  <a:pt x="15165712" y="0"/>
                </a:lnTo>
                <a:lnTo>
                  <a:pt x="15165712" y="8094699"/>
                </a:lnTo>
                <a:lnTo>
                  <a:pt x="0" y="809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8632" y="554038"/>
            <a:ext cx="1041073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situs ketika Sign In: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4868" y="1684924"/>
            <a:ext cx="14998265" cy="8005324"/>
          </a:xfrm>
          <a:custGeom>
            <a:avLst/>
            <a:gdLst/>
            <a:ahLst/>
            <a:cxnLst/>
            <a:rect r="r" b="b" t="t" l="l"/>
            <a:pathLst>
              <a:path h="8005324" w="14998265">
                <a:moveTo>
                  <a:pt x="0" y="0"/>
                </a:moveTo>
                <a:lnTo>
                  <a:pt x="14998264" y="0"/>
                </a:lnTo>
                <a:lnTo>
                  <a:pt x="14998264" y="8005324"/>
                </a:lnTo>
                <a:lnTo>
                  <a:pt x="0" y="8005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64893" y="618759"/>
            <a:ext cx="1195821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situs untuk Forgot Password: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571830"/>
            <a:ext cx="5566008" cy="9143339"/>
          </a:xfrm>
          <a:custGeom>
            <a:avLst/>
            <a:gdLst/>
            <a:ahLst/>
            <a:cxnLst/>
            <a:rect r="r" b="b" t="t" l="l"/>
            <a:pathLst>
              <a:path h="9143339" w="5566008">
                <a:moveTo>
                  <a:pt x="0" y="0"/>
                </a:moveTo>
                <a:lnTo>
                  <a:pt x="5566008" y="0"/>
                </a:lnTo>
                <a:lnTo>
                  <a:pt x="5566008" y="9143340"/>
                </a:lnTo>
                <a:lnTo>
                  <a:pt x="0" y="914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69586" y="3779076"/>
            <a:ext cx="5162765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9D1919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Berikut tampilan  situs setelah </a:t>
            </a: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login: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DAGsfEZiZnI</dc:identifier>
  <dcterms:modified xsi:type="dcterms:W3CDTF">2011-08-01T06:04:30Z</dcterms:modified>
  <cp:revision>1</cp:revision>
  <dc:title>Crochet Pattern Website</dc:title>
</cp:coreProperties>
</file>