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ormorant Garamond Bold Italics" charset="1" panose="00000800000000000000"/>
      <p:regular r:id="rId10"/>
    </p:embeddedFont>
    <p:embeddedFont>
      <p:font typeface="Quicksand" charset="1" panose="00000000000000000000"/>
      <p:regular r:id="rId11"/>
    </p:embeddedFont>
    <p:embeddedFont>
      <p:font typeface="Quicksand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299993" y="-1255"/>
            <a:ext cx="1929352" cy="3989262"/>
          </a:xfrm>
          <a:custGeom>
            <a:avLst/>
            <a:gdLst/>
            <a:ahLst/>
            <a:cxnLst/>
            <a:rect r="r" b="b" t="t" l="l"/>
            <a:pathLst>
              <a:path h="3989262" w="1929352">
                <a:moveTo>
                  <a:pt x="0" y="0"/>
                </a:moveTo>
                <a:lnTo>
                  <a:pt x="1929352" y="0"/>
                </a:lnTo>
                <a:lnTo>
                  <a:pt x="1929352" y="3989262"/>
                </a:lnTo>
                <a:lnTo>
                  <a:pt x="0" y="3989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927919"/>
            <a:ext cx="3659759" cy="3330381"/>
          </a:xfrm>
          <a:custGeom>
            <a:avLst/>
            <a:gdLst/>
            <a:ahLst/>
            <a:cxnLst/>
            <a:rect r="r" b="b" t="t" l="l"/>
            <a:pathLst>
              <a:path h="3330381" w="3659759">
                <a:moveTo>
                  <a:pt x="0" y="0"/>
                </a:moveTo>
                <a:lnTo>
                  <a:pt x="3659759" y="0"/>
                </a:lnTo>
                <a:lnTo>
                  <a:pt x="3659759" y="3330381"/>
                </a:lnTo>
                <a:lnTo>
                  <a:pt x="0" y="333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3764" y="2767552"/>
            <a:ext cx="16229942" cy="347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Crochet Pattern / Tutorial Website (aHook&amp;Yarn)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37539" y="6496784"/>
            <a:ext cx="1281292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9D1919"/>
                </a:solidFill>
                <a:latin typeface="Quicksand"/>
                <a:ea typeface="Quicksand"/>
                <a:cs typeface="Quicksand"/>
                <a:sym typeface="Quicksand"/>
              </a:rPr>
              <a:t>Pemrograman Berbasis Web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9752" y="760132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28 April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2102610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Alvina Leony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083006" y="8730464"/>
            <a:ext cx="3176294" cy="527836"/>
            <a:chOff x="0" y="0"/>
            <a:chExt cx="4235058" cy="7037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1028700"/>
            <a:ext cx="3176294" cy="527836"/>
            <a:chOff x="0" y="0"/>
            <a:chExt cx="4235058" cy="7037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89434" y="499851"/>
            <a:ext cx="4650089" cy="9287298"/>
          </a:xfrm>
          <a:custGeom>
            <a:avLst/>
            <a:gdLst/>
            <a:ahLst/>
            <a:cxnLst/>
            <a:rect r="r" b="b" t="t" l="l"/>
            <a:pathLst>
              <a:path h="9287298" w="4650089">
                <a:moveTo>
                  <a:pt x="0" y="0"/>
                </a:moveTo>
                <a:lnTo>
                  <a:pt x="4650089" y="0"/>
                </a:lnTo>
                <a:lnTo>
                  <a:pt x="4650089" y="9287298"/>
                </a:lnTo>
                <a:lnTo>
                  <a:pt x="0" y="9287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971800"/>
            <a:ext cx="4277763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Proses Utama: Publish New Crochet Pattern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22494" y="4868862"/>
            <a:ext cx="593680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Activity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22494" y="4138613"/>
            <a:ext cx="59368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dengan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6637" y="999159"/>
            <a:ext cx="13092663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/ tutorial merajut yang dipusatkan pada satu website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Pengunjung dapat langsung melihat langkah-langkah rajut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66637" y="3280820"/>
            <a:ext cx="13092663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Jumlah dan kualitas tutorial / pattern merajut tergantung pada pengunjung situs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6637" y="5219819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Belum ada situs pattern / tutorial merajut terpusat dalam bahasa Indonesia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Interaktif dan membangun komunitas merajut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66637" y="7620119"/>
            <a:ext cx="13092663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Persaingan ketat dengan situs pattern / tutorial rajut internasional</a:t>
            </a:r>
          </a:p>
          <a:p>
            <a:pPr algn="l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b="true" sz="3000">
                <a:solidFill>
                  <a:srgbClr val="9D1919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/ tutorial palsu atau digenerasi dengan AI yang tidak mungkin dan merusak kepercayaan pengunjung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8614" y="5430593"/>
            <a:ext cx="2602770" cy="1635853"/>
          </a:xfrm>
          <a:custGeom>
            <a:avLst/>
            <a:gdLst/>
            <a:ahLst/>
            <a:cxnLst/>
            <a:rect r="r" b="b" t="t" l="l"/>
            <a:pathLst>
              <a:path h="1635853" w="2602770">
                <a:moveTo>
                  <a:pt x="0" y="0"/>
                </a:moveTo>
                <a:lnTo>
                  <a:pt x="2602770" y="0"/>
                </a:lnTo>
                <a:lnTo>
                  <a:pt x="2602770" y="1635853"/>
                </a:lnTo>
                <a:lnTo>
                  <a:pt x="0" y="163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1152" y="1028700"/>
            <a:ext cx="2357693" cy="1653819"/>
          </a:xfrm>
          <a:custGeom>
            <a:avLst/>
            <a:gdLst/>
            <a:ahLst/>
            <a:cxnLst/>
            <a:rect r="r" b="b" t="t" l="l"/>
            <a:pathLst>
              <a:path h="1653819" w="2357693">
                <a:moveTo>
                  <a:pt x="0" y="0"/>
                </a:moveTo>
                <a:lnTo>
                  <a:pt x="2357693" y="0"/>
                </a:lnTo>
                <a:lnTo>
                  <a:pt x="2357693" y="1653819"/>
                </a:lnTo>
                <a:lnTo>
                  <a:pt x="0" y="1653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4252" y="7843776"/>
            <a:ext cx="2271493" cy="1610088"/>
          </a:xfrm>
          <a:custGeom>
            <a:avLst/>
            <a:gdLst/>
            <a:ahLst/>
            <a:cxnLst/>
            <a:rect r="r" b="b" t="t" l="l"/>
            <a:pathLst>
              <a:path h="1610088" w="2271493">
                <a:moveTo>
                  <a:pt x="0" y="0"/>
                </a:moveTo>
                <a:lnTo>
                  <a:pt x="2271493" y="0"/>
                </a:lnTo>
                <a:lnTo>
                  <a:pt x="2271493" y="1610087"/>
                </a:lnTo>
                <a:lnTo>
                  <a:pt x="0" y="1610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3361" y="3222915"/>
            <a:ext cx="3133276" cy="1525509"/>
          </a:xfrm>
          <a:custGeom>
            <a:avLst/>
            <a:gdLst/>
            <a:ahLst/>
            <a:cxnLst/>
            <a:rect r="r" b="b" t="t" l="l"/>
            <a:pathLst>
              <a:path h="1525509" w="3133276">
                <a:moveTo>
                  <a:pt x="0" y="0"/>
                </a:moveTo>
                <a:lnTo>
                  <a:pt x="3133276" y="0"/>
                </a:lnTo>
                <a:lnTo>
                  <a:pt x="3133276" y="1525509"/>
                </a:lnTo>
                <a:lnTo>
                  <a:pt x="0" y="1525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3151" y="3369664"/>
            <a:ext cx="12821697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9D1919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Terima Kasih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9D191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9D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555853" y="8730464"/>
            <a:ext cx="3176294" cy="527836"/>
            <a:chOff x="0" y="0"/>
            <a:chExt cx="4235058" cy="7037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555853" y="1028700"/>
            <a:ext cx="3176294" cy="527836"/>
            <a:chOff x="0" y="0"/>
            <a:chExt cx="4235058" cy="7037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3832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9" y="0"/>
                  </a:lnTo>
                  <a:lnTo>
                    <a:pt x="764899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70773" y="3832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1"/>
                  </a:lnTo>
                  <a:lnTo>
                    <a:pt x="0" y="665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3508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605853" y="0"/>
              <a:ext cx="762707" cy="665462"/>
            </a:xfrm>
            <a:custGeom>
              <a:avLst/>
              <a:gdLst/>
              <a:ahLst/>
              <a:cxnLst/>
              <a:rect r="r" b="b" t="t" l="l"/>
              <a:pathLst>
                <a:path h="665462" w="762707">
                  <a:moveTo>
                    <a:pt x="0" y="0"/>
                  </a:moveTo>
                  <a:lnTo>
                    <a:pt x="762707" y="0"/>
                  </a:lnTo>
                  <a:lnTo>
                    <a:pt x="762707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70160" y="0"/>
              <a:ext cx="764899" cy="665462"/>
            </a:xfrm>
            <a:custGeom>
              <a:avLst/>
              <a:gdLst/>
              <a:ahLst/>
              <a:cxnLst/>
              <a:rect r="r" b="b" t="t" l="l"/>
              <a:pathLst>
                <a:path h="665462" w="764899">
                  <a:moveTo>
                    <a:pt x="0" y="0"/>
                  </a:moveTo>
                  <a:lnTo>
                    <a:pt x="764898" y="0"/>
                  </a:lnTo>
                  <a:lnTo>
                    <a:pt x="764898" y="665462"/>
                  </a:lnTo>
                  <a:lnTo>
                    <a:pt x="0" y="665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DAGlK4039A0</dc:identifier>
  <dcterms:modified xsi:type="dcterms:W3CDTF">2011-08-01T06:04:30Z</dcterms:modified>
  <cp:revision>1</cp:revision>
  <dc:title>Crochet Pattern / Tutorial Website</dc:title>
</cp:coreProperties>
</file>