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ormorant Garamond Bold Italics" charset="1" panose="00000800000000000000"/>
      <p:regular r:id="rId10"/>
    </p:embeddedFont>
    <p:embeddedFont>
      <p:font typeface="Quicksand" charset="1" panose="00000000000000000000"/>
      <p:regular r:id="rId11"/>
    </p:embeddedFont>
    <p:embeddedFont>
      <p:font typeface="Quicksand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3242532"/>
            <a:ext cx="16229942" cy="245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159"/>
              </a:lnSpc>
              <a:spcBef>
                <a:spcPct val="0"/>
              </a:spcBef>
            </a:pPr>
            <a:r>
              <a:rPr lang="en-US" b="true" sz="14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Movie Ticketing Website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6260619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Pemrograman Berbasis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384213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21 April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2319725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Alvina Leony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16722" y="260661"/>
            <a:ext cx="3796407" cy="9765677"/>
          </a:xfrm>
          <a:custGeom>
            <a:avLst/>
            <a:gdLst/>
            <a:ahLst/>
            <a:cxnLst/>
            <a:rect r="r" b="b" t="t" l="l"/>
            <a:pathLst>
              <a:path h="9765677" w="3796407">
                <a:moveTo>
                  <a:pt x="0" y="0"/>
                </a:moveTo>
                <a:lnTo>
                  <a:pt x="3796407" y="0"/>
                </a:lnTo>
                <a:lnTo>
                  <a:pt x="3796407" y="9765678"/>
                </a:lnTo>
                <a:lnTo>
                  <a:pt x="0" y="9765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9384" y="3737610"/>
            <a:ext cx="4277763" cy="242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Proses Bisnis</a:t>
            </a:r>
          </a:p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 strike="noStrike" u="non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Website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21810" y="4736147"/>
            <a:ext cx="5936806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Activity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21810" y="4005898"/>
            <a:ext cx="5936806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dengan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352925" cy="3014616"/>
            <a:chOff x="0" y="0"/>
            <a:chExt cx="1412708" cy="9783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2708" cy="978370"/>
            </a:xfrm>
            <a:custGeom>
              <a:avLst/>
              <a:gdLst/>
              <a:ahLst/>
              <a:cxnLst/>
              <a:rect r="r" b="b" t="t" l="l"/>
              <a:pathLst>
                <a:path h="978370" w="1412708">
                  <a:moveTo>
                    <a:pt x="90706" y="0"/>
                  </a:moveTo>
                  <a:lnTo>
                    <a:pt x="1322002" y="0"/>
                  </a:lnTo>
                  <a:cubicBezTo>
                    <a:pt x="1372098" y="0"/>
                    <a:pt x="1412708" y="40611"/>
                    <a:pt x="1412708" y="90706"/>
                  </a:cubicBezTo>
                  <a:lnTo>
                    <a:pt x="1412708" y="887664"/>
                  </a:lnTo>
                  <a:cubicBezTo>
                    <a:pt x="1412708" y="937760"/>
                    <a:pt x="1372098" y="978370"/>
                    <a:pt x="1322002" y="978370"/>
                  </a:cubicBezTo>
                  <a:lnTo>
                    <a:pt x="90706" y="978370"/>
                  </a:lnTo>
                  <a:cubicBezTo>
                    <a:pt x="40611" y="978370"/>
                    <a:pt x="0" y="937760"/>
                    <a:pt x="0" y="887664"/>
                  </a:cubicBezTo>
                  <a:lnTo>
                    <a:pt x="0" y="90706"/>
                  </a:lnTo>
                  <a:cubicBezTo>
                    <a:pt x="0" y="40611"/>
                    <a:pt x="40611" y="0"/>
                    <a:pt x="90706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2708" cy="110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147383"/>
            <a:ext cx="4352925" cy="3014616"/>
            <a:chOff x="0" y="0"/>
            <a:chExt cx="1412708" cy="9783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2708" cy="978370"/>
            </a:xfrm>
            <a:custGeom>
              <a:avLst/>
              <a:gdLst/>
              <a:ahLst/>
              <a:cxnLst/>
              <a:rect r="r" b="b" t="t" l="l"/>
              <a:pathLst>
                <a:path h="978370" w="1412708">
                  <a:moveTo>
                    <a:pt x="90706" y="0"/>
                  </a:moveTo>
                  <a:lnTo>
                    <a:pt x="1322002" y="0"/>
                  </a:lnTo>
                  <a:cubicBezTo>
                    <a:pt x="1372098" y="0"/>
                    <a:pt x="1412708" y="40611"/>
                    <a:pt x="1412708" y="90706"/>
                  </a:cubicBezTo>
                  <a:lnTo>
                    <a:pt x="1412708" y="887664"/>
                  </a:lnTo>
                  <a:cubicBezTo>
                    <a:pt x="1412708" y="937760"/>
                    <a:pt x="1372098" y="978370"/>
                    <a:pt x="1322002" y="978370"/>
                  </a:cubicBezTo>
                  <a:lnTo>
                    <a:pt x="90706" y="978370"/>
                  </a:lnTo>
                  <a:cubicBezTo>
                    <a:pt x="40611" y="978370"/>
                    <a:pt x="0" y="937760"/>
                    <a:pt x="0" y="887664"/>
                  </a:cubicBezTo>
                  <a:lnTo>
                    <a:pt x="0" y="90706"/>
                  </a:lnTo>
                  <a:cubicBezTo>
                    <a:pt x="0" y="40611"/>
                    <a:pt x="40611" y="0"/>
                    <a:pt x="90706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2708" cy="110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74559" y="5945209"/>
            <a:ext cx="4352925" cy="3014616"/>
            <a:chOff x="0" y="0"/>
            <a:chExt cx="1412708" cy="9783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2708" cy="978370"/>
            </a:xfrm>
            <a:custGeom>
              <a:avLst/>
              <a:gdLst/>
              <a:ahLst/>
              <a:cxnLst/>
              <a:rect r="r" b="b" t="t" l="l"/>
              <a:pathLst>
                <a:path h="978370" w="1412708">
                  <a:moveTo>
                    <a:pt x="90706" y="0"/>
                  </a:moveTo>
                  <a:lnTo>
                    <a:pt x="1322002" y="0"/>
                  </a:lnTo>
                  <a:cubicBezTo>
                    <a:pt x="1372098" y="0"/>
                    <a:pt x="1412708" y="40611"/>
                    <a:pt x="1412708" y="90706"/>
                  </a:cubicBezTo>
                  <a:lnTo>
                    <a:pt x="1412708" y="887664"/>
                  </a:lnTo>
                  <a:cubicBezTo>
                    <a:pt x="1412708" y="937760"/>
                    <a:pt x="1372098" y="978370"/>
                    <a:pt x="1322002" y="978370"/>
                  </a:cubicBezTo>
                  <a:lnTo>
                    <a:pt x="90706" y="978370"/>
                  </a:lnTo>
                  <a:cubicBezTo>
                    <a:pt x="40611" y="978370"/>
                    <a:pt x="0" y="937760"/>
                    <a:pt x="0" y="887664"/>
                  </a:cubicBezTo>
                  <a:lnTo>
                    <a:pt x="0" y="90706"/>
                  </a:lnTo>
                  <a:cubicBezTo>
                    <a:pt x="0" y="40611"/>
                    <a:pt x="40611" y="0"/>
                    <a:pt x="90706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2708" cy="110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906375" y="1327175"/>
            <a:ext cx="4352925" cy="3014616"/>
            <a:chOff x="0" y="0"/>
            <a:chExt cx="1412708" cy="9783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2708" cy="978370"/>
            </a:xfrm>
            <a:custGeom>
              <a:avLst/>
              <a:gdLst/>
              <a:ahLst/>
              <a:cxnLst/>
              <a:rect r="r" b="b" t="t" l="l"/>
              <a:pathLst>
                <a:path h="978370" w="1412708">
                  <a:moveTo>
                    <a:pt x="90706" y="0"/>
                  </a:moveTo>
                  <a:lnTo>
                    <a:pt x="1322002" y="0"/>
                  </a:lnTo>
                  <a:cubicBezTo>
                    <a:pt x="1372098" y="0"/>
                    <a:pt x="1412708" y="40611"/>
                    <a:pt x="1412708" y="90706"/>
                  </a:cubicBezTo>
                  <a:lnTo>
                    <a:pt x="1412708" y="887664"/>
                  </a:lnTo>
                  <a:cubicBezTo>
                    <a:pt x="1412708" y="937760"/>
                    <a:pt x="1372098" y="978370"/>
                    <a:pt x="1322002" y="978370"/>
                  </a:cubicBezTo>
                  <a:lnTo>
                    <a:pt x="90706" y="978370"/>
                  </a:lnTo>
                  <a:cubicBezTo>
                    <a:pt x="40611" y="978370"/>
                    <a:pt x="0" y="937760"/>
                    <a:pt x="0" y="887664"/>
                  </a:cubicBezTo>
                  <a:lnTo>
                    <a:pt x="0" y="90706"/>
                  </a:lnTo>
                  <a:cubicBezTo>
                    <a:pt x="0" y="40611"/>
                    <a:pt x="40611" y="0"/>
                    <a:pt x="90706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412708" cy="1102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86412" y="401147"/>
            <a:ext cx="2657588" cy="3418119"/>
          </a:xfrm>
          <a:custGeom>
            <a:avLst/>
            <a:gdLst/>
            <a:ahLst/>
            <a:cxnLst/>
            <a:rect r="r" b="b" t="t" l="l"/>
            <a:pathLst>
              <a:path h="3418119" w="2657588">
                <a:moveTo>
                  <a:pt x="0" y="0"/>
                </a:moveTo>
                <a:lnTo>
                  <a:pt x="2657588" y="0"/>
                </a:lnTo>
                <a:lnTo>
                  <a:pt x="2657588" y="3418119"/>
                </a:lnTo>
                <a:lnTo>
                  <a:pt x="0" y="3418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889057" y="4847064"/>
            <a:ext cx="3254943" cy="3418119"/>
          </a:xfrm>
          <a:custGeom>
            <a:avLst/>
            <a:gdLst/>
            <a:ahLst/>
            <a:cxnLst/>
            <a:rect r="r" b="b" t="t" l="l"/>
            <a:pathLst>
              <a:path h="3418119" w="3254943">
                <a:moveTo>
                  <a:pt x="0" y="0"/>
                </a:moveTo>
                <a:lnTo>
                  <a:pt x="3254943" y="0"/>
                </a:lnTo>
                <a:lnTo>
                  <a:pt x="3254943" y="3418120"/>
                </a:lnTo>
                <a:lnTo>
                  <a:pt x="0" y="3418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37141" y="6556124"/>
            <a:ext cx="2811403" cy="3418119"/>
          </a:xfrm>
          <a:custGeom>
            <a:avLst/>
            <a:gdLst/>
            <a:ahLst/>
            <a:cxnLst/>
            <a:rect r="r" b="b" t="t" l="l"/>
            <a:pathLst>
              <a:path h="3418119" w="2811403">
                <a:moveTo>
                  <a:pt x="0" y="0"/>
                </a:moveTo>
                <a:lnTo>
                  <a:pt x="2811403" y="0"/>
                </a:lnTo>
                <a:lnTo>
                  <a:pt x="2811403" y="3418119"/>
                </a:lnTo>
                <a:lnTo>
                  <a:pt x="0" y="3418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468901" y="2729264"/>
            <a:ext cx="4279336" cy="3418119"/>
          </a:xfrm>
          <a:custGeom>
            <a:avLst/>
            <a:gdLst/>
            <a:ahLst/>
            <a:cxnLst/>
            <a:rect r="r" b="b" t="t" l="l"/>
            <a:pathLst>
              <a:path h="3418119" w="4279336">
                <a:moveTo>
                  <a:pt x="0" y="0"/>
                </a:moveTo>
                <a:lnTo>
                  <a:pt x="4279335" y="0"/>
                </a:lnTo>
                <a:lnTo>
                  <a:pt x="4279335" y="3418119"/>
                </a:lnTo>
                <a:lnTo>
                  <a:pt x="0" y="3418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39203" y="1705835"/>
            <a:ext cx="3931920" cy="205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Dapat booking tiket dari lokasi manapun</a:t>
            </a:r>
          </a:p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Sign up dan login mudah</a:t>
            </a:r>
          </a:p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Desain user-friendly</a:t>
            </a:r>
          </a:p>
          <a:p>
            <a:pPr algn="l">
              <a:lnSpc>
                <a:spcPts val="3311"/>
              </a:lnSpc>
            </a:pPr>
            <a:r>
              <a:rPr lang="en-US" sz="1947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9203" y="1259941"/>
            <a:ext cx="3185892" cy="39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Strengths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9203" y="7033222"/>
            <a:ext cx="3931920" cy="164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Pembayaran online / m-banking</a:t>
            </a:r>
          </a:p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Kerja sama dengan perusahaan movie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9203" y="6587328"/>
            <a:ext cx="3185892" cy="39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Opportunities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16878" y="6831048"/>
            <a:ext cx="3931920" cy="164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Meningkatnya preferensi untuk streaming service daripada bioskop</a:t>
            </a:r>
          </a:p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Movie bajakan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17390" y="6385154"/>
            <a:ext cx="3185892" cy="39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Threats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85176" y="2161299"/>
            <a:ext cx="3931692" cy="164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Jumlah booking tiket dibatasi pada movie yang ditayangkan</a:t>
            </a:r>
          </a:p>
          <a:p>
            <a:pPr algn="l" marL="420500" indent="-210250" lvl="1">
              <a:lnSpc>
                <a:spcPts val="3311"/>
              </a:lnSpc>
              <a:buFont typeface="Arial"/>
              <a:buChar char="•"/>
            </a:pPr>
            <a:r>
              <a:rPr lang="en-US" sz="1947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Kompetisi tinggi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85176" y="1715404"/>
            <a:ext cx="3185892" cy="39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81"/>
              </a:lnSpc>
              <a:spcBef>
                <a:spcPct val="0"/>
              </a:spcBef>
            </a:pPr>
            <a:r>
              <a:rPr lang="en-US" b="true" sz="227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Weaknesses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64852" y="8737600"/>
            <a:ext cx="2167384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54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Analysis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DAGlK4039A0</dc:identifier>
  <dcterms:modified xsi:type="dcterms:W3CDTF">2011-08-01T06:04:30Z</dcterms:modified>
  <cp:revision>1</cp:revision>
  <dc:title>Movie Ticketing Website</dc:title>
</cp:coreProperties>
</file>