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31"/>
  </p:notesMasterIdLst>
  <p:sldIdLst>
    <p:sldId id="256" r:id="rId3"/>
    <p:sldId id="289" r:id="rId4"/>
    <p:sldId id="258" r:id="rId5"/>
    <p:sldId id="260" r:id="rId6"/>
    <p:sldId id="261" r:id="rId7"/>
    <p:sldId id="262" r:id="rId8"/>
    <p:sldId id="768" r:id="rId9"/>
    <p:sldId id="769" r:id="rId10"/>
    <p:sldId id="770" r:id="rId11"/>
    <p:sldId id="271" r:id="rId12"/>
    <p:sldId id="771" r:id="rId13"/>
    <p:sldId id="273" r:id="rId14"/>
    <p:sldId id="290" r:id="rId15"/>
    <p:sldId id="761" r:id="rId16"/>
    <p:sldId id="274" r:id="rId17"/>
    <p:sldId id="763" r:id="rId18"/>
    <p:sldId id="764" r:id="rId19"/>
    <p:sldId id="766" r:id="rId20"/>
    <p:sldId id="765" r:id="rId21"/>
    <p:sldId id="288" r:id="rId22"/>
    <p:sldId id="270" r:id="rId23"/>
    <p:sldId id="281" r:id="rId24"/>
    <p:sldId id="762" r:id="rId25"/>
    <p:sldId id="285" r:id="rId26"/>
    <p:sldId id="287" r:id="rId27"/>
    <p:sldId id="257" r:id="rId28"/>
    <p:sldId id="286" r:id="rId29"/>
    <p:sldId id="269" r:id="rId30"/>
  </p:sldIdLst>
  <p:sldSz cx="9144000" cy="5143500" type="screen16x9"/>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BE10E0-CDD7-4896-B12A-72F6EAE855E1}" v="4" dt="2020-10-14T23:37:06.537"/>
    <p1510:client id="{DB124D0A-7FD3-4D38-A0E5-82354449146F}" v="24" dt="2020-10-15T17:17:04.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yan" userId="17dd0960-3340-493a-ac53-71b50ede1a90" providerId="ADAL" clId="{DB124D0A-7FD3-4D38-A0E5-82354449146F}"/>
    <pc:docChg chg="undo custSel addSld delSld modSld sldOrd">
      <pc:chgData name="Shayan" userId="17dd0960-3340-493a-ac53-71b50ede1a90" providerId="ADAL" clId="{DB124D0A-7FD3-4D38-A0E5-82354449146F}" dt="2020-10-15T19:58:44.087" v="5697" actId="20577"/>
      <pc:docMkLst>
        <pc:docMk/>
      </pc:docMkLst>
      <pc:sldChg chg="modSp mod ord">
        <pc:chgData name="Shayan" userId="17dd0960-3340-493a-ac53-71b50ede1a90" providerId="ADAL" clId="{DB124D0A-7FD3-4D38-A0E5-82354449146F}" dt="2020-10-15T17:10:07.444" v="5177"/>
        <pc:sldMkLst>
          <pc:docMk/>
          <pc:sldMk cId="0" sldId="257"/>
        </pc:sldMkLst>
        <pc:spChg chg="mod">
          <ac:chgData name="Shayan" userId="17dd0960-3340-493a-ac53-71b50ede1a90" providerId="ADAL" clId="{DB124D0A-7FD3-4D38-A0E5-82354449146F}" dt="2020-10-15T16:14:00.027" v="133" actId="20577"/>
          <ac:spMkLst>
            <pc:docMk/>
            <pc:sldMk cId="0" sldId="257"/>
            <ac:spMk id="150" creationId="{00000000-0000-0000-0000-000000000000}"/>
          </ac:spMkLst>
        </pc:spChg>
        <pc:spChg chg="mod">
          <ac:chgData name="Shayan" userId="17dd0960-3340-493a-ac53-71b50ede1a90" providerId="ADAL" clId="{DB124D0A-7FD3-4D38-A0E5-82354449146F}" dt="2020-10-15T17:09:59.800" v="5175" actId="20577"/>
          <ac:spMkLst>
            <pc:docMk/>
            <pc:sldMk cId="0" sldId="257"/>
            <ac:spMk id="151" creationId="{00000000-0000-0000-0000-000000000000}"/>
          </ac:spMkLst>
        </pc:spChg>
      </pc:sldChg>
      <pc:sldChg chg="modSp mod">
        <pc:chgData name="Shayan" userId="17dd0960-3340-493a-ac53-71b50ede1a90" providerId="ADAL" clId="{DB124D0A-7FD3-4D38-A0E5-82354449146F}" dt="2020-10-15T17:11:48.503" v="5285" actId="20577"/>
        <pc:sldMkLst>
          <pc:docMk/>
          <pc:sldMk cId="0" sldId="258"/>
        </pc:sldMkLst>
        <pc:spChg chg="mod">
          <ac:chgData name="Shayan" userId="17dd0960-3340-493a-ac53-71b50ede1a90" providerId="ADAL" clId="{DB124D0A-7FD3-4D38-A0E5-82354449146F}" dt="2020-10-15T17:11:48.503" v="5285" actId="20577"/>
          <ac:spMkLst>
            <pc:docMk/>
            <pc:sldMk cId="0" sldId="258"/>
            <ac:spMk id="157" creationId="{00000000-0000-0000-0000-000000000000}"/>
          </ac:spMkLst>
        </pc:spChg>
      </pc:sldChg>
      <pc:sldChg chg="modSp mod">
        <pc:chgData name="Shayan" userId="17dd0960-3340-493a-ac53-71b50ede1a90" providerId="ADAL" clId="{DB124D0A-7FD3-4D38-A0E5-82354449146F}" dt="2020-10-15T17:12:17.856" v="5312" actId="20577"/>
        <pc:sldMkLst>
          <pc:docMk/>
          <pc:sldMk cId="0" sldId="260"/>
        </pc:sldMkLst>
        <pc:spChg chg="mod">
          <ac:chgData name="Shayan" userId="17dd0960-3340-493a-ac53-71b50ede1a90" providerId="ADAL" clId="{DB124D0A-7FD3-4D38-A0E5-82354449146F}" dt="2020-10-15T17:12:17.856" v="5312" actId="20577"/>
          <ac:spMkLst>
            <pc:docMk/>
            <pc:sldMk cId="0" sldId="260"/>
            <ac:spMk id="171" creationId="{00000000-0000-0000-0000-000000000000}"/>
          </ac:spMkLst>
        </pc:spChg>
      </pc:sldChg>
      <pc:sldChg chg="modSp mod">
        <pc:chgData name="Shayan" userId="17dd0960-3340-493a-ac53-71b50ede1a90" providerId="ADAL" clId="{DB124D0A-7FD3-4D38-A0E5-82354449146F}" dt="2020-10-15T17:12:46.092" v="5369" actId="20577"/>
        <pc:sldMkLst>
          <pc:docMk/>
          <pc:sldMk cId="0" sldId="262"/>
        </pc:sldMkLst>
        <pc:spChg chg="mod">
          <ac:chgData name="Shayan" userId="17dd0960-3340-493a-ac53-71b50ede1a90" providerId="ADAL" clId="{DB124D0A-7FD3-4D38-A0E5-82354449146F}" dt="2020-10-15T17:12:46.092" v="5369" actId="20577"/>
          <ac:spMkLst>
            <pc:docMk/>
            <pc:sldMk cId="0" sldId="262"/>
            <ac:spMk id="185" creationId="{00000000-0000-0000-0000-000000000000}"/>
          </ac:spMkLst>
        </pc:spChg>
      </pc:sldChg>
      <pc:sldChg chg="del">
        <pc:chgData name="Shayan" userId="17dd0960-3340-493a-ac53-71b50ede1a90" providerId="ADAL" clId="{DB124D0A-7FD3-4D38-A0E5-82354449146F}" dt="2020-10-15T16:51:49.913" v="3051" actId="47"/>
        <pc:sldMkLst>
          <pc:docMk/>
          <pc:sldMk cId="0" sldId="264"/>
        </pc:sldMkLst>
      </pc:sldChg>
      <pc:sldChg chg="modSp mod">
        <pc:chgData name="Shayan" userId="17dd0960-3340-493a-ac53-71b50ede1a90" providerId="ADAL" clId="{DB124D0A-7FD3-4D38-A0E5-82354449146F}" dt="2020-10-15T16:58:18.789" v="3582" actId="20577"/>
        <pc:sldMkLst>
          <pc:docMk/>
          <pc:sldMk cId="1141131272" sldId="270"/>
        </pc:sldMkLst>
        <pc:spChg chg="mod">
          <ac:chgData name="Shayan" userId="17dd0960-3340-493a-ac53-71b50ede1a90" providerId="ADAL" clId="{DB124D0A-7FD3-4D38-A0E5-82354449146F}" dt="2020-10-15T16:58:18.789" v="3582" actId="20577"/>
          <ac:spMkLst>
            <pc:docMk/>
            <pc:sldMk cId="1141131272" sldId="270"/>
            <ac:spMk id="185" creationId="{00000000-0000-0000-0000-000000000000}"/>
          </ac:spMkLst>
        </pc:spChg>
        <pc:spChg chg="mod">
          <ac:chgData name="Shayan" userId="17dd0960-3340-493a-ac53-71b50ede1a90" providerId="ADAL" clId="{DB124D0A-7FD3-4D38-A0E5-82354449146F}" dt="2020-10-15T16:57:24.322" v="3387" actId="20577"/>
          <ac:spMkLst>
            <pc:docMk/>
            <pc:sldMk cId="1141131272" sldId="270"/>
            <ac:spMk id="186" creationId="{00000000-0000-0000-0000-000000000000}"/>
          </ac:spMkLst>
        </pc:spChg>
      </pc:sldChg>
      <pc:sldChg chg="modSp mod">
        <pc:chgData name="Shayan" userId="17dd0960-3340-493a-ac53-71b50ede1a90" providerId="ADAL" clId="{DB124D0A-7FD3-4D38-A0E5-82354449146F}" dt="2020-10-15T17:17:19.065" v="5659" actId="313"/>
        <pc:sldMkLst>
          <pc:docMk/>
          <pc:sldMk cId="3587341586" sldId="271"/>
        </pc:sldMkLst>
        <pc:spChg chg="mod">
          <ac:chgData name="Shayan" userId="17dd0960-3340-493a-ac53-71b50ede1a90" providerId="ADAL" clId="{DB124D0A-7FD3-4D38-A0E5-82354449146F}" dt="2020-10-15T17:17:19.065" v="5659" actId="313"/>
          <ac:spMkLst>
            <pc:docMk/>
            <pc:sldMk cId="3587341586" sldId="271"/>
            <ac:spMk id="185" creationId="{00000000-0000-0000-0000-000000000000}"/>
          </ac:spMkLst>
        </pc:spChg>
        <pc:spChg chg="mod">
          <ac:chgData name="Shayan" userId="17dd0960-3340-493a-ac53-71b50ede1a90" providerId="ADAL" clId="{DB124D0A-7FD3-4D38-A0E5-82354449146F}" dt="2020-10-15T16:42:21.836" v="2263" actId="20577"/>
          <ac:spMkLst>
            <pc:docMk/>
            <pc:sldMk cId="3587341586" sldId="271"/>
            <ac:spMk id="186" creationId="{00000000-0000-0000-0000-000000000000}"/>
          </ac:spMkLst>
        </pc:spChg>
      </pc:sldChg>
      <pc:sldChg chg="del">
        <pc:chgData name="Shayan" userId="17dd0960-3340-493a-ac53-71b50ede1a90" providerId="ADAL" clId="{DB124D0A-7FD3-4D38-A0E5-82354449146F}" dt="2020-10-15T17:18:18.604" v="5660" actId="47"/>
        <pc:sldMkLst>
          <pc:docMk/>
          <pc:sldMk cId="1517755426" sldId="272"/>
        </pc:sldMkLst>
      </pc:sldChg>
      <pc:sldChg chg="modSp mod">
        <pc:chgData name="Shayan" userId="17dd0960-3340-493a-ac53-71b50ede1a90" providerId="ADAL" clId="{DB124D0A-7FD3-4D38-A0E5-82354449146F}" dt="2020-10-15T16:54:40.846" v="3132" actId="20577"/>
        <pc:sldMkLst>
          <pc:docMk/>
          <pc:sldMk cId="4264684012" sldId="273"/>
        </pc:sldMkLst>
        <pc:spChg chg="mod">
          <ac:chgData name="Shayan" userId="17dd0960-3340-493a-ac53-71b50ede1a90" providerId="ADAL" clId="{DB124D0A-7FD3-4D38-A0E5-82354449146F}" dt="2020-10-15T16:54:40.846" v="3132" actId="20577"/>
          <ac:spMkLst>
            <pc:docMk/>
            <pc:sldMk cId="4264684012" sldId="273"/>
            <ac:spMk id="185" creationId="{00000000-0000-0000-0000-000000000000}"/>
          </ac:spMkLst>
        </pc:spChg>
      </pc:sldChg>
      <pc:sldChg chg="del">
        <pc:chgData name="Shayan" userId="17dd0960-3340-493a-ac53-71b50ede1a90" providerId="ADAL" clId="{DB124D0A-7FD3-4D38-A0E5-82354449146F}" dt="2020-10-15T16:51:56.086" v="3052" actId="47"/>
        <pc:sldMkLst>
          <pc:docMk/>
          <pc:sldMk cId="2327967369" sldId="275"/>
        </pc:sldMkLst>
      </pc:sldChg>
      <pc:sldChg chg="del">
        <pc:chgData name="Shayan" userId="17dd0960-3340-493a-ac53-71b50ede1a90" providerId="ADAL" clId="{DB124D0A-7FD3-4D38-A0E5-82354449146F}" dt="2020-10-15T16:51:57.765" v="3053" actId="47"/>
        <pc:sldMkLst>
          <pc:docMk/>
          <pc:sldMk cId="3793191270" sldId="279"/>
        </pc:sldMkLst>
      </pc:sldChg>
      <pc:sldChg chg="modSp mod">
        <pc:chgData name="Shayan" userId="17dd0960-3340-493a-ac53-71b50ede1a90" providerId="ADAL" clId="{DB124D0A-7FD3-4D38-A0E5-82354449146F}" dt="2020-10-15T19:58:44.087" v="5697" actId="20577"/>
        <pc:sldMkLst>
          <pc:docMk/>
          <pc:sldMk cId="3094100986" sldId="281"/>
        </pc:sldMkLst>
        <pc:spChg chg="mod">
          <ac:chgData name="Shayan" userId="17dd0960-3340-493a-ac53-71b50ede1a90" providerId="ADAL" clId="{DB124D0A-7FD3-4D38-A0E5-82354449146F}" dt="2020-10-15T19:58:44.087" v="5697" actId="20577"/>
          <ac:spMkLst>
            <pc:docMk/>
            <pc:sldMk cId="3094100986" sldId="281"/>
            <ac:spMk id="185" creationId="{00000000-0000-0000-0000-000000000000}"/>
          </ac:spMkLst>
        </pc:spChg>
        <pc:spChg chg="mod">
          <ac:chgData name="Shayan" userId="17dd0960-3340-493a-ac53-71b50ede1a90" providerId="ADAL" clId="{DB124D0A-7FD3-4D38-A0E5-82354449146F}" dt="2020-10-15T16:57:27.417" v="3389" actId="20577"/>
          <ac:spMkLst>
            <pc:docMk/>
            <pc:sldMk cId="3094100986" sldId="281"/>
            <ac:spMk id="186" creationId="{00000000-0000-0000-0000-000000000000}"/>
          </ac:spMkLst>
        </pc:spChg>
      </pc:sldChg>
      <pc:sldChg chg="del">
        <pc:chgData name="Shayan" userId="17dd0960-3340-493a-ac53-71b50ede1a90" providerId="ADAL" clId="{DB124D0A-7FD3-4D38-A0E5-82354449146F}" dt="2020-10-15T16:51:44.596" v="3050" actId="47"/>
        <pc:sldMkLst>
          <pc:docMk/>
          <pc:sldMk cId="1012763241" sldId="282"/>
        </pc:sldMkLst>
      </pc:sldChg>
      <pc:sldChg chg="del">
        <pc:chgData name="Shayan" userId="17dd0960-3340-493a-ac53-71b50ede1a90" providerId="ADAL" clId="{DB124D0A-7FD3-4D38-A0E5-82354449146F}" dt="2020-10-15T16:52:04.849" v="3054" actId="47"/>
        <pc:sldMkLst>
          <pc:docMk/>
          <pc:sldMk cId="2793725133" sldId="283"/>
        </pc:sldMkLst>
      </pc:sldChg>
      <pc:sldChg chg="del">
        <pc:chgData name="Shayan" userId="17dd0960-3340-493a-ac53-71b50ede1a90" providerId="ADAL" clId="{DB124D0A-7FD3-4D38-A0E5-82354449146F}" dt="2020-10-15T16:51:40.534" v="3049" actId="47"/>
        <pc:sldMkLst>
          <pc:docMk/>
          <pc:sldMk cId="9672309" sldId="284"/>
        </pc:sldMkLst>
      </pc:sldChg>
      <pc:sldChg chg="modSp mod">
        <pc:chgData name="Shayan" userId="17dd0960-3340-493a-ac53-71b50ede1a90" providerId="ADAL" clId="{DB124D0A-7FD3-4D38-A0E5-82354449146F}" dt="2020-10-15T17:09:44.188" v="5164" actId="20577"/>
        <pc:sldMkLst>
          <pc:docMk/>
          <pc:sldMk cId="86386324" sldId="285"/>
        </pc:sldMkLst>
        <pc:spChg chg="mod">
          <ac:chgData name="Shayan" userId="17dd0960-3340-493a-ac53-71b50ede1a90" providerId="ADAL" clId="{DB124D0A-7FD3-4D38-A0E5-82354449146F}" dt="2020-10-15T17:01:31.079" v="4097" actId="20577"/>
          <ac:spMkLst>
            <pc:docMk/>
            <pc:sldMk cId="86386324" sldId="285"/>
            <ac:spMk id="199" creationId="{00000000-0000-0000-0000-000000000000}"/>
          </ac:spMkLst>
        </pc:spChg>
        <pc:spChg chg="mod">
          <ac:chgData name="Shayan" userId="17dd0960-3340-493a-ac53-71b50ede1a90" providerId="ADAL" clId="{DB124D0A-7FD3-4D38-A0E5-82354449146F}" dt="2020-10-15T17:09:44.188" v="5164" actId="20577"/>
          <ac:spMkLst>
            <pc:docMk/>
            <pc:sldMk cId="86386324" sldId="285"/>
            <ac:spMk id="201" creationId="{00000000-0000-0000-0000-000000000000}"/>
          </ac:spMkLst>
        </pc:spChg>
      </pc:sldChg>
      <pc:sldChg chg="modSp mod">
        <pc:chgData name="Shayan" userId="17dd0960-3340-493a-ac53-71b50ede1a90" providerId="ADAL" clId="{DB124D0A-7FD3-4D38-A0E5-82354449146F}" dt="2020-10-15T16:16:07.470" v="455" actId="20577"/>
        <pc:sldMkLst>
          <pc:docMk/>
          <pc:sldMk cId="2470576490" sldId="286"/>
        </pc:sldMkLst>
        <pc:spChg chg="mod">
          <ac:chgData name="Shayan" userId="17dd0960-3340-493a-ac53-71b50ede1a90" providerId="ADAL" clId="{DB124D0A-7FD3-4D38-A0E5-82354449146F}" dt="2020-10-15T16:16:07.470" v="455" actId="20577"/>
          <ac:spMkLst>
            <pc:docMk/>
            <pc:sldMk cId="2470576490" sldId="286"/>
            <ac:spMk id="199" creationId="{00000000-0000-0000-0000-000000000000}"/>
          </ac:spMkLst>
        </pc:spChg>
        <pc:spChg chg="mod">
          <ac:chgData name="Shayan" userId="17dd0960-3340-493a-ac53-71b50ede1a90" providerId="ADAL" clId="{DB124D0A-7FD3-4D38-A0E5-82354449146F}" dt="2020-10-15T16:15:46.893" v="364" actId="20577"/>
          <ac:spMkLst>
            <pc:docMk/>
            <pc:sldMk cId="2470576490" sldId="286"/>
            <ac:spMk id="201" creationId="{00000000-0000-0000-0000-000000000000}"/>
          </ac:spMkLst>
        </pc:spChg>
      </pc:sldChg>
      <pc:sldChg chg="modSp mod">
        <pc:chgData name="Shayan" userId="17dd0960-3340-493a-ac53-71b50ede1a90" providerId="ADAL" clId="{DB124D0A-7FD3-4D38-A0E5-82354449146F}" dt="2020-10-15T17:10:28.162" v="5216" actId="20577"/>
        <pc:sldMkLst>
          <pc:docMk/>
          <pc:sldMk cId="898649764" sldId="287"/>
        </pc:sldMkLst>
        <pc:spChg chg="mod">
          <ac:chgData name="Shayan" userId="17dd0960-3340-493a-ac53-71b50ede1a90" providerId="ADAL" clId="{DB124D0A-7FD3-4D38-A0E5-82354449146F}" dt="2020-10-15T16:14:32.351" v="148" actId="20577"/>
          <ac:spMkLst>
            <pc:docMk/>
            <pc:sldMk cId="898649764" sldId="287"/>
            <ac:spMk id="199" creationId="{00000000-0000-0000-0000-000000000000}"/>
          </ac:spMkLst>
        </pc:spChg>
        <pc:spChg chg="mod">
          <ac:chgData name="Shayan" userId="17dd0960-3340-493a-ac53-71b50ede1a90" providerId="ADAL" clId="{DB124D0A-7FD3-4D38-A0E5-82354449146F}" dt="2020-10-15T17:10:28.162" v="5216" actId="20577"/>
          <ac:spMkLst>
            <pc:docMk/>
            <pc:sldMk cId="898649764" sldId="287"/>
            <ac:spMk id="201" creationId="{00000000-0000-0000-0000-000000000000}"/>
          </ac:spMkLst>
        </pc:spChg>
      </pc:sldChg>
      <pc:sldChg chg="modSp mod ord">
        <pc:chgData name="Shayan" userId="17dd0960-3340-493a-ac53-71b50ede1a90" providerId="ADAL" clId="{DB124D0A-7FD3-4D38-A0E5-82354449146F}" dt="2020-10-15T17:18:47.657" v="5690" actId="20577"/>
        <pc:sldMkLst>
          <pc:docMk/>
          <pc:sldMk cId="2783902793" sldId="288"/>
        </pc:sldMkLst>
        <pc:spChg chg="mod">
          <ac:chgData name="Shayan" userId="17dd0960-3340-493a-ac53-71b50ede1a90" providerId="ADAL" clId="{DB124D0A-7FD3-4D38-A0E5-82354449146F}" dt="2020-10-15T16:57:19.939" v="3385" actId="20577"/>
          <ac:spMkLst>
            <pc:docMk/>
            <pc:sldMk cId="2783902793" sldId="288"/>
            <ac:spMk id="185" creationId="{00000000-0000-0000-0000-000000000000}"/>
          </ac:spMkLst>
        </pc:spChg>
        <pc:spChg chg="mod">
          <ac:chgData name="Shayan" userId="17dd0960-3340-493a-ac53-71b50ede1a90" providerId="ADAL" clId="{DB124D0A-7FD3-4D38-A0E5-82354449146F}" dt="2020-10-15T17:18:47.657" v="5690" actId="20577"/>
          <ac:spMkLst>
            <pc:docMk/>
            <pc:sldMk cId="2783902793" sldId="288"/>
            <ac:spMk id="186" creationId="{00000000-0000-0000-0000-000000000000}"/>
          </ac:spMkLst>
        </pc:spChg>
      </pc:sldChg>
      <pc:sldChg chg="modSp mod ord">
        <pc:chgData name="Shayan" userId="17dd0960-3340-493a-ac53-71b50ede1a90" providerId="ADAL" clId="{DB124D0A-7FD3-4D38-A0E5-82354449146F}" dt="2020-10-15T17:19:18.478" v="5696" actId="20577"/>
        <pc:sldMkLst>
          <pc:docMk/>
          <pc:sldMk cId="1930371084" sldId="762"/>
        </pc:sldMkLst>
        <pc:spChg chg="mod">
          <ac:chgData name="Shayan" userId="17dd0960-3340-493a-ac53-71b50ede1a90" providerId="ADAL" clId="{DB124D0A-7FD3-4D38-A0E5-82354449146F}" dt="2020-10-15T17:19:18.478" v="5696" actId="20577"/>
          <ac:spMkLst>
            <pc:docMk/>
            <pc:sldMk cId="1930371084" sldId="762"/>
            <ac:spMk id="185" creationId="{00000000-0000-0000-0000-000000000000}"/>
          </ac:spMkLst>
        </pc:spChg>
        <pc:spChg chg="mod">
          <ac:chgData name="Shayan" userId="17dd0960-3340-493a-ac53-71b50ede1a90" providerId="ADAL" clId="{DB124D0A-7FD3-4D38-A0E5-82354449146F}" dt="2020-10-15T17:02:31.389" v="4260" actId="20577"/>
          <ac:spMkLst>
            <pc:docMk/>
            <pc:sldMk cId="1930371084" sldId="762"/>
            <ac:spMk id="186" creationId="{00000000-0000-0000-0000-000000000000}"/>
          </ac:spMkLst>
        </pc:spChg>
      </pc:sldChg>
      <pc:sldChg chg="modSp add del mod">
        <pc:chgData name="Shayan" userId="17dd0960-3340-493a-ac53-71b50ede1a90" providerId="ADAL" clId="{DB124D0A-7FD3-4D38-A0E5-82354449146F}" dt="2020-10-15T16:53:33.423" v="3066" actId="20577"/>
        <pc:sldMkLst>
          <pc:docMk/>
          <pc:sldMk cId="4096938563" sldId="765"/>
        </pc:sldMkLst>
        <pc:spChg chg="mod">
          <ac:chgData name="Shayan" userId="17dd0960-3340-493a-ac53-71b50ede1a90" providerId="ADAL" clId="{DB124D0A-7FD3-4D38-A0E5-82354449146F}" dt="2020-10-15T16:53:33.423" v="3066" actId="20577"/>
          <ac:spMkLst>
            <pc:docMk/>
            <pc:sldMk cId="4096938563" sldId="765"/>
            <ac:spMk id="185" creationId="{00000000-0000-0000-0000-000000000000}"/>
          </ac:spMkLst>
        </pc:spChg>
      </pc:sldChg>
      <pc:sldChg chg="del">
        <pc:chgData name="Shayan" userId="17dd0960-3340-493a-ac53-71b50ede1a90" providerId="ADAL" clId="{DB124D0A-7FD3-4D38-A0E5-82354449146F}" dt="2020-10-15T17:16:21.721" v="5552" actId="47"/>
        <pc:sldMkLst>
          <pc:docMk/>
          <pc:sldMk cId="917811148" sldId="767"/>
        </pc:sldMkLst>
      </pc:sldChg>
      <pc:sldChg chg="addSp delSp modSp add mod">
        <pc:chgData name="Shayan" userId="17dd0960-3340-493a-ac53-71b50ede1a90" providerId="ADAL" clId="{DB124D0A-7FD3-4D38-A0E5-82354449146F}" dt="2020-10-15T16:33:34.710" v="1475" actId="1076"/>
        <pc:sldMkLst>
          <pc:docMk/>
          <pc:sldMk cId="3395915625" sldId="768"/>
        </pc:sldMkLst>
        <pc:spChg chg="add del">
          <ac:chgData name="Shayan" userId="17dd0960-3340-493a-ac53-71b50ede1a90" providerId="ADAL" clId="{DB124D0A-7FD3-4D38-A0E5-82354449146F}" dt="2020-10-15T16:33:25.584" v="1473" actId="478"/>
          <ac:spMkLst>
            <pc:docMk/>
            <pc:sldMk cId="3395915625" sldId="768"/>
            <ac:spMk id="2" creationId="{01C60774-8517-4AC2-828F-4B0E35524F1F}"/>
          </ac:spMkLst>
        </pc:spChg>
        <pc:spChg chg="add del mod">
          <ac:chgData name="Shayan" userId="17dd0960-3340-493a-ac53-71b50ede1a90" providerId="ADAL" clId="{DB124D0A-7FD3-4D38-A0E5-82354449146F}" dt="2020-10-15T16:33:25.584" v="1473" actId="478"/>
          <ac:spMkLst>
            <pc:docMk/>
            <pc:sldMk cId="3395915625" sldId="768"/>
            <ac:spMk id="185" creationId="{00000000-0000-0000-0000-000000000000}"/>
          </ac:spMkLst>
        </pc:spChg>
        <pc:spChg chg="mod">
          <ac:chgData name="Shayan" userId="17dd0960-3340-493a-ac53-71b50ede1a90" providerId="ADAL" clId="{DB124D0A-7FD3-4D38-A0E5-82354449146F}" dt="2020-10-15T16:23:18.470" v="1007" actId="20577"/>
          <ac:spMkLst>
            <pc:docMk/>
            <pc:sldMk cId="3395915625" sldId="768"/>
            <ac:spMk id="186" creationId="{00000000-0000-0000-0000-000000000000}"/>
          </ac:spMkLst>
        </pc:spChg>
        <pc:picChg chg="add mod">
          <ac:chgData name="Shayan" userId="17dd0960-3340-493a-ac53-71b50ede1a90" providerId="ADAL" clId="{DB124D0A-7FD3-4D38-A0E5-82354449146F}" dt="2020-10-15T16:33:34.710" v="1475" actId="1076"/>
          <ac:picMkLst>
            <pc:docMk/>
            <pc:sldMk cId="3395915625" sldId="768"/>
            <ac:picMk id="3" creationId="{F70E9FC8-F7FD-40FE-B5DA-09021399D0B0}"/>
          </ac:picMkLst>
        </pc:picChg>
      </pc:sldChg>
      <pc:sldChg chg="addSp delSp modSp add mod">
        <pc:chgData name="Shayan" userId="17dd0960-3340-493a-ac53-71b50ede1a90" providerId="ADAL" clId="{DB124D0A-7FD3-4D38-A0E5-82354449146F}" dt="2020-10-15T16:36:29.429" v="1871" actId="1076"/>
        <pc:sldMkLst>
          <pc:docMk/>
          <pc:sldMk cId="2544055101" sldId="769"/>
        </pc:sldMkLst>
        <pc:spChg chg="mod">
          <ac:chgData name="Shayan" userId="17dd0960-3340-493a-ac53-71b50ede1a90" providerId="ADAL" clId="{DB124D0A-7FD3-4D38-A0E5-82354449146F}" dt="2020-10-15T16:36:26.808" v="1869" actId="1076"/>
          <ac:spMkLst>
            <pc:docMk/>
            <pc:sldMk cId="2544055101" sldId="769"/>
            <ac:spMk id="185" creationId="{00000000-0000-0000-0000-000000000000}"/>
          </ac:spMkLst>
        </pc:spChg>
        <pc:picChg chg="del">
          <ac:chgData name="Shayan" userId="17dd0960-3340-493a-ac53-71b50ede1a90" providerId="ADAL" clId="{DB124D0A-7FD3-4D38-A0E5-82354449146F}" dt="2020-10-15T16:33:38.244" v="1477" actId="478"/>
          <ac:picMkLst>
            <pc:docMk/>
            <pc:sldMk cId="2544055101" sldId="769"/>
            <ac:picMk id="3" creationId="{F70E9FC8-F7FD-40FE-B5DA-09021399D0B0}"/>
          </ac:picMkLst>
        </pc:picChg>
        <pc:picChg chg="add mod">
          <ac:chgData name="Shayan" userId="17dd0960-3340-493a-ac53-71b50ede1a90" providerId="ADAL" clId="{DB124D0A-7FD3-4D38-A0E5-82354449146F}" dt="2020-10-15T16:36:29.429" v="1871" actId="1076"/>
          <ac:picMkLst>
            <pc:docMk/>
            <pc:sldMk cId="2544055101" sldId="769"/>
            <ac:picMk id="2050" creationId="{EB750029-FB44-404D-ACF3-D4946F0F2701}"/>
          </ac:picMkLst>
        </pc:picChg>
      </pc:sldChg>
      <pc:sldChg chg="addSp delSp modSp add mod">
        <pc:chgData name="Shayan" userId="17dd0960-3340-493a-ac53-71b50ede1a90" providerId="ADAL" clId="{DB124D0A-7FD3-4D38-A0E5-82354449146F}" dt="2020-10-15T16:42:05.728" v="2250" actId="20577"/>
        <pc:sldMkLst>
          <pc:docMk/>
          <pc:sldMk cId="1425349353" sldId="770"/>
        </pc:sldMkLst>
        <pc:spChg chg="mod">
          <ac:chgData name="Shayan" userId="17dd0960-3340-493a-ac53-71b50ede1a90" providerId="ADAL" clId="{DB124D0A-7FD3-4D38-A0E5-82354449146F}" dt="2020-10-15T16:42:05.728" v="2250" actId="20577"/>
          <ac:spMkLst>
            <pc:docMk/>
            <pc:sldMk cId="1425349353" sldId="770"/>
            <ac:spMk id="185" creationId="{00000000-0000-0000-0000-000000000000}"/>
          </ac:spMkLst>
        </pc:spChg>
        <pc:picChg chg="add mod">
          <ac:chgData name="Shayan" userId="17dd0960-3340-493a-ac53-71b50ede1a90" providerId="ADAL" clId="{DB124D0A-7FD3-4D38-A0E5-82354449146F}" dt="2020-10-15T16:39:51.841" v="2116" actId="14100"/>
          <ac:picMkLst>
            <pc:docMk/>
            <pc:sldMk cId="1425349353" sldId="770"/>
            <ac:picMk id="3" creationId="{DADC5856-6BD9-4437-9703-503A9B19F2A9}"/>
          </ac:picMkLst>
        </pc:picChg>
        <pc:picChg chg="del">
          <ac:chgData name="Shayan" userId="17dd0960-3340-493a-ac53-71b50ede1a90" providerId="ADAL" clId="{DB124D0A-7FD3-4D38-A0E5-82354449146F}" dt="2020-10-15T16:37:36.567" v="1983" actId="478"/>
          <ac:picMkLst>
            <pc:docMk/>
            <pc:sldMk cId="1425349353" sldId="770"/>
            <ac:picMk id="2050" creationId="{EB750029-FB44-404D-ACF3-D4946F0F2701}"/>
          </ac:picMkLst>
        </pc:picChg>
      </pc:sldChg>
      <pc:sldChg chg="modSp new del mod">
        <pc:chgData name="Shayan" userId="17dd0960-3340-493a-ac53-71b50ede1a90" providerId="ADAL" clId="{DB124D0A-7FD3-4D38-A0E5-82354449146F}" dt="2020-10-15T16:46:44.070" v="2307" actId="680"/>
        <pc:sldMkLst>
          <pc:docMk/>
          <pc:sldMk cId="3396673245" sldId="771"/>
        </pc:sldMkLst>
        <pc:spChg chg="mod">
          <ac:chgData name="Shayan" userId="17dd0960-3340-493a-ac53-71b50ede1a90" providerId="ADAL" clId="{DB124D0A-7FD3-4D38-A0E5-82354449146F}" dt="2020-10-15T16:46:43.539" v="2306" actId="20577"/>
          <ac:spMkLst>
            <pc:docMk/>
            <pc:sldMk cId="3396673245" sldId="771"/>
            <ac:spMk id="2" creationId="{93CCD956-51DB-4B13-A9D3-FB35420A43D5}"/>
          </ac:spMkLst>
        </pc:spChg>
      </pc:sldChg>
      <pc:sldChg chg="modSp add mod">
        <pc:chgData name="Shayan" userId="17dd0960-3340-493a-ac53-71b50ede1a90" providerId="ADAL" clId="{DB124D0A-7FD3-4D38-A0E5-82354449146F}" dt="2020-10-15T17:16:03.114" v="5551" actId="403"/>
        <pc:sldMkLst>
          <pc:docMk/>
          <pc:sldMk cId="4175587010" sldId="771"/>
        </pc:sldMkLst>
        <pc:spChg chg="mod">
          <ac:chgData name="Shayan" userId="17dd0960-3340-493a-ac53-71b50ede1a90" providerId="ADAL" clId="{DB124D0A-7FD3-4D38-A0E5-82354449146F}" dt="2020-10-15T17:16:03.114" v="5551" actId="403"/>
          <ac:spMkLst>
            <pc:docMk/>
            <pc:sldMk cId="4175587010" sldId="771"/>
            <ac:spMk id="185" creationId="{00000000-0000-0000-0000-000000000000}"/>
          </ac:spMkLst>
        </pc:spChg>
        <pc:spChg chg="mod">
          <ac:chgData name="Shayan" userId="17dd0960-3340-493a-ac53-71b50ede1a90" providerId="ADAL" clId="{DB124D0A-7FD3-4D38-A0E5-82354449146F}" dt="2020-10-15T16:46:58.776" v="2356" actId="20577"/>
          <ac:spMkLst>
            <pc:docMk/>
            <pc:sldMk cId="4175587010" sldId="771"/>
            <ac:spMk id="186" creationId="{00000000-0000-0000-0000-000000000000}"/>
          </ac:spMkLst>
        </pc:spChg>
      </pc:sldChg>
      <pc:sldMasterChg chg="delSldLayout">
        <pc:chgData name="Shayan" userId="17dd0960-3340-493a-ac53-71b50ede1a90" providerId="ADAL" clId="{DB124D0A-7FD3-4D38-A0E5-82354449146F}" dt="2020-10-15T17:16:21.721" v="5552" actId="47"/>
        <pc:sldMasterMkLst>
          <pc:docMk/>
          <pc:sldMasterMk cId="0" sldId="2147483673"/>
        </pc:sldMasterMkLst>
        <pc:sldLayoutChg chg="del">
          <pc:chgData name="Shayan" userId="17dd0960-3340-493a-ac53-71b50ede1a90" providerId="ADAL" clId="{DB124D0A-7FD3-4D38-A0E5-82354449146F}" dt="2020-10-15T17:16:21.721" v="5552" actId="47"/>
          <pc:sldLayoutMkLst>
            <pc:docMk/>
            <pc:sldMasterMk cId="0" sldId="2147483673"/>
            <pc:sldLayoutMk cId="0" sldId="2147483662"/>
          </pc:sldLayoutMkLst>
        </pc:sldLayoutChg>
      </pc:sldMasterChg>
    </pc:docChg>
  </pc:docChgLst>
  <pc:docChgLst>
    <pc:chgData name="Shayan Moini" userId="17dd0960-3340-493a-ac53-71b50ede1a90" providerId="ADAL" clId="{F502BF68-823E-4787-A4A3-7D8283273E23}"/>
    <pc:docChg chg="undo custSel addSld delSld modSld">
      <pc:chgData name="Shayan Moini" userId="17dd0960-3340-493a-ac53-71b50ede1a90" providerId="ADAL" clId="{F502BF68-823E-4787-A4A3-7D8283273E23}" dt="2019-10-16T22:00:51.108" v="11547" actId="20577"/>
      <pc:docMkLst>
        <pc:docMk/>
      </pc:docMkLst>
      <pc:sldChg chg="modSp">
        <pc:chgData name="Shayan Moini" userId="17dd0960-3340-493a-ac53-71b50ede1a90" providerId="ADAL" clId="{F502BF68-823E-4787-A4A3-7D8283273E23}" dt="2019-10-06T17:46:06.934" v="16" actId="20577"/>
        <pc:sldMkLst>
          <pc:docMk/>
          <pc:sldMk cId="0" sldId="256"/>
        </pc:sldMkLst>
        <pc:spChg chg="mod">
          <ac:chgData name="Shayan Moini" userId="17dd0960-3340-493a-ac53-71b50ede1a90" providerId="ADAL" clId="{F502BF68-823E-4787-A4A3-7D8283273E23}" dt="2019-10-06T17:46:06.934" v="16" actId="20577"/>
          <ac:spMkLst>
            <pc:docMk/>
            <pc:sldMk cId="0" sldId="256"/>
            <ac:spMk id="144" creationId="{00000000-0000-0000-0000-000000000000}"/>
          </ac:spMkLst>
        </pc:spChg>
      </pc:sldChg>
      <pc:sldChg chg="modSp">
        <pc:chgData name="Shayan Moini" userId="17dd0960-3340-493a-ac53-71b50ede1a90" providerId="ADAL" clId="{F502BF68-823E-4787-A4A3-7D8283273E23}" dt="2019-10-10T14:17:38.761" v="6320" actId="20577"/>
        <pc:sldMkLst>
          <pc:docMk/>
          <pc:sldMk cId="0" sldId="257"/>
        </pc:sldMkLst>
        <pc:spChg chg="mod">
          <ac:chgData name="Shayan Moini" userId="17dd0960-3340-493a-ac53-71b50ede1a90" providerId="ADAL" clId="{F502BF68-823E-4787-A4A3-7D8283273E23}" dt="2019-10-10T14:17:38.761" v="6320" actId="20577"/>
          <ac:spMkLst>
            <pc:docMk/>
            <pc:sldMk cId="0" sldId="257"/>
            <ac:spMk id="150" creationId="{00000000-0000-0000-0000-000000000000}"/>
          </ac:spMkLst>
        </pc:spChg>
      </pc:sldChg>
      <pc:sldChg chg="modSp">
        <pc:chgData name="Shayan Moini" userId="17dd0960-3340-493a-ac53-71b50ede1a90" providerId="ADAL" clId="{F502BF68-823E-4787-A4A3-7D8283273E23}" dt="2019-10-06T17:47:16.558" v="194" actId="20577"/>
        <pc:sldMkLst>
          <pc:docMk/>
          <pc:sldMk cId="0" sldId="258"/>
        </pc:sldMkLst>
        <pc:spChg chg="mod">
          <ac:chgData name="Shayan Moini" userId="17dd0960-3340-493a-ac53-71b50ede1a90" providerId="ADAL" clId="{F502BF68-823E-4787-A4A3-7D8283273E23}" dt="2019-10-06T17:47:16.558" v="194" actId="20577"/>
          <ac:spMkLst>
            <pc:docMk/>
            <pc:sldMk cId="0" sldId="258"/>
            <ac:spMk id="157" creationId="{00000000-0000-0000-0000-000000000000}"/>
          </ac:spMkLst>
        </pc:spChg>
      </pc:sldChg>
      <pc:sldChg chg="modSp del">
        <pc:chgData name="Shayan Moini" userId="17dd0960-3340-493a-ac53-71b50ede1a90" providerId="ADAL" clId="{F502BF68-823E-4787-A4A3-7D8283273E23}" dt="2019-10-10T14:18:00.478" v="6321" actId="47"/>
        <pc:sldMkLst>
          <pc:docMk/>
          <pc:sldMk cId="0" sldId="259"/>
        </pc:sldMkLst>
        <pc:spChg chg="mod">
          <ac:chgData name="Shayan Moini" userId="17dd0960-3340-493a-ac53-71b50ede1a90" providerId="ADAL" clId="{F502BF68-823E-4787-A4A3-7D8283273E23}" dt="2019-10-06T17:47:39.983" v="259" actId="20577"/>
          <ac:spMkLst>
            <pc:docMk/>
            <pc:sldMk cId="0" sldId="259"/>
            <ac:spMk id="164" creationId="{00000000-0000-0000-0000-000000000000}"/>
          </ac:spMkLst>
        </pc:spChg>
      </pc:sldChg>
      <pc:sldChg chg="modSp">
        <pc:chgData name="Shayan Moini" userId="17dd0960-3340-493a-ac53-71b50ede1a90" providerId="ADAL" clId="{F502BF68-823E-4787-A4A3-7D8283273E23}" dt="2019-10-10T14:18:06.292" v="6322" actId="20577"/>
        <pc:sldMkLst>
          <pc:docMk/>
          <pc:sldMk cId="0" sldId="260"/>
        </pc:sldMkLst>
        <pc:spChg chg="mod">
          <ac:chgData name="Shayan Moini" userId="17dd0960-3340-493a-ac53-71b50ede1a90" providerId="ADAL" clId="{F502BF68-823E-4787-A4A3-7D8283273E23}" dt="2019-10-10T14:18:06.292" v="6322" actId="20577"/>
          <ac:spMkLst>
            <pc:docMk/>
            <pc:sldMk cId="0" sldId="260"/>
            <ac:spMk id="171" creationId="{00000000-0000-0000-0000-000000000000}"/>
          </ac:spMkLst>
        </pc:spChg>
      </pc:sldChg>
      <pc:sldChg chg="addSp delSp modSp">
        <pc:chgData name="Shayan Moini" userId="17dd0960-3340-493a-ac53-71b50ede1a90" providerId="ADAL" clId="{F502BF68-823E-4787-A4A3-7D8283273E23}" dt="2019-10-08T13:22:12.713" v="963" actId="20577"/>
        <pc:sldMkLst>
          <pc:docMk/>
          <pc:sldMk cId="0" sldId="261"/>
        </pc:sldMkLst>
        <pc:spChg chg="add del">
          <ac:chgData name="Shayan Moini" userId="17dd0960-3340-493a-ac53-71b50ede1a90" providerId="ADAL" clId="{F502BF68-823E-4787-A4A3-7D8283273E23}" dt="2019-10-07T20:09:05.059" v="818"/>
          <ac:spMkLst>
            <pc:docMk/>
            <pc:sldMk cId="0" sldId="261"/>
            <ac:spMk id="3" creationId="{FDD6AACE-90B7-48EF-9346-05B3D0AA3266}"/>
          </ac:spMkLst>
        </pc:spChg>
        <pc:spChg chg="add del">
          <ac:chgData name="Shayan Moini" userId="17dd0960-3340-493a-ac53-71b50ede1a90" providerId="ADAL" clId="{F502BF68-823E-4787-A4A3-7D8283273E23}" dt="2019-10-07T20:09:06.640" v="820"/>
          <ac:spMkLst>
            <pc:docMk/>
            <pc:sldMk cId="0" sldId="261"/>
            <ac:spMk id="5" creationId="{01E6A425-CB3C-44A5-8981-8B36A738D273}"/>
          </ac:spMkLst>
        </pc:spChg>
        <pc:spChg chg="add del">
          <ac:chgData name="Shayan Moini" userId="17dd0960-3340-493a-ac53-71b50ede1a90" providerId="ADAL" clId="{F502BF68-823E-4787-A4A3-7D8283273E23}" dt="2019-10-07T20:09:26.817" v="822"/>
          <ac:spMkLst>
            <pc:docMk/>
            <pc:sldMk cId="0" sldId="261"/>
            <ac:spMk id="7" creationId="{D4B67BE8-30F3-4195-AC79-A44D31244974}"/>
          </ac:spMkLst>
        </pc:spChg>
        <pc:spChg chg="add del">
          <ac:chgData name="Shayan Moini" userId="17dd0960-3340-493a-ac53-71b50ede1a90" providerId="ADAL" clId="{F502BF68-823E-4787-A4A3-7D8283273E23}" dt="2019-10-07T20:09:35.450" v="824"/>
          <ac:spMkLst>
            <pc:docMk/>
            <pc:sldMk cId="0" sldId="261"/>
            <ac:spMk id="8" creationId="{B6BA6461-09B6-4467-827F-BCCED1A86A06}"/>
          </ac:spMkLst>
        </pc:spChg>
        <pc:spChg chg="add mod">
          <ac:chgData name="Shayan Moini" userId="17dd0960-3340-493a-ac53-71b50ede1a90" providerId="ADAL" clId="{F502BF68-823E-4787-A4A3-7D8283273E23}" dt="2019-10-08T00:59:43.530" v="960" actId="208"/>
          <ac:spMkLst>
            <pc:docMk/>
            <pc:sldMk cId="0" sldId="261"/>
            <ac:spMk id="10" creationId="{A04C0CFC-732C-4F59-A401-D53BF16C9916}"/>
          </ac:spMkLst>
        </pc:spChg>
        <pc:spChg chg="mod">
          <ac:chgData name="Shayan Moini" userId="17dd0960-3340-493a-ac53-71b50ede1a90" providerId="ADAL" clId="{F502BF68-823E-4787-A4A3-7D8283273E23}" dt="2019-10-08T00:58:09.809" v="946" actId="20577"/>
          <ac:spMkLst>
            <pc:docMk/>
            <pc:sldMk cId="0" sldId="261"/>
            <ac:spMk id="178" creationId="{00000000-0000-0000-0000-000000000000}"/>
          </ac:spMkLst>
        </pc:spChg>
        <pc:spChg chg="mod">
          <ac:chgData name="Shayan Moini" userId="17dd0960-3340-493a-ac53-71b50ede1a90" providerId="ADAL" clId="{F502BF68-823E-4787-A4A3-7D8283273E23}" dt="2019-10-08T13:22:12.713" v="963" actId="20577"/>
          <ac:spMkLst>
            <pc:docMk/>
            <pc:sldMk cId="0" sldId="261"/>
            <ac:spMk id="179" creationId="{00000000-0000-0000-0000-000000000000}"/>
          </ac:spMkLst>
        </pc:spChg>
        <pc:graphicFrameChg chg="add del">
          <ac:chgData name="Shayan Moini" userId="17dd0960-3340-493a-ac53-71b50ede1a90" providerId="ADAL" clId="{F502BF68-823E-4787-A4A3-7D8283273E23}" dt="2019-10-07T20:09:05.059" v="818"/>
          <ac:graphicFrameMkLst>
            <pc:docMk/>
            <pc:sldMk cId="0" sldId="261"/>
            <ac:graphicFrameMk id="2" creationId="{A2F78747-6E2C-4A9D-8FBC-7C315BEDB859}"/>
          </ac:graphicFrameMkLst>
        </pc:graphicFrameChg>
        <pc:graphicFrameChg chg="add del">
          <ac:chgData name="Shayan Moini" userId="17dd0960-3340-493a-ac53-71b50ede1a90" providerId="ADAL" clId="{F502BF68-823E-4787-A4A3-7D8283273E23}" dt="2019-10-07T20:09:06.640" v="820"/>
          <ac:graphicFrameMkLst>
            <pc:docMk/>
            <pc:sldMk cId="0" sldId="261"/>
            <ac:graphicFrameMk id="4" creationId="{15A1BA8E-7CAA-47FA-8C04-7B478C70B3E6}"/>
          </ac:graphicFrameMkLst>
        </pc:graphicFrameChg>
        <pc:graphicFrameChg chg="add del">
          <ac:chgData name="Shayan Moini" userId="17dd0960-3340-493a-ac53-71b50ede1a90" providerId="ADAL" clId="{F502BF68-823E-4787-A4A3-7D8283273E23}" dt="2019-10-07T20:09:26.817" v="822"/>
          <ac:graphicFrameMkLst>
            <pc:docMk/>
            <pc:sldMk cId="0" sldId="261"/>
            <ac:graphicFrameMk id="6" creationId="{9FA27118-BDAE-4AD7-8A11-5D1BAB8F075C}"/>
          </ac:graphicFrameMkLst>
        </pc:graphicFrameChg>
        <pc:picChg chg="add mod modCrop">
          <ac:chgData name="Shayan Moini" userId="17dd0960-3340-493a-ac53-71b50ede1a90" providerId="ADAL" clId="{F502BF68-823E-4787-A4A3-7D8283273E23}" dt="2019-10-08T00:58:50.499" v="956" actId="732"/>
          <ac:picMkLst>
            <pc:docMk/>
            <pc:sldMk cId="0" sldId="261"/>
            <ac:picMk id="9" creationId="{03AB7809-CBC2-4E3A-80DB-F6464BD73200}"/>
          </ac:picMkLst>
        </pc:picChg>
      </pc:sldChg>
      <pc:sldChg chg="modSp">
        <pc:chgData name="Shayan Moini" userId="17dd0960-3340-493a-ac53-71b50ede1a90" providerId="ADAL" clId="{F502BF68-823E-4787-A4A3-7D8283273E23}" dt="2019-10-10T14:20:04.048" v="6327" actId="20577"/>
        <pc:sldMkLst>
          <pc:docMk/>
          <pc:sldMk cId="0" sldId="262"/>
        </pc:sldMkLst>
        <pc:spChg chg="mod">
          <ac:chgData name="Shayan Moini" userId="17dd0960-3340-493a-ac53-71b50ede1a90" providerId="ADAL" clId="{F502BF68-823E-4787-A4A3-7D8283273E23}" dt="2019-10-10T14:20:04.048" v="6327" actId="20577"/>
          <ac:spMkLst>
            <pc:docMk/>
            <pc:sldMk cId="0" sldId="262"/>
            <ac:spMk id="185" creationId="{00000000-0000-0000-0000-000000000000}"/>
          </ac:spMkLst>
        </pc:spChg>
        <pc:spChg chg="mod">
          <ac:chgData name="Shayan Moini" userId="17dd0960-3340-493a-ac53-71b50ede1a90" providerId="ADAL" clId="{F502BF68-823E-4787-A4A3-7D8283273E23}" dt="2019-10-08T13:22:55.810" v="995" actId="20577"/>
          <ac:spMkLst>
            <pc:docMk/>
            <pc:sldMk cId="0" sldId="262"/>
            <ac:spMk id="186" creationId="{00000000-0000-0000-0000-000000000000}"/>
          </ac:spMkLst>
        </pc:spChg>
      </pc:sldChg>
      <pc:sldChg chg="modSp del">
        <pc:chgData name="Shayan Moini" userId="17dd0960-3340-493a-ac53-71b50ede1a90" providerId="ADAL" clId="{F502BF68-823E-4787-A4A3-7D8283273E23}" dt="2019-10-09T17:19:42.721" v="6126" actId="47"/>
        <pc:sldMkLst>
          <pc:docMk/>
          <pc:sldMk cId="0" sldId="263"/>
        </pc:sldMkLst>
        <pc:spChg chg="mod">
          <ac:chgData name="Shayan Moini" userId="17dd0960-3340-493a-ac53-71b50ede1a90" providerId="ADAL" clId="{F502BF68-823E-4787-A4A3-7D8283273E23}" dt="2019-10-09T00:44:07.226" v="5171" actId="20577"/>
          <ac:spMkLst>
            <pc:docMk/>
            <pc:sldMk cId="0" sldId="263"/>
            <ac:spMk id="193" creationId="{00000000-0000-0000-0000-000000000000}"/>
          </ac:spMkLst>
        </pc:spChg>
      </pc:sldChg>
      <pc:sldChg chg="modSp">
        <pc:chgData name="Shayan Moini" userId="17dd0960-3340-493a-ac53-71b50ede1a90" providerId="ADAL" clId="{F502BF68-823E-4787-A4A3-7D8283273E23}" dt="2019-10-10T14:58:53.688" v="8825" actId="20577"/>
        <pc:sldMkLst>
          <pc:docMk/>
          <pc:sldMk cId="0" sldId="264"/>
        </pc:sldMkLst>
        <pc:spChg chg="mod">
          <ac:chgData name="Shayan Moini" userId="17dd0960-3340-493a-ac53-71b50ede1a90" providerId="ADAL" clId="{F502BF68-823E-4787-A4A3-7D8283273E23}" dt="2019-10-09T17:19:57.625" v="6156" actId="20577"/>
          <ac:spMkLst>
            <pc:docMk/>
            <pc:sldMk cId="0" sldId="264"/>
            <ac:spMk id="199" creationId="{00000000-0000-0000-0000-000000000000}"/>
          </ac:spMkLst>
        </pc:spChg>
        <pc:spChg chg="mod">
          <ac:chgData name="Shayan Moini" userId="17dd0960-3340-493a-ac53-71b50ede1a90" providerId="ADAL" clId="{F502BF68-823E-4787-A4A3-7D8283273E23}" dt="2019-10-10T14:58:53.688" v="8825" actId="20577"/>
          <ac:spMkLst>
            <pc:docMk/>
            <pc:sldMk cId="0" sldId="264"/>
            <ac:spMk id="201" creationId="{00000000-0000-0000-0000-000000000000}"/>
          </ac:spMkLst>
        </pc:spChg>
      </pc:sldChg>
      <pc:sldChg chg="modSp del">
        <pc:chgData name="Shayan Moini" userId="17dd0960-3340-493a-ac53-71b50ede1a90" providerId="ADAL" clId="{F502BF68-823E-4787-A4A3-7D8283273E23}" dt="2019-10-10T14:54:00.354" v="7790" actId="47"/>
        <pc:sldMkLst>
          <pc:docMk/>
          <pc:sldMk cId="0" sldId="265"/>
        </pc:sldMkLst>
        <pc:spChg chg="mod">
          <ac:chgData name="Shayan Moini" userId="17dd0960-3340-493a-ac53-71b50ede1a90" providerId="ADAL" clId="{F502BF68-823E-4787-A4A3-7D8283273E23}" dt="2019-10-09T17:20:03.224" v="6180" actId="20577"/>
          <ac:spMkLst>
            <pc:docMk/>
            <pc:sldMk cId="0" sldId="265"/>
            <ac:spMk id="206" creationId="{00000000-0000-0000-0000-000000000000}"/>
          </ac:spMkLst>
        </pc:spChg>
      </pc:sldChg>
      <pc:sldChg chg="del">
        <pc:chgData name="Shayan Moini" userId="17dd0960-3340-493a-ac53-71b50ede1a90" providerId="ADAL" clId="{F502BF68-823E-4787-A4A3-7D8283273E23}" dt="2019-10-06T17:48:02.044" v="260" actId="47"/>
        <pc:sldMkLst>
          <pc:docMk/>
          <pc:sldMk cId="0" sldId="266"/>
        </pc:sldMkLst>
      </pc:sldChg>
      <pc:sldChg chg="del">
        <pc:chgData name="Shayan Moini" userId="17dd0960-3340-493a-ac53-71b50ede1a90" providerId="ADAL" clId="{F502BF68-823E-4787-A4A3-7D8283273E23}" dt="2019-10-06T17:48:05.568" v="261" actId="47"/>
        <pc:sldMkLst>
          <pc:docMk/>
          <pc:sldMk cId="0" sldId="267"/>
        </pc:sldMkLst>
      </pc:sldChg>
      <pc:sldChg chg="del">
        <pc:chgData name="Shayan Moini" userId="17dd0960-3340-493a-ac53-71b50ede1a90" providerId="ADAL" clId="{F502BF68-823E-4787-A4A3-7D8283273E23}" dt="2019-10-06T17:48:06.477" v="262" actId="47"/>
        <pc:sldMkLst>
          <pc:docMk/>
          <pc:sldMk cId="0" sldId="268"/>
        </pc:sldMkLst>
      </pc:sldChg>
      <pc:sldChg chg="modSp add">
        <pc:chgData name="Shayan Moini" userId="17dd0960-3340-493a-ac53-71b50ede1a90" providerId="ADAL" clId="{F502BF68-823E-4787-A4A3-7D8283273E23}" dt="2019-10-10T14:44:07.632" v="7248" actId="20577"/>
        <pc:sldMkLst>
          <pc:docMk/>
          <pc:sldMk cId="1141131272" sldId="270"/>
        </pc:sldMkLst>
        <pc:spChg chg="mod">
          <ac:chgData name="Shayan Moini" userId="17dd0960-3340-493a-ac53-71b50ede1a90" providerId="ADAL" clId="{F502BF68-823E-4787-A4A3-7D8283273E23}" dt="2019-10-10T14:44:07.632" v="7248" actId="20577"/>
          <ac:spMkLst>
            <pc:docMk/>
            <pc:sldMk cId="1141131272" sldId="270"/>
            <ac:spMk id="185" creationId="{00000000-0000-0000-0000-000000000000}"/>
          </ac:spMkLst>
        </pc:spChg>
        <pc:spChg chg="mod">
          <ac:chgData name="Shayan Moini" userId="17dd0960-3340-493a-ac53-71b50ede1a90" providerId="ADAL" clId="{F502BF68-823E-4787-A4A3-7D8283273E23}" dt="2019-10-09T17:19:00.787" v="6064" actId="20577"/>
          <ac:spMkLst>
            <pc:docMk/>
            <pc:sldMk cId="1141131272" sldId="270"/>
            <ac:spMk id="186" creationId="{00000000-0000-0000-0000-000000000000}"/>
          </ac:spMkLst>
        </pc:spChg>
      </pc:sldChg>
      <pc:sldChg chg="add del">
        <pc:chgData name="Shayan Moini" userId="17dd0960-3340-493a-ac53-71b50ede1a90" providerId="ADAL" clId="{F502BF68-823E-4787-A4A3-7D8283273E23}" dt="2019-10-08T00:56:18.143" v="874"/>
        <pc:sldMkLst>
          <pc:docMk/>
          <pc:sldMk cId="2524913186" sldId="270"/>
        </pc:sldMkLst>
      </pc:sldChg>
      <pc:sldChg chg="add del">
        <pc:chgData name="Shayan Moini" userId="17dd0960-3340-493a-ac53-71b50ede1a90" providerId="ADAL" clId="{F502BF68-823E-4787-A4A3-7D8283273E23}" dt="2019-10-08T13:29:41.109" v="1592"/>
        <pc:sldMkLst>
          <pc:docMk/>
          <pc:sldMk cId="2451188453" sldId="271"/>
        </pc:sldMkLst>
      </pc:sldChg>
      <pc:sldChg chg="modSp add">
        <pc:chgData name="Shayan Moini" userId="17dd0960-3340-493a-ac53-71b50ede1a90" providerId="ADAL" clId="{F502BF68-823E-4787-A4A3-7D8283273E23}" dt="2019-10-10T14:20:30.961" v="6332" actId="20577"/>
        <pc:sldMkLst>
          <pc:docMk/>
          <pc:sldMk cId="3587341586" sldId="271"/>
        </pc:sldMkLst>
        <pc:spChg chg="mod">
          <ac:chgData name="Shayan Moini" userId="17dd0960-3340-493a-ac53-71b50ede1a90" providerId="ADAL" clId="{F502BF68-823E-4787-A4A3-7D8283273E23}" dt="2019-10-10T14:20:30.961" v="6332" actId="20577"/>
          <ac:spMkLst>
            <pc:docMk/>
            <pc:sldMk cId="3587341586" sldId="271"/>
            <ac:spMk id="185" creationId="{00000000-0000-0000-0000-000000000000}"/>
          </ac:spMkLst>
        </pc:spChg>
      </pc:sldChg>
      <pc:sldChg chg="addSp delSp modSp add">
        <pc:chgData name="Shayan Moini" userId="17dd0960-3340-493a-ac53-71b50ede1a90" providerId="ADAL" clId="{F502BF68-823E-4787-A4A3-7D8283273E23}" dt="2019-10-09T00:40:44.788" v="4705" actId="20577"/>
        <pc:sldMkLst>
          <pc:docMk/>
          <pc:sldMk cId="1517755426" sldId="272"/>
        </pc:sldMkLst>
        <pc:spChg chg="mod">
          <ac:chgData name="Shayan Moini" userId="17dd0960-3340-493a-ac53-71b50ede1a90" providerId="ADAL" clId="{F502BF68-823E-4787-A4A3-7D8283273E23}" dt="2019-10-09T00:40:44.788" v="4705" actId="20577"/>
          <ac:spMkLst>
            <pc:docMk/>
            <pc:sldMk cId="1517755426" sldId="272"/>
            <ac:spMk id="185" creationId="{00000000-0000-0000-0000-000000000000}"/>
          </ac:spMkLst>
        </pc:spChg>
        <pc:spChg chg="add del mod">
          <ac:chgData name="Shayan Moini" userId="17dd0960-3340-493a-ac53-71b50ede1a90" providerId="ADAL" clId="{F502BF68-823E-4787-A4A3-7D8283273E23}" dt="2019-10-08T13:34:47.066" v="2027" actId="20577"/>
          <ac:spMkLst>
            <pc:docMk/>
            <pc:sldMk cId="1517755426" sldId="272"/>
            <ac:spMk id="186" creationId="{00000000-0000-0000-0000-000000000000}"/>
          </ac:spMkLst>
        </pc:spChg>
      </pc:sldChg>
      <pc:sldChg chg="modSp add">
        <pc:chgData name="Shayan Moini" userId="17dd0960-3340-493a-ac53-71b50ede1a90" providerId="ADAL" clId="{F502BF68-823E-4787-A4A3-7D8283273E23}" dt="2019-10-10T14:22:04.453" v="6333" actId="313"/>
        <pc:sldMkLst>
          <pc:docMk/>
          <pc:sldMk cId="4264684012" sldId="273"/>
        </pc:sldMkLst>
        <pc:spChg chg="mod">
          <ac:chgData name="Shayan Moini" userId="17dd0960-3340-493a-ac53-71b50ede1a90" providerId="ADAL" clId="{F502BF68-823E-4787-A4A3-7D8283273E23}" dt="2019-10-10T14:22:04.453" v="6333" actId="313"/>
          <ac:spMkLst>
            <pc:docMk/>
            <pc:sldMk cId="4264684012" sldId="273"/>
            <ac:spMk id="185" creationId="{00000000-0000-0000-0000-000000000000}"/>
          </ac:spMkLst>
        </pc:spChg>
      </pc:sldChg>
      <pc:sldChg chg="modSp add">
        <pc:chgData name="Shayan Moini" userId="17dd0960-3340-493a-ac53-71b50ede1a90" providerId="ADAL" clId="{F502BF68-823E-4787-A4A3-7D8283273E23}" dt="2019-10-10T14:55:28.324" v="7935" actId="207"/>
        <pc:sldMkLst>
          <pc:docMk/>
          <pc:sldMk cId="2327957787" sldId="274"/>
        </pc:sldMkLst>
        <pc:spChg chg="mod">
          <ac:chgData name="Shayan Moini" userId="17dd0960-3340-493a-ac53-71b50ede1a90" providerId="ADAL" clId="{F502BF68-823E-4787-A4A3-7D8283273E23}" dt="2019-10-10T14:55:28.324" v="7935" actId="207"/>
          <ac:spMkLst>
            <pc:docMk/>
            <pc:sldMk cId="2327957787" sldId="274"/>
            <ac:spMk id="185" creationId="{00000000-0000-0000-0000-000000000000}"/>
          </ac:spMkLst>
        </pc:spChg>
        <pc:spChg chg="mod">
          <ac:chgData name="Shayan Moini" userId="17dd0960-3340-493a-ac53-71b50ede1a90" providerId="ADAL" clId="{F502BF68-823E-4787-A4A3-7D8283273E23}" dt="2019-10-09T00:23:00.369" v="3306" actId="20577"/>
          <ac:spMkLst>
            <pc:docMk/>
            <pc:sldMk cId="2327957787" sldId="274"/>
            <ac:spMk id="186" creationId="{00000000-0000-0000-0000-000000000000}"/>
          </ac:spMkLst>
        </pc:spChg>
      </pc:sldChg>
      <pc:sldChg chg="add del">
        <pc:chgData name="Shayan Moini" userId="17dd0960-3340-493a-ac53-71b50ede1a90" providerId="ADAL" clId="{F502BF68-823E-4787-A4A3-7D8283273E23}" dt="2019-10-09T00:22:44.013" v="3269"/>
        <pc:sldMkLst>
          <pc:docMk/>
          <pc:sldMk cId="3192161463" sldId="274"/>
        </pc:sldMkLst>
      </pc:sldChg>
      <pc:sldChg chg="addSp modSp add">
        <pc:chgData name="Shayan Moini" userId="17dd0960-3340-493a-ac53-71b50ede1a90" providerId="ADAL" clId="{F502BF68-823E-4787-A4A3-7D8283273E23}" dt="2019-10-09T02:17:10.999" v="5180" actId="732"/>
        <pc:sldMkLst>
          <pc:docMk/>
          <pc:sldMk cId="2327967369" sldId="275"/>
        </pc:sldMkLst>
        <pc:spChg chg="mod">
          <ac:chgData name="Shayan Moini" userId="17dd0960-3340-493a-ac53-71b50ede1a90" providerId="ADAL" clId="{F502BF68-823E-4787-A4A3-7D8283273E23}" dt="2019-10-09T02:16:23.944" v="5172" actId="20577"/>
          <ac:spMkLst>
            <pc:docMk/>
            <pc:sldMk cId="2327967369" sldId="275"/>
            <ac:spMk id="185" creationId="{00000000-0000-0000-0000-000000000000}"/>
          </ac:spMkLst>
        </pc:spChg>
        <pc:picChg chg="add mod">
          <ac:chgData name="Shayan Moini" userId="17dd0960-3340-493a-ac53-71b50ede1a90" providerId="ADAL" clId="{F502BF68-823E-4787-A4A3-7D8283273E23}" dt="2019-10-09T02:16:55.330" v="5176" actId="1076"/>
          <ac:picMkLst>
            <pc:docMk/>
            <pc:sldMk cId="2327967369" sldId="275"/>
            <ac:picMk id="2" creationId="{B2019C6B-BC87-49DC-9EA1-218D22A21979}"/>
          </ac:picMkLst>
        </pc:picChg>
        <pc:picChg chg="add mod modCrop">
          <ac:chgData name="Shayan Moini" userId="17dd0960-3340-493a-ac53-71b50ede1a90" providerId="ADAL" clId="{F502BF68-823E-4787-A4A3-7D8283273E23}" dt="2019-10-09T02:17:10.999" v="5180" actId="732"/>
          <ac:picMkLst>
            <pc:docMk/>
            <pc:sldMk cId="2327967369" sldId="275"/>
            <ac:picMk id="3" creationId="{D09285D2-FE02-48AB-B4E3-8855F064D6E8}"/>
          </ac:picMkLst>
        </pc:picChg>
      </pc:sldChg>
      <pc:sldChg chg="modSp add del">
        <pc:chgData name="Shayan Moini" userId="17dd0960-3340-493a-ac53-71b50ede1a90" providerId="ADAL" clId="{F502BF68-823E-4787-A4A3-7D8283273E23}" dt="2019-10-10T14:53:35.776" v="7786" actId="47"/>
        <pc:sldMkLst>
          <pc:docMk/>
          <pc:sldMk cId="1037562684" sldId="276"/>
        </pc:sldMkLst>
        <pc:spChg chg="mod">
          <ac:chgData name="Shayan Moini" userId="17dd0960-3340-493a-ac53-71b50ede1a90" providerId="ADAL" clId="{F502BF68-823E-4787-A4A3-7D8283273E23}" dt="2019-10-09T00:43:58.234" v="5166" actId="20577"/>
          <ac:spMkLst>
            <pc:docMk/>
            <pc:sldMk cId="1037562684" sldId="276"/>
            <ac:spMk id="185" creationId="{00000000-0000-0000-0000-000000000000}"/>
          </ac:spMkLst>
        </pc:spChg>
        <pc:spChg chg="mod">
          <ac:chgData name="Shayan Moini" userId="17dd0960-3340-493a-ac53-71b50ede1a90" providerId="ADAL" clId="{F502BF68-823E-4787-A4A3-7D8283273E23}" dt="2019-10-09T17:19:28.621" v="6123"/>
          <ac:spMkLst>
            <pc:docMk/>
            <pc:sldMk cId="1037562684" sldId="276"/>
            <ac:spMk id="186" creationId="{00000000-0000-0000-0000-000000000000}"/>
          </ac:spMkLst>
        </pc:spChg>
      </pc:sldChg>
      <pc:sldChg chg="modSp add del">
        <pc:chgData name="Shayan Moini" userId="17dd0960-3340-493a-ac53-71b50ede1a90" providerId="ADAL" clId="{F502BF68-823E-4787-A4A3-7D8283273E23}" dt="2019-10-10T14:53:37.658" v="7787" actId="47"/>
        <pc:sldMkLst>
          <pc:docMk/>
          <pc:sldMk cId="4273069099" sldId="277"/>
        </pc:sldMkLst>
        <pc:spChg chg="mod">
          <ac:chgData name="Shayan Moini" userId="17dd0960-3340-493a-ac53-71b50ede1a90" providerId="ADAL" clId="{F502BF68-823E-4787-A4A3-7D8283273E23}" dt="2019-10-09T00:44:00.987" v="5167" actId="20577"/>
          <ac:spMkLst>
            <pc:docMk/>
            <pc:sldMk cId="4273069099" sldId="277"/>
            <ac:spMk id="185" creationId="{00000000-0000-0000-0000-000000000000}"/>
          </ac:spMkLst>
        </pc:spChg>
        <pc:spChg chg="mod">
          <ac:chgData name="Shayan Moini" userId="17dd0960-3340-493a-ac53-71b50ede1a90" providerId="ADAL" clId="{F502BF68-823E-4787-A4A3-7D8283273E23}" dt="2019-10-09T17:19:31.913" v="6124"/>
          <ac:spMkLst>
            <pc:docMk/>
            <pc:sldMk cId="4273069099" sldId="277"/>
            <ac:spMk id="186" creationId="{00000000-0000-0000-0000-000000000000}"/>
          </ac:spMkLst>
        </pc:spChg>
      </pc:sldChg>
      <pc:sldChg chg="delSp modSp add del">
        <pc:chgData name="Shayan Moini" userId="17dd0960-3340-493a-ac53-71b50ede1a90" providerId="ADAL" clId="{F502BF68-823E-4787-A4A3-7D8283273E23}" dt="2019-10-10T14:53:42.143" v="7789" actId="47"/>
        <pc:sldMkLst>
          <pc:docMk/>
          <pc:sldMk cId="3600034768" sldId="278"/>
        </pc:sldMkLst>
        <pc:spChg chg="del mod">
          <ac:chgData name="Shayan Moini" userId="17dd0960-3340-493a-ac53-71b50ede1a90" providerId="ADAL" clId="{F502BF68-823E-4787-A4A3-7D8283273E23}" dt="2019-10-10T14:53:39.304" v="7788" actId="478"/>
          <ac:spMkLst>
            <pc:docMk/>
            <pc:sldMk cId="3600034768" sldId="278"/>
            <ac:spMk id="185" creationId="{00000000-0000-0000-0000-000000000000}"/>
          </ac:spMkLst>
        </pc:spChg>
        <pc:spChg chg="mod">
          <ac:chgData name="Shayan Moini" userId="17dd0960-3340-493a-ac53-71b50ede1a90" providerId="ADAL" clId="{F502BF68-823E-4787-A4A3-7D8283273E23}" dt="2019-10-09T17:19:34.554" v="6125"/>
          <ac:spMkLst>
            <pc:docMk/>
            <pc:sldMk cId="3600034768" sldId="278"/>
            <ac:spMk id="186" creationId="{00000000-0000-0000-0000-000000000000}"/>
          </ac:spMkLst>
        </pc:spChg>
      </pc:sldChg>
      <pc:sldChg chg="add del">
        <pc:chgData name="Shayan Moini" userId="17dd0960-3340-493a-ac53-71b50ede1a90" providerId="ADAL" clId="{F502BF68-823E-4787-A4A3-7D8283273E23}" dt="2019-10-09T17:16:39.463" v="5470"/>
        <pc:sldMkLst>
          <pc:docMk/>
          <pc:sldMk cId="1477281958" sldId="279"/>
        </pc:sldMkLst>
      </pc:sldChg>
      <pc:sldChg chg="modSp add">
        <pc:chgData name="Shayan Moini" userId="17dd0960-3340-493a-ac53-71b50ede1a90" providerId="ADAL" clId="{F502BF68-823E-4787-A4A3-7D8283273E23}" dt="2019-10-09T17:18:50.536" v="6051" actId="20577"/>
        <pc:sldMkLst>
          <pc:docMk/>
          <pc:sldMk cId="3793191270" sldId="279"/>
        </pc:sldMkLst>
        <pc:spChg chg="mod">
          <ac:chgData name="Shayan Moini" userId="17dd0960-3340-493a-ac53-71b50ede1a90" providerId="ADAL" clId="{F502BF68-823E-4787-A4A3-7D8283273E23}" dt="2019-10-09T17:18:50.536" v="6051" actId="20577"/>
          <ac:spMkLst>
            <pc:docMk/>
            <pc:sldMk cId="3793191270" sldId="279"/>
            <ac:spMk id="185" creationId="{00000000-0000-0000-0000-000000000000}"/>
          </ac:spMkLst>
        </pc:spChg>
      </pc:sldChg>
      <pc:sldChg chg="modSp add del">
        <pc:chgData name="Shayan Moini" userId="17dd0960-3340-493a-ac53-71b50ede1a90" providerId="ADAL" clId="{F502BF68-823E-4787-A4A3-7D8283273E23}" dt="2019-10-10T14:44:56.534" v="7307" actId="47"/>
        <pc:sldMkLst>
          <pc:docMk/>
          <pc:sldMk cId="1621729145" sldId="280"/>
        </pc:sldMkLst>
        <pc:spChg chg="mod">
          <ac:chgData name="Shayan Moini" userId="17dd0960-3340-493a-ac53-71b50ede1a90" providerId="ADAL" clId="{F502BF68-823E-4787-A4A3-7D8283273E23}" dt="2019-10-10T14:44:01.524" v="7247"/>
          <ac:spMkLst>
            <pc:docMk/>
            <pc:sldMk cId="1621729145" sldId="280"/>
            <ac:spMk id="185" creationId="{00000000-0000-0000-0000-000000000000}"/>
          </ac:spMkLst>
        </pc:spChg>
      </pc:sldChg>
      <pc:sldChg chg="modSp add">
        <pc:chgData name="Shayan Moini" userId="17dd0960-3340-493a-ac53-71b50ede1a90" providerId="ADAL" clId="{F502BF68-823E-4787-A4A3-7D8283273E23}" dt="2019-10-10T14:54:27.195" v="7802" actId="20577"/>
        <pc:sldMkLst>
          <pc:docMk/>
          <pc:sldMk cId="3094100986" sldId="281"/>
        </pc:sldMkLst>
        <pc:spChg chg="mod">
          <ac:chgData name="Shayan Moini" userId="17dd0960-3340-493a-ac53-71b50ede1a90" providerId="ADAL" clId="{F502BF68-823E-4787-A4A3-7D8283273E23}" dt="2019-10-10T14:54:27.195" v="7802" actId="20577"/>
          <ac:spMkLst>
            <pc:docMk/>
            <pc:sldMk cId="3094100986" sldId="281"/>
            <ac:spMk id="185" creationId="{00000000-0000-0000-0000-000000000000}"/>
          </ac:spMkLst>
        </pc:spChg>
      </pc:sldChg>
      <pc:sldChg chg="modSp add">
        <pc:chgData name="Shayan Moini" userId="17dd0960-3340-493a-ac53-71b50ede1a90" providerId="ADAL" clId="{F502BF68-823E-4787-A4A3-7D8283273E23}" dt="2019-10-10T15:07:56.471" v="9870" actId="1076"/>
        <pc:sldMkLst>
          <pc:docMk/>
          <pc:sldMk cId="1012763241" sldId="282"/>
        </pc:sldMkLst>
        <pc:spChg chg="mod">
          <ac:chgData name="Shayan Moini" userId="17dd0960-3340-493a-ac53-71b50ede1a90" providerId="ADAL" clId="{F502BF68-823E-4787-A4A3-7D8283273E23}" dt="2019-10-10T15:07:56.471" v="9870" actId="1076"/>
          <ac:spMkLst>
            <pc:docMk/>
            <pc:sldMk cId="1012763241" sldId="282"/>
            <ac:spMk id="201" creationId="{00000000-0000-0000-0000-000000000000}"/>
          </ac:spMkLst>
        </pc:spChg>
      </pc:sldChg>
      <pc:sldChg chg="modSp add">
        <pc:chgData name="Shayan Moini" userId="17dd0960-3340-493a-ac53-71b50ede1a90" providerId="ADAL" clId="{F502BF68-823E-4787-A4A3-7D8283273E23}" dt="2019-10-10T15:56:17.198" v="10777" actId="20577"/>
        <pc:sldMkLst>
          <pc:docMk/>
          <pc:sldMk cId="2793725133" sldId="283"/>
        </pc:sldMkLst>
        <pc:spChg chg="mod">
          <ac:chgData name="Shayan Moini" userId="17dd0960-3340-493a-ac53-71b50ede1a90" providerId="ADAL" clId="{F502BF68-823E-4787-A4A3-7D8283273E23}" dt="2019-10-10T15:56:17.198" v="10777" actId="20577"/>
          <ac:spMkLst>
            <pc:docMk/>
            <pc:sldMk cId="2793725133" sldId="283"/>
            <ac:spMk id="185" creationId="{00000000-0000-0000-0000-000000000000}"/>
          </ac:spMkLst>
        </pc:spChg>
      </pc:sldChg>
      <pc:sldChg chg="add">
        <pc:chgData name="Shayan Moini" userId="17dd0960-3340-493a-ac53-71b50ede1a90" providerId="ADAL" clId="{F502BF68-823E-4787-A4A3-7D8283273E23}" dt="2019-10-10T15:08:00.819" v="9871"/>
        <pc:sldMkLst>
          <pc:docMk/>
          <pc:sldMk cId="9672309" sldId="284"/>
        </pc:sldMkLst>
      </pc:sldChg>
      <pc:sldChg chg="modSp add">
        <pc:chgData name="Shayan Moini" userId="17dd0960-3340-493a-ac53-71b50ede1a90" providerId="ADAL" clId="{F502BF68-823E-4787-A4A3-7D8283273E23}" dt="2019-10-16T22:00:51.108" v="11547" actId="20577"/>
        <pc:sldMkLst>
          <pc:docMk/>
          <pc:sldMk cId="86386324" sldId="285"/>
        </pc:sldMkLst>
        <pc:spChg chg="mod">
          <ac:chgData name="Shayan Moini" userId="17dd0960-3340-493a-ac53-71b50ede1a90" providerId="ADAL" clId="{F502BF68-823E-4787-A4A3-7D8283273E23}" dt="2019-10-10T16:36:35.060" v="10789" actId="20577"/>
          <ac:spMkLst>
            <pc:docMk/>
            <pc:sldMk cId="86386324" sldId="285"/>
            <ac:spMk id="199" creationId="{00000000-0000-0000-0000-000000000000}"/>
          </ac:spMkLst>
        </pc:spChg>
        <pc:spChg chg="mod">
          <ac:chgData name="Shayan Moini" userId="17dd0960-3340-493a-ac53-71b50ede1a90" providerId="ADAL" clId="{F502BF68-823E-4787-A4A3-7D8283273E23}" dt="2019-10-16T22:00:51.108" v="11547" actId="20577"/>
          <ac:spMkLst>
            <pc:docMk/>
            <pc:sldMk cId="86386324" sldId="285"/>
            <ac:spMk id="201" creationId="{00000000-0000-0000-0000-000000000000}"/>
          </ac:spMkLst>
        </pc:spChg>
      </pc:sldChg>
      <pc:sldChg chg="add del">
        <pc:chgData name="Shayan Moini" userId="17dd0960-3340-493a-ac53-71b50ede1a90" providerId="ADAL" clId="{F502BF68-823E-4787-A4A3-7D8283273E23}" dt="2019-10-10T15:08:53.511" v="9873"/>
        <pc:sldMkLst>
          <pc:docMk/>
          <pc:sldMk cId="3389206819" sldId="285"/>
        </pc:sldMkLst>
      </pc:sldChg>
      <pc:sldChg chg="modSp add">
        <pc:chgData name="Shayan Moini" userId="17dd0960-3340-493a-ac53-71b50ede1a90" providerId="ADAL" clId="{F502BF68-823E-4787-A4A3-7D8283273E23}" dt="2019-10-10T15:48:04.648" v="10760" actId="20577"/>
        <pc:sldMkLst>
          <pc:docMk/>
          <pc:sldMk cId="2470576490" sldId="286"/>
        </pc:sldMkLst>
        <pc:spChg chg="mod">
          <ac:chgData name="Shayan Moini" userId="17dd0960-3340-493a-ac53-71b50ede1a90" providerId="ADAL" clId="{F502BF68-823E-4787-A4A3-7D8283273E23}" dt="2019-10-10T15:48:04.648" v="10760" actId="20577"/>
          <ac:spMkLst>
            <pc:docMk/>
            <pc:sldMk cId="2470576490" sldId="286"/>
            <ac:spMk id="201" creationId="{00000000-0000-0000-0000-000000000000}"/>
          </ac:spMkLst>
        </pc:spChg>
      </pc:sldChg>
      <pc:sldChg chg="add">
        <pc:chgData name="Shayan Moini" userId="17dd0960-3340-493a-ac53-71b50ede1a90" providerId="ADAL" clId="{F502BF68-823E-4787-A4A3-7D8283273E23}" dt="2019-10-10T16:36:32.166" v="10780"/>
        <pc:sldMkLst>
          <pc:docMk/>
          <pc:sldMk cId="898649764" sldId="287"/>
        </pc:sldMkLst>
      </pc:sldChg>
      <pc:sldChg chg="add del">
        <pc:chgData name="Shayan Moini" userId="17dd0960-3340-493a-ac53-71b50ede1a90" providerId="ADAL" clId="{F502BF68-823E-4787-A4A3-7D8283273E23}" dt="2019-10-10T16:36:30.801" v="10779"/>
        <pc:sldMkLst>
          <pc:docMk/>
          <pc:sldMk cId="1564735472" sldId="287"/>
        </pc:sldMkLst>
      </pc:sldChg>
      <pc:sldChg chg="modSp add">
        <pc:chgData name="Shayan Moini" userId="17dd0960-3340-493a-ac53-71b50ede1a90" providerId="ADAL" clId="{F502BF68-823E-4787-A4A3-7D8283273E23}" dt="2019-10-10T22:46:50.083" v="11532" actId="20577"/>
        <pc:sldMkLst>
          <pc:docMk/>
          <pc:sldMk cId="2783902793" sldId="288"/>
        </pc:sldMkLst>
        <pc:spChg chg="mod">
          <ac:chgData name="Shayan Moini" userId="17dd0960-3340-493a-ac53-71b50ede1a90" providerId="ADAL" clId="{F502BF68-823E-4787-A4A3-7D8283273E23}" dt="2019-10-10T22:46:50.083" v="11532" actId="20577"/>
          <ac:spMkLst>
            <pc:docMk/>
            <pc:sldMk cId="2783902793" sldId="288"/>
            <ac:spMk id="185" creationId="{00000000-0000-0000-0000-000000000000}"/>
          </ac:spMkLst>
        </pc:spChg>
        <pc:spChg chg="mod">
          <ac:chgData name="Shayan Moini" userId="17dd0960-3340-493a-ac53-71b50ede1a90" providerId="ADAL" clId="{F502BF68-823E-4787-A4A3-7D8283273E23}" dt="2019-10-10T22:44:31.403" v="10971" actId="20577"/>
          <ac:spMkLst>
            <pc:docMk/>
            <pc:sldMk cId="2783902793" sldId="288"/>
            <ac:spMk id="186" creationId="{00000000-0000-0000-0000-000000000000}"/>
          </ac:spMkLst>
        </pc:spChg>
      </pc:sldChg>
    </pc:docChg>
  </pc:docChgLst>
  <pc:docChgLst>
    <pc:chgData name="Shayan" userId="17dd0960-3340-493a-ac53-71b50ede1a90" providerId="ADAL" clId="{65BE10E0-CDD7-4896-B12A-72F6EAE855E1}"/>
    <pc:docChg chg="undo custSel addSld modSld sldOrd">
      <pc:chgData name="Shayan" userId="17dd0960-3340-493a-ac53-71b50ede1a90" providerId="ADAL" clId="{65BE10E0-CDD7-4896-B12A-72F6EAE855E1}" dt="2020-10-15T15:21:55.473" v="1974" actId="20577"/>
      <pc:docMkLst>
        <pc:docMk/>
      </pc:docMkLst>
      <pc:sldChg chg="modSp mod">
        <pc:chgData name="Shayan" userId="17dd0960-3340-493a-ac53-71b50ede1a90" providerId="ADAL" clId="{65BE10E0-CDD7-4896-B12A-72F6EAE855E1}" dt="2020-10-14T23:56:43.660" v="662" actId="20577"/>
        <pc:sldMkLst>
          <pc:docMk/>
          <pc:sldMk cId="0" sldId="256"/>
        </pc:sldMkLst>
        <pc:spChg chg="mod">
          <ac:chgData name="Shayan" userId="17dd0960-3340-493a-ac53-71b50ede1a90" providerId="ADAL" clId="{65BE10E0-CDD7-4896-B12A-72F6EAE855E1}" dt="2020-10-14T23:56:43.660" v="662" actId="20577"/>
          <ac:spMkLst>
            <pc:docMk/>
            <pc:sldMk cId="0" sldId="256"/>
            <ac:spMk id="143" creationId="{00000000-0000-0000-0000-000000000000}"/>
          </ac:spMkLst>
        </pc:spChg>
      </pc:sldChg>
      <pc:sldChg chg="modSp mod ord">
        <pc:chgData name="Shayan" userId="17dd0960-3340-493a-ac53-71b50ede1a90" providerId="ADAL" clId="{65BE10E0-CDD7-4896-B12A-72F6EAE855E1}" dt="2020-10-14T23:57:48.340" v="746" actId="20577"/>
        <pc:sldMkLst>
          <pc:docMk/>
          <pc:sldMk cId="0" sldId="257"/>
        </pc:sldMkLst>
        <pc:spChg chg="mod">
          <ac:chgData name="Shayan" userId="17dd0960-3340-493a-ac53-71b50ede1a90" providerId="ADAL" clId="{65BE10E0-CDD7-4896-B12A-72F6EAE855E1}" dt="2020-10-14T23:57:48.340" v="746" actId="20577"/>
          <ac:spMkLst>
            <pc:docMk/>
            <pc:sldMk cId="0" sldId="257"/>
            <ac:spMk id="151" creationId="{00000000-0000-0000-0000-000000000000}"/>
          </ac:spMkLst>
        </pc:spChg>
      </pc:sldChg>
      <pc:sldChg chg="modSp mod">
        <pc:chgData name="Shayan" userId="17dd0960-3340-493a-ac53-71b50ede1a90" providerId="ADAL" clId="{65BE10E0-CDD7-4896-B12A-72F6EAE855E1}" dt="2020-10-15T15:21:55.473" v="1974" actId="20577"/>
        <pc:sldMkLst>
          <pc:docMk/>
          <pc:sldMk cId="0" sldId="258"/>
        </pc:sldMkLst>
        <pc:spChg chg="mod">
          <ac:chgData name="Shayan" userId="17dd0960-3340-493a-ac53-71b50ede1a90" providerId="ADAL" clId="{65BE10E0-CDD7-4896-B12A-72F6EAE855E1}" dt="2020-10-15T15:21:55.473" v="1974" actId="20577"/>
          <ac:spMkLst>
            <pc:docMk/>
            <pc:sldMk cId="0" sldId="258"/>
            <ac:spMk id="157" creationId="{00000000-0000-0000-0000-000000000000}"/>
          </ac:spMkLst>
        </pc:spChg>
      </pc:sldChg>
      <pc:sldChg chg="modSp mod">
        <pc:chgData name="Shayan" userId="17dd0960-3340-493a-ac53-71b50ede1a90" providerId="ADAL" clId="{65BE10E0-CDD7-4896-B12A-72F6EAE855E1}" dt="2020-10-15T00:01:22.293" v="1473" actId="6549"/>
        <pc:sldMkLst>
          <pc:docMk/>
          <pc:sldMk cId="0" sldId="260"/>
        </pc:sldMkLst>
        <pc:spChg chg="mod">
          <ac:chgData name="Shayan" userId="17dd0960-3340-493a-ac53-71b50ede1a90" providerId="ADAL" clId="{65BE10E0-CDD7-4896-B12A-72F6EAE855E1}" dt="2020-10-15T00:01:22.293" v="1473" actId="6549"/>
          <ac:spMkLst>
            <pc:docMk/>
            <pc:sldMk cId="0" sldId="260"/>
            <ac:spMk id="171" creationId="{00000000-0000-0000-0000-000000000000}"/>
          </ac:spMkLst>
        </pc:spChg>
      </pc:sldChg>
      <pc:sldChg chg="modSp mod">
        <pc:chgData name="Shayan" userId="17dd0960-3340-493a-ac53-71b50ede1a90" providerId="ADAL" clId="{65BE10E0-CDD7-4896-B12A-72F6EAE855E1}" dt="2020-10-14T22:25:35.486" v="72" actId="20577"/>
        <pc:sldMkLst>
          <pc:docMk/>
          <pc:sldMk cId="3587341586" sldId="271"/>
        </pc:sldMkLst>
        <pc:spChg chg="mod">
          <ac:chgData name="Shayan" userId="17dd0960-3340-493a-ac53-71b50ede1a90" providerId="ADAL" clId="{65BE10E0-CDD7-4896-B12A-72F6EAE855E1}" dt="2020-10-14T22:25:35.486" v="72" actId="20577"/>
          <ac:spMkLst>
            <pc:docMk/>
            <pc:sldMk cId="3587341586" sldId="271"/>
            <ac:spMk id="185" creationId="{00000000-0000-0000-0000-000000000000}"/>
          </ac:spMkLst>
        </pc:spChg>
      </pc:sldChg>
      <pc:sldChg chg="modSp mod">
        <pc:chgData name="Shayan" userId="17dd0960-3340-493a-ac53-71b50ede1a90" providerId="ADAL" clId="{65BE10E0-CDD7-4896-B12A-72F6EAE855E1}" dt="2020-10-15T00:00:07.896" v="1405" actId="20577"/>
        <pc:sldMkLst>
          <pc:docMk/>
          <pc:sldMk cId="2470576490" sldId="286"/>
        </pc:sldMkLst>
        <pc:spChg chg="mod">
          <ac:chgData name="Shayan" userId="17dd0960-3340-493a-ac53-71b50ede1a90" providerId="ADAL" clId="{65BE10E0-CDD7-4896-B12A-72F6EAE855E1}" dt="2020-10-15T00:00:07.896" v="1405" actId="20577"/>
          <ac:spMkLst>
            <pc:docMk/>
            <pc:sldMk cId="2470576490" sldId="286"/>
            <ac:spMk id="201" creationId="{00000000-0000-0000-0000-000000000000}"/>
          </ac:spMkLst>
        </pc:spChg>
      </pc:sldChg>
      <pc:sldChg chg="modSp mod">
        <pc:chgData name="Shayan" userId="17dd0960-3340-493a-ac53-71b50ede1a90" providerId="ADAL" clId="{65BE10E0-CDD7-4896-B12A-72F6EAE855E1}" dt="2020-10-14T23:58:12.893" v="847" actId="20577"/>
        <pc:sldMkLst>
          <pc:docMk/>
          <pc:sldMk cId="898649764" sldId="287"/>
        </pc:sldMkLst>
        <pc:spChg chg="mod">
          <ac:chgData name="Shayan" userId="17dd0960-3340-493a-ac53-71b50ede1a90" providerId="ADAL" clId="{65BE10E0-CDD7-4896-B12A-72F6EAE855E1}" dt="2020-10-14T23:58:12.893" v="847" actId="20577"/>
          <ac:spMkLst>
            <pc:docMk/>
            <pc:sldMk cId="898649764" sldId="287"/>
            <ac:spMk id="201" creationId="{00000000-0000-0000-0000-000000000000}"/>
          </ac:spMkLst>
        </pc:spChg>
      </pc:sldChg>
      <pc:sldChg chg="modSp mod">
        <pc:chgData name="Shayan" userId="17dd0960-3340-493a-ac53-71b50ede1a90" providerId="ADAL" clId="{65BE10E0-CDD7-4896-B12A-72F6EAE855E1}" dt="2020-10-15T15:20:23.940" v="1603" actId="207"/>
        <pc:sldMkLst>
          <pc:docMk/>
          <pc:sldMk cId="1362656621" sldId="289"/>
        </pc:sldMkLst>
        <pc:spChg chg="mod">
          <ac:chgData name="Shayan" userId="17dd0960-3340-493a-ac53-71b50ede1a90" providerId="ADAL" clId="{65BE10E0-CDD7-4896-B12A-72F6EAE855E1}" dt="2020-10-15T15:20:23.940" v="1603" actId="207"/>
          <ac:spMkLst>
            <pc:docMk/>
            <pc:sldMk cId="1362656621" sldId="289"/>
            <ac:spMk id="150" creationId="{00000000-0000-0000-0000-000000000000}"/>
          </ac:spMkLst>
        </pc:spChg>
      </pc:sldChg>
      <pc:sldChg chg="modSp new mod">
        <pc:chgData name="Shayan" userId="17dd0960-3340-493a-ac53-71b50ede1a90" providerId="ADAL" clId="{65BE10E0-CDD7-4896-B12A-72F6EAE855E1}" dt="2020-10-14T23:50:12.662" v="646" actId="20577"/>
        <pc:sldMkLst>
          <pc:docMk/>
          <pc:sldMk cId="917811148" sldId="767"/>
        </pc:sldMkLst>
        <pc:spChg chg="mod">
          <ac:chgData name="Shayan" userId="17dd0960-3340-493a-ac53-71b50ede1a90" providerId="ADAL" clId="{65BE10E0-CDD7-4896-B12A-72F6EAE855E1}" dt="2020-10-14T23:50:12.662" v="646" actId="20577"/>
          <ac:spMkLst>
            <pc:docMk/>
            <pc:sldMk cId="917811148" sldId="767"/>
            <ac:spMk id="3" creationId="{B0259346-9825-4759-A091-4F2721BBEF7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4" y="4560560"/>
            <a:ext cx="5852145" cy="4320526"/>
          </a:xfrm>
          <a:prstGeom prst="rect">
            <a:avLst/>
          </a:prstGeom>
          <a:noFill/>
          <a:ln>
            <a:noFill/>
          </a:ln>
        </p:spPr>
        <p:txBody>
          <a:bodyPr spcFirstLastPara="1" wrap="square" lIns="84733" tIns="84733" rIns="84733" bIns="84733"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731504" y="4560560"/>
            <a:ext cx="5852145" cy="4320526"/>
          </a:xfrm>
          <a:prstGeom prst="rect">
            <a:avLst/>
          </a:prstGeom>
        </p:spPr>
        <p:txBody>
          <a:bodyPr spcFirstLastPara="1" wrap="square" lIns="84733" tIns="84733" rIns="84733" bIns="84733" anchor="t" anchorCtr="0">
            <a:noAutofit/>
          </a:bodyPr>
          <a:lstStyle/>
          <a:p>
            <a:pPr marL="0" indent="0">
              <a:buNone/>
            </a:pPr>
            <a:endParaRPr/>
          </a:p>
        </p:txBody>
      </p:sp>
      <p:sp>
        <p:nvSpPr>
          <p:cNvPr id="141" name="Google Shape;141;p1: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5cb2546d4_0_12: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83" name="Google Shape;183;g55cb2546d4_0_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0988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5cb2546d4_0_12: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83" name="Google Shape;183;g55cb2546d4_0_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0584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5cb2546d4_0_12: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83" name="Google Shape;183;g55cb2546d4_0_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9152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5cb2546d4_0_12: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83" name="Google Shape;183;g55cb2546d4_0_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098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5cb2546d4_0_12: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83" name="Google Shape;183;g55cb2546d4_0_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6246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5cb2546d4_0_12: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83" name="Google Shape;183;g55cb2546d4_0_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764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5cb2546d4_0_12: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83" name="Google Shape;183;g55cb2546d4_0_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475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5cb2546d4_0_12: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83" name="Google Shape;183;g55cb2546d4_0_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61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5cb2546d4_0_12: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83" name="Google Shape;183;g55cb2546d4_0_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0529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5cb2546d4_0_12: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83" name="Google Shape;183;g55cb2546d4_0_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86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48" name="Google Shape;148;p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1975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5cb2546d4_0_12: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83" name="Google Shape;183;g55cb2546d4_0_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9754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5cb2546d4_0_12: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83" name="Google Shape;183;g55cb2546d4_0_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110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5cb2546d4_0_12: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83" name="Google Shape;183;g55cb2546d4_0_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2650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5cb2546d4_0_12: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83" name="Google Shape;183;g55cb2546d4_0_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2481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5cb2546d4_0_19: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97" name="Google Shape;197;g55cb2546d4_0_19: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2277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5cb2546d4_0_19: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97" name="Google Shape;197;g55cb2546d4_0_19: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51960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48" name="Google Shape;148;p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5cb2546d4_0_19: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97" name="Google Shape;197;g55cb2546d4_0_19: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19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5cb2546d4_0_116: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232" name="Google Shape;232;g55cb2546d4_0_116: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5cb2546d4_0_0: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55" name="Google Shape;155;g55cb2546d4_0_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5cb2546d4_0_6: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69" name="Google Shape;169;g55cb2546d4_0_6: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7a7c1b178_0_6: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76" name="Google Shape;176;g57a7c1b178_0_6: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5cb2546d4_0_12: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83" name="Google Shape;183;g55cb2546d4_0_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5cb2546d4_0_12: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83" name="Google Shape;183;g55cb2546d4_0_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90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5cb2546d4_0_12: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83" name="Google Shape;183;g55cb2546d4_0_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5952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5cb2546d4_0_12:notes"/>
          <p:cNvSpPr txBox="1">
            <a:spLocks noGrp="1"/>
          </p:cNvSpPr>
          <p:nvPr>
            <p:ph type="body" idx="1"/>
          </p:nvPr>
        </p:nvSpPr>
        <p:spPr>
          <a:xfrm>
            <a:off x="731503" y="4560560"/>
            <a:ext cx="5852121" cy="4320616"/>
          </a:xfrm>
          <a:prstGeom prst="rect">
            <a:avLst/>
          </a:prstGeom>
        </p:spPr>
        <p:txBody>
          <a:bodyPr spcFirstLastPara="1" wrap="square" lIns="84733" tIns="84733" rIns="84733" bIns="84733" anchor="t" anchorCtr="0">
            <a:noAutofit/>
          </a:bodyPr>
          <a:lstStyle/>
          <a:p>
            <a:pPr marL="0" indent="0">
              <a:buNone/>
            </a:pPr>
            <a:endParaRPr/>
          </a:p>
        </p:txBody>
      </p:sp>
      <p:sp>
        <p:nvSpPr>
          <p:cNvPr id="183" name="Google Shape;183;g55cb2546d4_0_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8892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3"/>
        <p:cNvGrpSpPr/>
        <p:nvPr/>
      </p:nvGrpSpPr>
      <p:grpSpPr>
        <a:xfrm>
          <a:off x="0" y="0"/>
          <a:ext cx="0" cy="0"/>
          <a:chOff x="0" y="0"/>
          <a:chExt cx="0" cy="0"/>
        </a:xfrm>
      </p:grpSpPr>
      <p:sp>
        <p:nvSpPr>
          <p:cNvPr id="14" name="Google Shape;14;p2"/>
          <p:cNvSpPr txBox="1">
            <a:spLocks noGrp="1"/>
          </p:cNvSpPr>
          <p:nvPr>
            <p:ph type="subTitle" idx="1"/>
          </p:nvPr>
        </p:nvSpPr>
        <p:spPr>
          <a:xfrm>
            <a:off x="653100" y="1924676"/>
            <a:ext cx="7837200" cy="25278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51"/>
        <p:cNvGrpSpPr/>
        <p:nvPr/>
      </p:nvGrpSpPr>
      <p:grpSpPr>
        <a:xfrm>
          <a:off x="0" y="0"/>
          <a:ext cx="0" cy="0"/>
          <a:chOff x="0" y="0"/>
          <a:chExt cx="0" cy="0"/>
        </a:xfrm>
      </p:grpSpPr>
      <p:sp>
        <p:nvSpPr>
          <p:cNvPr id="52" name="Google Shape;52;p11"/>
          <p:cNvSpPr txBox="1">
            <a:spLocks noGrp="1"/>
          </p:cNvSpPr>
          <p:nvPr>
            <p:ph type="title"/>
          </p:nvPr>
        </p:nvSpPr>
        <p:spPr>
          <a:xfrm>
            <a:off x="653102" y="204740"/>
            <a:ext cx="8032800" cy="8589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body" idx="1"/>
          </p:nvPr>
        </p:nvSpPr>
        <p:spPr>
          <a:xfrm>
            <a:off x="653102" y="1469429"/>
            <a:ext cx="7837200" cy="142260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1"/>
          <p:cNvSpPr txBox="1">
            <a:spLocks noGrp="1"/>
          </p:cNvSpPr>
          <p:nvPr>
            <p:ph type="body" idx="2"/>
          </p:nvPr>
        </p:nvSpPr>
        <p:spPr>
          <a:xfrm>
            <a:off x="653102" y="3027677"/>
            <a:ext cx="7837200" cy="142260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1"/>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6"/>
        <p:cNvGrpSpPr/>
        <p:nvPr/>
      </p:nvGrpSpPr>
      <p:grpSpPr>
        <a:xfrm>
          <a:off x="0" y="0"/>
          <a:ext cx="0" cy="0"/>
          <a:chOff x="0" y="0"/>
          <a:chExt cx="0" cy="0"/>
        </a:xfrm>
      </p:grpSpPr>
      <p:sp>
        <p:nvSpPr>
          <p:cNvPr id="57" name="Google Shape;57;p12"/>
          <p:cNvSpPr txBox="1">
            <a:spLocks noGrp="1"/>
          </p:cNvSpPr>
          <p:nvPr>
            <p:ph type="title"/>
          </p:nvPr>
        </p:nvSpPr>
        <p:spPr>
          <a:xfrm>
            <a:off x="653102" y="204740"/>
            <a:ext cx="8032800" cy="8589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2"/>
          <p:cNvSpPr txBox="1">
            <a:spLocks noGrp="1"/>
          </p:cNvSpPr>
          <p:nvPr>
            <p:ph type="body" idx="1"/>
          </p:nvPr>
        </p:nvSpPr>
        <p:spPr>
          <a:xfrm>
            <a:off x="653102" y="1469429"/>
            <a:ext cx="3824100" cy="142260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2"/>
          <p:cNvSpPr txBox="1">
            <a:spLocks noGrp="1"/>
          </p:cNvSpPr>
          <p:nvPr>
            <p:ph type="body" idx="2"/>
          </p:nvPr>
        </p:nvSpPr>
        <p:spPr>
          <a:xfrm>
            <a:off x="4669029" y="1469429"/>
            <a:ext cx="3824100" cy="142260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2"/>
          <p:cNvSpPr txBox="1">
            <a:spLocks noGrp="1"/>
          </p:cNvSpPr>
          <p:nvPr>
            <p:ph type="body" idx="3"/>
          </p:nvPr>
        </p:nvSpPr>
        <p:spPr>
          <a:xfrm>
            <a:off x="653102" y="3027677"/>
            <a:ext cx="3824100" cy="142260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2"/>
          <p:cNvSpPr txBox="1">
            <a:spLocks noGrp="1"/>
          </p:cNvSpPr>
          <p:nvPr>
            <p:ph type="body" idx="4"/>
          </p:nvPr>
        </p:nvSpPr>
        <p:spPr>
          <a:xfrm>
            <a:off x="4669029" y="3027677"/>
            <a:ext cx="3824100" cy="142260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12"/>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653102" y="204740"/>
            <a:ext cx="8032800" cy="8589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body" idx="1"/>
          </p:nvPr>
        </p:nvSpPr>
        <p:spPr>
          <a:xfrm>
            <a:off x="653102" y="1469429"/>
            <a:ext cx="2523300" cy="142260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13"/>
          <p:cNvSpPr txBox="1">
            <a:spLocks noGrp="1"/>
          </p:cNvSpPr>
          <p:nvPr>
            <p:ph type="body" idx="2"/>
          </p:nvPr>
        </p:nvSpPr>
        <p:spPr>
          <a:xfrm>
            <a:off x="3302739" y="1469429"/>
            <a:ext cx="2523300" cy="142260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13"/>
          <p:cNvSpPr txBox="1">
            <a:spLocks noGrp="1"/>
          </p:cNvSpPr>
          <p:nvPr>
            <p:ph type="body" idx="3"/>
          </p:nvPr>
        </p:nvSpPr>
        <p:spPr>
          <a:xfrm>
            <a:off x="5952701" y="1469429"/>
            <a:ext cx="2523300" cy="142260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13"/>
          <p:cNvSpPr txBox="1">
            <a:spLocks noGrp="1"/>
          </p:cNvSpPr>
          <p:nvPr>
            <p:ph type="body" idx="4"/>
          </p:nvPr>
        </p:nvSpPr>
        <p:spPr>
          <a:xfrm>
            <a:off x="653102" y="3027677"/>
            <a:ext cx="2523300" cy="142260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13"/>
          <p:cNvSpPr txBox="1">
            <a:spLocks noGrp="1"/>
          </p:cNvSpPr>
          <p:nvPr>
            <p:ph type="body" idx="5"/>
          </p:nvPr>
        </p:nvSpPr>
        <p:spPr>
          <a:xfrm>
            <a:off x="3302739" y="3027677"/>
            <a:ext cx="2523300" cy="142260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13"/>
          <p:cNvSpPr txBox="1">
            <a:spLocks noGrp="1"/>
          </p:cNvSpPr>
          <p:nvPr>
            <p:ph type="body" idx="6"/>
          </p:nvPr>
        </p:nvSpPr>
        <p:spPr>
          <a:xfrm>
            <a:off x="5952701" y="3027677"/>
            <a:ext cx="2523300" cy="142260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1" name="Google Shape;71;p13"/>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653102" y="204740"/>
            <a:ext cx="8032800" cy="858900"/>
          </a:xfrm>
          <a:prstGeom prst="rect">
            <a:avLst/>
          </a:prstGeom>
          <a:noFill/>
          <a:ln>
            <a:noFill/>
          </a:ln>
        </p:spPr>
        <p:txBody>
          <a:bodyPr spcFirstLastPara="1" wrap="square" lIns="0" tIns="0" rIns="0" bIns="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5"/>
          <p:cNvSpPr txBox="1">
            <a:spLocks noGrp="1"/>
          </p:cNvSpPr>
          <p:nvPr>
            <p:ph type="body" idx="1"/>
          </p:nvPr>
        </p:nvSpPr>
        <p:spPr>
          <a:xfrm>
            <a:off x="653102" y="1469429"/>
            <a:ext cx="7837200" cy="2983200"/>
          </a:xfrm>
          <a:prstGeom prst="rect">
            <a:avLst/>
          </a:prstGeom>
          <a:noFill/>
          <a:ln>
            <a:noFill/>
          </a:ln>
        </p:spPr>
        <p:txBody>
          <a:bodyPr spcFirstLastPara="1" wrap="square" lIns="0" tIns="0" rIns="0" bIns="0" anchor="t" anchorCtr="0"/>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82" name="Google Shape;82;p15"/>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53102" y="204740"/>
            <a:ext cx="8032800" cy="858900"/>
          </a:xfrm>
          <a:prstGeom prst="rect">
            <a:avLst/>
          </a:prstGeom>
          <a:noFill/>
          <a:ln>
            <a:noFill/>
          </a:ln>
        </p:spPr>
        <p:txBody>
          <a:bodyPr spcFirstLastPara="1" wrap="square" lIns="0" tIns="0" rIns="0" bIns="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8"/>
          <p:cNvSpPr txBox="1">
            <a:spLocks noGrp="1"/>
          </p:cNvSpPr>
          <p:nvPr>
            <p:ph type="body" idx="1"/>
          </p:nvPr>
        </p:nvSpPr>
        <p:spPr>
          <a:xfrm>
            <a:off x="653102" y="1469429"/>
            <a:ext cx="3824100" cy="2983200"/>
          </a:xfrm>
          <a:prstGeom prst="rect">
            <a:avLst/>
          </a:prstGeom>
          <a:noFill/>
          <a:ln>
            <a:noFill/>
          </a:ln>
        </p:spPr>
        <p:txBody>
          <a:bodyPr spcFirstLastPara="1" wrap="square" lIns="0" tIns="0" rIns="0" bIns="0" anchor="t" anchorCtr="0"/>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92" name="Google Shape;92;p18"/>
          <p:cNvSpPr txBox="1">
            <a:spLocks noGrp="1"/>
          </p:cNvSpPr>
          <p:nvPr>
            <p:ph type="body" idx="2"/>
          </p:nvPr>
        </p:nvSpPr>
        <p:spPr>
          <a:xfrm>
            <a:off x="4669029" y="1469429"/>
            <a:ext cx="3824100" cy="2983200"/>
          </a:xfrm>
          <a:prstGeom prst="rect">
            <a:avLst/>
          </a:prstGeom>
          <a:noFill/>
          <a:ln>
            <a:noFill/>
          </a:ln>
        </p:spPr>
        <p:txBody>
          <a:bodyPr spcFirstLastPara="1" wrap="square" lIns="0" tIns="0" rIns="0" bIns="0" anchor="t" anchorCtr="0"/>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93" name="Google Shape;93;p18"/>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653102" y="204740"/>
            <a:ext cx="8032800" cy="858900"/>
          </a:xfrm>
          <a:prstGeom prst="rect">
            <a:avLst/>
          </a:prstGeom>
          <a:noFill/>
          <a:ln>
            <a:noFill/>
          </a:ln>
        </p:spPr>
        <p:txBody>
          <a:bodyPr spcFirstLastPara="1" wrap="square" lIns="0" tIns="0" rIns="0" bIns="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6" name="Google Shape;96;p19"/>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97"/>
        <p:cNvGrpSpPr/>
        <p:nvPr/>
      </p:nvGrpSpPr>
      <p:grpSpPr>
        <a:xfrm>
          <a:off x="0" y="0"/>
          <a:ext cx="0" cy="0"/>
          <a:chOff x="0" y="0"/>
          <a:chExt cx="0" cy="0"/>
        </a:xfrm>
      </p:grpSpPr>
      <p:sp>
        <p:nvSpPr>
          <p:cNvPr id="98" name="Google Shape;98;p20"/>
          <p:cNvSpPr txBox="1">
            <a:spLocks noGrp="1"/>
          </p:cNvSpPr>
          <p:nvPr>
            <p:ph type="subTitle" idx="1"/>
          </p:nvPr>
        </p:nvSpPr>
        <p:spPr>
          <a:xfrm>
            <a:off x="653102" y="204740"/>
            <a:ext cx="8032800" cy="3982200"/>
          </a:xfrm>
          <a:prstGeom prst="rect">
            <a:avLst/>
          </a:prstGeom>
          <a:noFill/>
          <a:ln>
            <a:noFill/>
          </a:ln>
        </p:spPr>
        <p:txBody>
          <a:bodyPr spcFirstLastPara="1" wrap="square" lIns="0" tIns="0" rIns="0" bIns="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9" name="Google Shape;99;p20"/>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653102" y="204740"/>
            <a:ext cx="8032800" cy="858900"/>
          </a:xfrm>
          <a:prstGeom prst="rect">
            <a:avLst/>
          </a:prstGeom>
          <a:noFill/>
          <a:ln>
            <a:noFill/>
          </a:ln>
        </p:spPr>
        <p:txBody>
          <a:bodyPr spcFirstLastPara="1" wrap="square" lIns="0" tIns="0" rIns="0" bIns="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2" name="Google Shape;102;p21"/>
          <p:cNvSpPr txBox="1">
            <a:spLocks noGrp="1"/>
          </p:cNvSpPr>
          <p:nvPr>
            <p:ph type="body" idx="1"/>
          </p:nvPr>
        </p:nvSpPr>
        <p:spPr>
          <a:xfrm>
            <a:off x="653102" y="1469429"/>
            <a:ext cx="3824100" cy="1422600"/>
          </a:xfrm>
          <a:prstGeom prst="rect">
            <a:avLst/>
          </a:prstGeom>
          <a:noFill/>
          <a:ln>
            <a:noFill/>
          </a:ln>
        </p:spPr>
        <p:txBody>
          <a:bodyPr spcFirstLastPara="1" wrap="square" lIns="0" tIns="0" rIns="0" bIns="0" anchor="t" anchorCtr="0"/>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03" name="Google Shape;103;p21"/>
          <p:cNvSpPr txBox="1">
            <a:spLocks noGrp="1"/>
          </p:cNvSpPr>
          <p:nvPr>
            <p:ph type="body" idx="2"/>
          </p:nvPr>
        </p:nvSpPr>
        <p:spPr>
          <a:xfrm>
            <a:off x="4669029" y="1469429"/>
            <a:ext cx="3824100" cy="2983200"/>
          </a:xfrm>
          <a:prstGeom prst="rect">
            <a:avLst/>
          </a:prstGeom>
          <a:noFill/>
          <a:ln>
            <a:noFill/>
          </a:ln>
        </p:spPr>
        <p:txBody>
          <a:bodyPr spcFirstLastPara="1" wrap="square" lIns="0" tIns="0" rIns="0" bIns="0" anchor="t" anchorCtr="0"/>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04" name="Google Shape;104;p21"/>
          <p:cNvSpPr txBox="1">
            <a:spLocks noGrp="1"/>
          </p:cNvSpPr>
          <p:nvPr>
            <p:ph type="body" idx="3"/>
          </p:nvPr>
        </p:nvSpPr>
        <p:spPr>
          <a:xfrm>
            <a:off x="653102" y="3027677"/>
            <a:ext cx="3824100" cy="1422600"/>
          </a:xfrm>
          <a:prstGeom prst="rect">
            <a:avLst/>
          </a:prstGeom>
          <a:noFill/>
          <a:ln>
            <a:noFill/>
          </a:ln>
        </p:spPr>
        <p:txBody>
          <a:bodyPr spcFirstLastPara="1" wrap="square" lIns="0" tIns="0" rIns="0" bIns="0" anchor="t" anchorCtr="0"/>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53102" y="204740"/>
            <a:ext cx="8032800" cy="858900"/>
          </a:xfrm>
          <a:prstGeom prst="rect">
            <a:avLst/>
          </a:prstGeom>
          <a:noFill/>
          <a:ln>
            <a:noFill/>
          </a:ln>
        </p:spPr>
        <p:txBody>
          <a:bodyPr spcFirstLastPara="1" wrap="square" lIns="0" tIns="0" rIns="0" bIns="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8" name="Google Shape;108;p22"/>
          <p:cNvSpPr txBox="1">
            <a:spLocks noGrp="1"/>
          </p:cNvSpPr>
          <p:nvPr>
            <p:ph type="body" idx="1"/>
          </p:nvPr>
        </p:nvSpPr>
        <p:spPr>
          <a:xfrm>
            <a:off x="653102" y="1469429"/>
            <a:ext cx="3824100" cy="2983200"/>
          </a:xfrm>
          <a:prstGeom prst="rect">
            <a:avLst/>
          </a:prstGeom>
          <a:noFill/>
          <a:ln>
            <a:noFill/>
          </a:ln>
        </p:spPr>
        <p:txBody>
          <a:bodyPr spcFirstLastPara="1" wrap="square" lIns="0" tIns="0" rIns="0" bIns="0" anchor="t" anchorCtr="0"/>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09" name="Google Shape;109;p22"/>
          <p:cNvSpPr txBox="1">
            <a:spLocks noGrp="1"/>
          </p:cNvSpPr>
          <p:nvPr>
            <p:ph type="body" idx="2"/>
          </p:nvPr>
        </p:nvSpPr>
        <p:spPr>
          <a:xfrm>
            <a:off x="4669029" y="1469429"/>
            <a:ext cx="3824100" cy="1422600"/>
          </a:xfrm>
          <a:prstGeom prst="rect">
            <a:avLst/>
          </a:prstGeom>
          <a:noFill/>
          <a:ln>
            <a:noFill/>
          </a:ln>
        </p:spPr>
        <p:txBody>
          <a:bodyPr spcFirstLastPara="1" wrap="square" lIns="0" tIns="0" rIns="0" bIns="0" anchor="t" anchorCtr="0"/>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10" name="Google Shape;110;p22"/>
          <p:cNvSpPr txBox="1">
            <a:spLocks noGrp="1"/>
          </p:cNvSpPr>
          <p:nvPr>
            <p:ph type="body" idx="3"/>
          </p:nvPr>
        </p:nvSpPr>
        <p:spPr>
          <a:xfrm>
            <a:off x="4669029" y="3027677"/>
            <a:ext cx="3824100" cy="1422600"/>
          </a:xfrm>
          <a:prstGeom prst="rect">
            <a:avLst/>
          </a:prstGeom>
          <a:noFill/>
          <a:ln>
            <a:noFill/>
          </a:ln>
        </p:spPr>
        <p:txBody>
          <a:bodyPr spcFirstLastPara="1" wrap="square" lIns="0" tIns="0" rIns="0" bIns="0" anchor="t" anchorCtr="0"/>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11" name="Google Shape;111;p22"/>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653102" y="204740"/>
            <a:ext cx="8032800" cy="858900"/>
          </a:xfrm>
          <a:prstGeom prst="rect">
            <a:avLst/>
          </a:prstGeom>
          <a:noFill/>
          <a:ln>
            <a:noFill/>
          </a:ln>
        </p:spPr>
        <p:txBody>
          <a:bodyPr spcFirstLastPara="1" wrap="square" lIns="0" tIns="0" rIns="0" bIns="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4" name="Google Shape;114;p23"/>
          <p:cNvSpPr txBox="1">
            <a:spLocks noGrp="1"/>
          </p:cNvSpPr>
          <p:nvPr>
            <p:ph type="body" idx="1"/>
          </p:nvPr>
        </p:nvSpPr>
        <p:spPr>
          <a:xfrm>
            <a:off x="653102" y="1469429"/>
            <a:ext cx="3824100" cy="1422600"/>
          </a:xfrm>
          <a:prstGeom prst="rect">
            <a:avLst/>
          </a:prstGeom>
          <a:noFill/>
          <a:ln>
            <a:noFill/>
          </a:ln>
        </p:spPr>
        <p:txBody>
          <a:bodyPr spcFirstLastPara="1" wrap="square" lIns="0" tIns="0" rIns="0" bIns="0" anchor="t" anchorCtr="0"/>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15" name="Google Shape;115;p23"/>
          <p:cNvSpPr txBox="1">
            <a:spLocks noGrp="1"/>
          </p:cNvSpPr>
          <p:nvPr>
            <p:ph type="body" idx="2"/>
          </p:nvPr>
        </p:nvSpPr>
        <p:spPr>
          <a:xfrm>
            <a:off x="4669029" y="1469429"/>
            <a:ext cx="3824100" cy="1422600"/>
          </a:xfrm>
          <a:prstGeom prst="rect">
            <a:avLst/>
          </a:prstGeom>
          <a:noFill/>
          <a:ln>
            <a:noFill/>
          </a:ln>
        </p:spPr>
        <p:txBody>
          <a:bodyPr spcFirstLastPara="1" wrap="square" lIns="0" tIns="0" rIns="0" bIns="0" anchor="t" anchorCtr="0"/>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16" name="Google Shape;116;p23"/>
          <p:cNvSpPr txBox="1">
            <a:spLocks noGrp="1"/>
          </p:cNvSpPr>
          <p:nvPr>
            <p:ph type="body" idx="3"/>
          </p:nvPr>
        </p:nvSpPr>
        <p:spPr>
          <a:xfrm>
            <a:off x="653102" y="3027677"/>
            <a:ext cx="7837200" cy="1422600"/>
          </a:xfrm>
          <a:prstGeom prst="rect">
            <a:avLst/>
          </a:prstGeom>
          <a:noFill/>
          <a:ln>
            <a:noFill/>
          </a:ln>
        </p:spPr>
        <p:txBody>
          <a:bodyPr spcFirstLastPara="1" wrap="square" lIns="0" tIns="0" rIns="0" bIns="0" anchor="t" anchorCtr="0"/>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17" name="Google Shape;117;p23"/>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
        <p:cNvGrpSpPr/>
        <p:nvPr/>
      </p:nvGrpSpPr>
      <p:grpSpPr>
        <a:xfrm>
          <a:off x="0" y="0"/>
          <a:ext cx="0" cy="0"/>
          <a:chOff x="0" y="0"/>
          <a:chExt cx="0" cy="0"/>
        </a:xfrm>
      </p:grpSpPr>
      <p:sp>
        <p:nvSpPr>
          <p:cNvPr id="17" name="Google Shape;17;p3"/>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653102" y="204740"/>
            <a:ext cx="8032800" cy="858900"/>
          </a:xfrm>
          <a:prstGeom prst="rect">
            <a:avLst/>
          </a:prstGeom>
          <a:noFill/>
          <a:ln>
            <a:noFill/>
          </a:ln>
        </p:spPr>
        <p:txBody>
          <a:bodyPr spcFirstLastPara="1" wrap="square" lIns="0" tIns="0" rIns="0" bIns="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0" name="Google Shape;120;p24"/>
          <p:cNvSpPr txBox="1">
            <a:spLocks noGrp="1"/>
          </p:cNvSpPr>
          <p:nvPr>
            <p:ph type="body" idx="1"/>
          </p:nvPr>
        </p:nvSpPr>
        <p:spPr>
          <a:xfrm>
            <a:off x="653102" y="1469429"/>
            <a:ext cx="7837200" cy="1422600"/>
          </a:xfrm>
          <a:prstGeom prst="rect">
            <a:avLst/>
          </a:prstGeom>
          <a:noFill/>
          <a:ln>
            <a:noFill/>
          </a:ln>
        </p:spPr>
        <p:txBody>
          <a:bodyPr spcFirstLastPara="1" wrap="square" lIns="0" tIns="0" rIns="0" bIns="0" anchor="t" anchorCtr="0"/>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21" name="Google Shape;121;p24"/>
          <p:cNvSpPr txBox="1">
            <a:spLocks noGrp="1"/>
          </p:cNvSpPr>
          <p:nvPr>
            <p:ph type="body" idx="2"/>
          </p:nvPr>
        </p:nvSpPr>
        <p:spPr>
          <a:xfrm>
            <a:off x="653102" y="3027677"/>
            <a:ext cx="7837200" cy="1422600"/>
          </a:xfrm>
          <a:prstGeom prst="rect">
            <a:avLst/>
          </a:prstGeom>
          <a:noFill/>
          <a:ln>
            <a:noFill/>
          </a:ln>
        </p:spPr>
        <p:txBody>
          <a:bodyPr spcFirstLastPara="1" wrap="square" lIns="0" tIns="0" rIns="0" bIns="0" anchor="t" anchorCtr="0"/>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22" name="Google Shape;122;p24"/>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a:off x="653102" y="204740"/>
            <a:ext cx="8032800" cy="858900"/>
          </a:xfrm>
          <a:prstGeom prst="rect">
            <a:avLst/>
          </a:prstGeom>
          <a:noFill/>
          <a:ln>
            <a:noFill/>
          </a:ln>
        </p:spPr>
        <p:txBody>
          <a:bodyPr spcFirstLastPara="1" wrap="square" lIns="0" tIns="0" rIns="0" bIns="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5" name="Google Shape;125;p25"/>
          <p:cNvSpPr txBox="1">
            <a:spLocks noGrp="1"/>
          </p:cNvSpPr>
          <p:nvPr>
            <p:ph type="body" idx="1"/>
          </p:nvPr>
        </p:nvSpPr>
        <p:spPr>
          <a:xfrm>
            <a:off x="653102" y="1469429"/>
            <a:ext cx="3824100" cy="1422600"/>
          </a:xfrm>
          <a:prstGeom prst="rect">
            <a:avLst/>
          </a:prstGeom>
          <a:noFill/>
          <a:ln>
            <a:noFill/>
          </a:ln>
        </p:spPr>
        <p:txBody>
          <a:bodyPr spcFirstLastPara="1" wrap="square" lIns="0" tIns="0" rIns="0" bIns="0" anchor="t" anchorCtr="0"/>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26" name="Google Shape;126;p25"/>
          <p:cNvSpPr txBox="1">
            <a:spLocks noGrp="1"/>
          </p:cNvSpPr>
          <p:nvPr>
            <p:ph type="body" idx="2"/>
          </p:nvPr>
        </p:nvSpPr>
        <p:spPr>
          <a:xfrm>
            <a:off x="4669029" y="1469429"/>
            <a:ext cx="3824100" cy="1422600"/>
          </a:xfrm>
          <a:prstGeom prst="rect">
            <a:avLst/>
          </a:prstGeom>
          <a:noFill/>
          <a:ln>
            <a:noFill/>
          </a:ln>
        </p:spPr>
        <p:txBody>
          <a:bodyPr spcFirstLastPara="1" wrap="square" lIns="0" tIns="0" rIns="0" bIns="0" anchor="t" anchorCtr="0"/>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27" name="Google Shape;127;p25"/>
          <p:cNvSpPr txBox="1">
            <a:spLocks noGrp="1"/>
          </p:cNvSpPr>
          <p:nvPr>
            <p:ph type="body" idx="3"/>
          </p:nvPr>
        </p:nvSpPr>
        <p:spPr>
          <a:xfrm>
            <a:off x="653102" y="3027677"/>
            <a:ext cx="3824100" cy="1422600"/>
          </a:xfrm>
          <a:prstGeom prst="rect">
            <a:avLst/>
          </a:prstGeom>
          <a:noFill/>
          <a:ln>
            <a:noFill/>
          </a:ln>
        </p:spPr>
        <p:txBody>
          <a:bodyPr spcFirstLastPara="1" wrap="square" lIns="0" tIns="0" rIns="0" bIns="0" anchor="t" anchorCtr="0"/>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28" name="Google Shape;128;p25"/>
          <p:cNvSpPr txBox="1">
            <a:spLocks noGrp="1"/>
          </p:cNvSpPr>
          <p:nvPr>
            <p:ph type="body" idx="4"/>
          </p:nvPr>
        </p:nvSpPr>
        <p:spPr>
          <a:xfrm>
            <a:off x="4669029" y="3027677"/>
            <a:ext cx="3824100" cy="1422600"/>
          </a:xfrm>
          <a:prstGeom prst="rect">
            <a:avLst/>
          </a:prstGeom>
          <a:noFill/>
          <a:ln>
            <a:noFill/>
          </a:ln>
        </p:spPr>
        <p:txBody>
          <a:bodyPr spcFirstLastPara="1" wrap="square" lIns="0" tIns="0" rIns="0" bIns="0" anchor="t" anchorCtr="0"/>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29" name="Google Shape;129;p25"/>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653102" y="204740"/>
            <a:ext cx="8032800" cy="858900"/>
          </a:xfrm>
          <a:prstGeom prst="rect">
            <a:avLst/>
          </a:prstGeom>
          <a:noFill/>
          <a:ln>
            <a:noFill/>
          </a:ln>
        </p:spPr>
        <p:txBody>
          <a:bodyPr spcFirstLastPara="1" wrap="square" lIns="0" tIns="0" rIns="0" bIns="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2" name="Google Shape;132;p26"/>
          <p:cNvSpPr txBox="1">
            <a:spLocks noGrp="1"/>
          </p:cNvSpPr>
          <p:nvPr>
            <p:ph type="body" idx="1"/>
          </p:nvPr>
        </p:nvSpPr>
        <p:spPr>
          <a:xfrm>
            <a:off x="653102" y="1469429"/>
            <a:ext cx="2523300" cy="1422600"/>
          </a:xfrm>
          <a:prstGeom prst="rect">
            <a:avLst/>
          </a:prstGeom>
          <a:noFill/>
          <a:ln>
            <a:noFill/>
          </a:ln>
        </p:spPr>
        <p:txBody>
          <a:bodyPr spcFirstLastPara="1" wrap="square" lIns="0" tIns="0" rIns="0" bIns="0" anchor="t" anchorCtr="0"/>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33" name="Google Shape;133;p26"/>
          <p:cNvSpPr txBox="1">
            <a:spLocks noGrp="1"/>
          </p:cNvSpPr>
          <p:nvPr>
            <p:ph type="body" idx="2"/>
          </p:nvPr>
        </p:nvSpPr>
        <p:spPr>
          <a:xfrm>
            <a:off x="3302739" y="1469429"/>
            <a:ext cx="2523300" cy="1422600"/>
          </a:xfrm>
          <a:prstGeom prst="rect">
            <a:avLst/>
          </a:prstGeom>
          <a:noFill/>
          <a:ln>
            <a:noFill/>
          </a:ln>
        </p:spPr>
        <p:txBody>
          <a:bodyPr spcFirstLastPara="1" wrap="square" lIns="0" tIns="0" rIns="0" bIns="0" anchor="t" anchorCtr="0"/>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34" name="Google Shape;134;p26"/>
          <p:cNvSpPr txBox="1">
            <a:spLocks noGrp="1"/>
          </p:cNvSpPr>
          <p:nvPr>
            <p:ph type="body" idx="3"/>
          </p:nvPr>
        </p:nvSpPr>
        <p:spPr>
          <a:xfrm>
            <a:off x="5952701" y="1469429"/>
            <a:ext cx="2523300" cy="1422600"/>
          </a:xfrm>
          <a:prstGeom prst="rect">
            <a:avLst/>
          </a:prstGeom>
          <a:noFill/>
          <a:ln>
            <a:noFill/>
          </a:ln>
        </p:spPr>
        <p:txBody>
          <a:bodyPr spcFirstLastPara="1" wrap="square" lIns="0" tIns="0" rIns="0" bIns="0" anchor="t" anchorCtr="0"/>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35" name="Google Shape;135;p26"/>
          <p:cNvSpPr txBox="1">
            <a:spLocks noGrp="1"/>
          </p:cNvSpPr>
          <p:nvPr>
            <p:ph type="body" idx="4"/>
          </p:nvPr>
        </p:nvSpPr>
        <p:spPr>
          <a:xfrm>
            <a:off x="653102" y="3027677"/>
            <a:ext cx="2523300" cy="1422600"/>
          </a:xfrm>
          <a:prstGeom prst="rect">
            <a:avLst/>
          </a:prstGeom>
          <a:noFill/>
          <a:ln>
            <a:noFill/>
          </a:ln>
        </p:spPr>
        <p:txBody>
          <a:bodyPr spcFirstLastPara="1" wrap="square" lIns="0" tIns="0" rIns="0" bIns="0" anchor="t" anchorCtr="0"/>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36" name="Google Shape;136;p26"/>
          <p:cNvSpPr txBox="1">
            <a:spLocks noGrp="1"/>
          </p:cNvSpPr>
          <p:nvPr>
            <p:ph type="body" idx="5"/>
          </p:nvPr>
        </p:nvSpPr>
        <p:spPr>
          <a:xfrm>
            <a:off x="3302739" y="3027677"/>
            <a:ext cx="2523300" cy="1422600"/>
          </a:xfrm>
          <a:prstGeom prst="rect">
            <a:avLst/>
          </a:prstGeom>
          <a:noFill/>
          <a:ln>
            <a:noFill/>
          </a:ln>
        </p:spPr>
        <p:txBody>
          <a:bodyPr spcFirstLastPara="1" wrap="square" lIns="0" tIns="0" rIns="0" bIns="0" anchor="t" anchorCtr="0"/>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37" name="Google Shape;137;p26"/>
          <p:cNvSpPr txBox="1">
            <a:spLocks noGrp="1"/>
          </p:cNvSpPr>
          <p:nvPr>
            <p:ph type="body" idx="6"/>
          </p:nvPr>
        </p:nvSpPr>
        <p:spPr>
          <a:xfrm>
            <a:off x="5952701" y="3027677"/>
            <a:ext cx="2523300" cy="1422600"/>
          </a:xfrm>
          <a:prstGeom prst="rect">
            <a:avLst/>
          </a:prstGeom>
          <a:noFill/>
          <a:ln>
            <a:noFill/>
          </a:ln>
        </p:spPr>
        <p:txBody>
          <a:bodyPr spcFirstLastPara="1" wrap="square" lIns="0" tIns="0" rIns="0" bIns="0" anchor="t" anchorCtr="0"/>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38" name="Google Shape;138;p26"/>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653102" y="204740"/>
            <a:ext cx="8032800" cy="8589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
          <p:cNvSpPr txBox="1">
            <a:spLocks noGrp="1"/>
          </p:cNvSpPr>
          <p:nvPr>
            <p:ph type="body" idx="1"/>
          </p:nvPr>
        </p:nvSpPr>
        <p:spPr>
          <a:xfrm>
            <a:off x="653102" y="1469429"/>
            <a:ext cx="7837200" cy="298320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4"/>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653102" y="204740"/>
            <a:ext cx="8032800" cy="8589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
          <p:cNvSpPr txBox="1">
            <a:spLocks noGrp="1"/>
          </p:cNvSpPr>
          <p:nvPr>
            <p:ph type="body" idx="1"/>
          </p:nvPr>
        </p:nvSpPr>
        <p:spPr>
          <a:xfrm>
            <a:off x="653102" y="1469429"/>
            <a:ext cx="3824100" cy="298320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5"/>
          <p:cNvSpPr txBox="1">
            <a:spLocks noGrp="1"/>
          </p:cNvSpPr>
          <p:nvPr>
            <p:ph type="body" idx="2"/>
          </p:nvPr>
        </p:nvSpPr>
        <p:spPr>
          <a:xfrm>
            <a:off x="4669029" y="1469429"/>
            <a:ext cx="3824100" cy="298320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 name="Google Shape;26;p5"/>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653102" y="204740"/>
            <a:ext cx="8032800" cy="8589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6"/>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0"/>
        <p:cNvGrpSpPr/>
        <p:nvPr/>
      </p:nvGrpSpPr>
      <p:grpSpPr>
        <a:xfrm>
          <a:off x="0" y="0"/>
          <a:ext cx="0" cy="0"/>
          <a:chOff x="0" y="0"/>
          <a:chExt cx="0" cy="0"/>
        </a:xfrm>
      </p:grpSpPr>
      <p:sp>
        <p:nvSpPr>
          <p:cNvPr id="31" name="Google Shape;31;p7"/>
          <p:cNvSpPr txBox="1">
            <a:spLocks noGrp="1"/>
          </p:cNvSpPr>
          <p:nvPr>
            <p:ph type="subTitle" idx="1"/>
          </p:nvPr>
        </p:nvSpPr>
        <p:spPr>
          <a:xfrm>
            <a:off x="653102" y="204740"/>
            <a:ext cx="8032800" cy="39822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7"/>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53102" y="204740"/>
            <a:ext cx="8032800" cy="8589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653102" y="1469429"/>
            <a:ext cx="3824100" cy="142260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8"/>
          <p:cNvSpPr txBox="1">
            <a:spLocks noGrp="1"/>
          </p:cNvSpPr>
          <p:nvPr>
            <p:ph type="body" idx="2"/>
          </p:nvPr>
        </p:nvSpPr>
        <p:spPr>
          <a:xfrm>
            <a:off x="4669029" y="1469429"/>
            <a:ext cx="3824100" cy="298320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8"/>
          <p:cNvSpPr txBox="1">
            <a:spLocks noGrp="1"/>
          </p:cNvSpPr>
          <p:nvPr>
            <p:ph type="body" idx="3"/>
          </p:nvPr>
        </p:nvSpPr>
        <p:spPr>
          <a:xfrm>
            <a:off x="653102" y="3027677"/>
            <a:ext cx="3824100" cy="142260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653102" y="204740"/>
            <a:ext cx="8032800" cy="8589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9"/>
          <p:cNvSpPr txBox="1">
            <a:spLocks noGrp="1"/>
          </p:cNvSpPr>
          <p:nvPr>
            <p:ph type="body" idx="1"/>
          </p:nvPr>
        </p:nvSpPr>
        <p:spPr>
          <a:xfrm>
            <a:off x="653102" y="1469429"/>
            <a:ext cx="3824100" cy="298320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9"/>
          <p:cNvSpPr txBox="1">
            <a:spLocks noGrp="1"/>
          </p:cNvSpPr>
          <p:nvPr>
            <p:ph type="body" idx="2"/>
          </p:nvPr>
        </p:nvSpPr>
        <p:spPr>
          <a:xfrm>
            <a:off x="4669029" y="1469429"/>
            <a:ext cx="3824100" cy="142260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9"/>
          <p:cNvSpPr txBox="1">
            <a:spLocks noGrp="1"/>
          </p:cNvSpPr>
          <p:nvPr>
            <p:ph type="body" idx="3"/>
          </p:nvPr>
        </p:nvSpPr>
        <p:spPr>
          <a:xfrm>
            <a:off x="4669029" y="3027677"/>
            <a:ext cx="3824100" cy="142260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653102" y="204740"/>
            <a:ext cx="8032800" cy="8589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body" idx="1"/>
          </p:nvPr>
        </p:nvSpPr>
        <p:spPr>
          <a:xfrm>
            <a:off x="653102" y="1469429"/>
            <a:ext cx="3824100" cy="142260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0"/>
          <p:cNvSpPr txBox="1">
            <a:spLocks noGrp="1"/>
          </p:cNvSpPr>
          <p:nvPr>
            <p:ph type="body" idx="2"/>
          </p:nvPr>
        </p:nvSpPr>
        <p:spPr>
          <a:xfrm>
            <a:off x="4669029" y="1469429"/>
            <a:ext cx="3824100" cy="142260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0"/>
          <p:cNvSpPr txBox="1">
            <a:spLocks noGrp="1"/>
          </p:cNvSpPr>
          <p:nvPr>
            <p:ph type="body" idx="3"/>
          </p:nvPr>
        </p:nvSpPr>
        <p:spPr>
          <a:xfrm>
            <a:off x="653102" y="3027677"/>
            <a:ext cx="7837200" cy="142260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0"/>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413" y="2791915"/>
            <a:ext cx="7771800" cy="9798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body" idx="1"/>
          </p:nvPr>
        </p:nvSpPr>
        <p:spPr>
          <a:xfrm>
            <a:off x="718413" y="4016439"/>
            <a:ext cx="7771800" cy="66840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dt" idx="10"/>
          </p:nvPr>
        </p:nvSpPr>
        <p:spPr>
          <a:xfrm>
            <a:off x="457172" y="4684539"/>
            <a:ext cx="2130000" cy="3546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ftr" idx="11"/>
          </p:nvPr>
        </p:nvSpPr>
        <p:spPr>
          <a:xfrm>
            <a:off x="3127054" y="4684539"/>
            <a:ext cx="2898000" cy="3546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sldNum" idx="12"/>
          </p:nvPr>
        </p:nvSpPr>
        <p:spPr>
          <a:xfrm>
            <a:off x="6555842" y="4684539"/>
            <a:ext cx="2130000" cy="3546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400" b="0" i="0" u="none" strike="noStrike" cap="none">
                <a:latin typeface="Arial"/>
                <a:ea typeface="Arial"/>
                <a:cs typeface="Arial"/>
                <a:sym typeface="Arial"/>
              </a:defRPr>
            </a:lvl1pPr>
            <a:lvl2pPr marL="0" marR="0" lvl="1" indent="0" algn="r" rtl="0">
              <a:spcBef>
                <a:spcPts val="0"/>
              </a:spcBef>
              <a:buNone/>
              <a:defRPr sz="1400" b="0" i="0" u="none" strike="noStrike" cap="none">
                <a:latin typeface="Arial"/>
                <a:ea typeface="Arial"/>
                <a:cs typeface="Arial"/>
                <a:sym typeface="Arial"/>
              </a:defRPr>
            </a:lvl2pPr>
            <a:lvl3pPr marL="0" marR="0" lvl="2" indent="0" algn="r" rtl="0">
              <a:spcBef>
                <a:spcPts val="0"/>
              </a:spcBef>
              <a:buNone/>
              <a:defRPr sz="1400" b="0" i="0" u="none" strike="noStrike" cap="none">
                <a:latin typeface="Arial"/>
                <a:ea typeface="Arial"/>
                <a:cs typeface="Arial"/>
                <a:sym typeface="Arial"/>
              </a:defRPr>
            </a:lvl3pPr>
            <a:lvl4pPr marL="0" marR="0" lvl="3" indent="0" algn="r" rtl="0">
              <a:spcBef>
                <a:spcPts val="0"/>
              </a:spcBef>
              <a:buNone/>
              <a:defRPr sz="1400" b="0" i="0" u="none" strike="noStrike" cap="none">
                <a:latin typeface="Arial"/>
                <a:ea typeface="Arial"/>
                <a:cs typeface="Arial"/>
                <a:sym typeface="Arial"/>
              </a:defRPr>
            </a:lvl4pPr>
            <a:lvl5pPr marL="0" marR="0" lvl="4" indent="0" algn="r" rtl="0">
              <a:spcBef>
                <a:spcPts val="0"/>
              </a:spcBef>
              <a:buNone/>
              <a:defRPr sz="1400" b="0" i="0" u="none" strike="noStrike" cap="none">
                <a:latin typeface="Arial"/>
                <a:ea typeface="Arial"/>
                <a:cs typeface="Arial"/>
                <a:sym typeface="Arial"/>
              </a:defRPr>
            </a:lvl5pPr>
            <a:lvl6pPr marL="0" marR="0" lvl="5" indent="0" algn="r" rtl="0">
              <a:spcBef>
                <a:spcPts val="0"/>
              </a:spcBef>
              <a:buNone/>
              <a:defRPr sz="1400" b="0" i="0" u="none" strike="noStrike" cap="none">
                <a:latin typeface="Arial"/>
                <a:ea typeface="Arial"/>
                <a:cs typeface="Arial"/>
                <a:sym typeface="Arial"/>
              </a:defRPr>
            </a:lvl6pPr>
            <a:lvl7pPr marL="0" marR="0" lvl="6" indent="0" algn="r" rtl="0">
              <a:spcBef>
                <a:spcPts val="0"/>
              </a:spcBef>
              <a:buNone/>
              <a:defRPr sz="1400" b="0" i="0" u="none" strike="noStrike" cap="none">
                <a:latin typeface="Arial"/>
                <a:ea typeface="Arial"/>
                <a:cs typeface="Arial"/>
                <a:sym typeface="Arial"/>
              </a:defRPr>
            </a:lvl7pPr>
            <a:lvl8pPr marL="0" marR="0" lvl="7" indent="0" algn="r" rtl="0">
              <a:spcBef>
                <a:spcPts val="0"/>
              </a:spcBef>
              <a:buNone/>
              <a:defRPr sz="1400" b="0" i="0" u="none" strike="noStrike" cap="none">
                <a:latin typeface="Arial"/>
                <a:ea typeface="Arial"/>
                <a:cs typeface="Arial"/>
                <a:sym typeface="Arial"/>
              </a:defRPr>
            </a:lvl8pPr>
            <a:lvl9pPr marL="0" marR="0" lvl="8" indent="0" algn="r" rtl="0">
              <a:spcBef>
                <a:spcPts val="0"/>
              </a:spcBef>
              <a:buNone/>
              <a:defRPr sz="1400" b="0" i="0" u="none" strike="noStrike" cap="none">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r>
              <a:rPr lang="en-US"/>
              <a:t> </a:t>
            </a:r>
            <a:endParaRPr/>
          </a:p>
        </p:txBody>
      </p:sp>
      <p:sp>
        <p:nvSpPr>
          <p:cNvPr id="11" name="Google Shape;11;p1"/>
          <p:cNvSpPr/>
          <p:nvPr/>
        </p:nvSpPr>
        <p:spPr>
          <a:xfrm>
            <a:off x="0" y="2938858"/>
            <a:ext cx="457200" cy="734700"/>
          </a:xfrm>
          <a:prstGeom prst="rect">
            <a:avLst/>
          </a:prstGeom>
          <a:solidFill>
            <a:srgbClr val="9407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1"/>
          <p:cNvPicPr preferRelativeResize="0"/>
          <p:nvPr/>
        </p:nvPicPr>
        <p:blipFill rotWithShape="1">
          <a:blip r:embed="rId14">
            <a:alphaModFix/>
          </a:blip>
          <a:srcRect/>
          <a:stretch/>
        </p:blipFill>
        <p:spPr>
          <a:xfrm>
            <a:off x="5948853" y="228446"/>
            <a:ext cx="2989167" cy="11229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653102" y="204740"/>
            <a:ext cx="8032800" cy="8589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4" name="Google Shape;74;p14"/>
          <p:cNvSpPr txBox="1">
            <a:spLocks noGrp="1"/>
          </p:cNvSpPr>
          <p:nvPr>
            <p:ph type="body" idx="1"/>
          </p:nvPr>
        </p:nvSpPr>
        <p:spPr>
          <a:xfrm>
            <a:off x="653102" y="1469429"/>
            <a:ext cx="7837200" cy="298320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5" name="Google Shape;75;p14"/>
          <p:cNvSpPr txBox="1">
            <a:spLocks noGrp="1"/>
          </p:cNvSpPr>
          <p:nvPr>
            <p:ph type="dt" idx="10"/>
          </p:nvPr>
        </p:nvSpPr>
        <p:spPr>
          <a:xfrm>
            <a:off x="457172" y="4684866"/>
            <a:ext cx="2130000" cy="3546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6" name="Google Shape;76;p14"/>
          <p:cNvSpPr txBox="1">
            <a:spLocks noGrp="1"/>
          </p:cNvSpPr>
          <p:nvPr>
            <p:ph type="ftr" idx="11"/>
          </p:nvPr>
        </p:nvSpPr>
        <p:spPr>
          <a:xfrm>
            <a:off x="3127054" y="4684866"/>
            <a:ext cx="2898000" cy="3546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7" name="Google Shape;77;p14"/>
          <p:cNvSpPr txBox="1">
            <a:spLocks noGrp="1"/>
          </p:cNvSpPr>
          <p:nvPr>
            <p:ph type="sldNum" idx="12"/>
          </p:nvPr>
        </p:nvSpPr>
        <p:spPr>
          <a:xfrm>
            <a:off x="6784442" y="4684866"/>
            <a:ext cx="2130000" cy="3546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400" b="0" strike="noStrike">
                <a:latin typeface="Arial"/>
                <a:ea typeface="Arial"/>
                <a:cs typeface="Arial"/>
                <a:sym typeface="Arial"/>
              </a:defRPr>
            </a:lvl1pPr>
            <a:lvl2pPr marL="0" marR="0" lvl="1" indent="0" algn="r" rtl="0">
              <a:spcBef>
                <a:spcPts val="0"/>
              </a:spcBef>
              <a:buNone/>
              <a:defRPr sz="1400" b="0" strike="noStrike">
                <a:latin typeface="Arial"/>
                <a:ea typeface="Arial"/>
                <a:cs typeface="Arial"/>
                <a:sym typeface="Arial"/>
              </a:defRPr>
            </a:lvl2pPr>
            <a:lvl3pPr marL="0" marR="0" lvl="2" indent="0" algn="r" rtl="0">
              <a:spcBef>
                <a:spcPts val="0"/>
              </a:spcBef>
              <a:buNone/>
              <a:defRPr sz="1400" b="0" strike="noStrike">
                <a:latin typeface="Arial"/>
                <a:ea typeface="Arial"/>
                <a:cs typeface="Arial"/>
                <a:sym typeface="Arial"/>
              </a:defRPr>
            </a:lvl3pPr>
            <a:lvl4pPr marL="0" marR="0" lvl="3" indent="0" algn="r" rtl="0">
              <a:spcBef>
                <a:spcPts val="0"/>
              </a:spcBef>
              <a:buNone/>
              <a:defRPr sz="1400" b="0" strike="noStrike">
                <a:latin typeface="Arial"/>
                <a:ea typeface="Arial"/>
                <a:cs typeface="Arial"/>
                <a:sym typeface="Arial"/>
              </a:defRPr>
            </a:lvl4pPr>
            <a:lvl5pPr marL="0" marR="0" lvl="4" indent="0" algn="r" rtl="0">
              <a:spcBef>
                <a:spcPts val="0"/>
              </a:spcBef>
              <a:buNone/>
              <a:defRPr sz="1400" b="0" strike="noStrike">
                <a:latin typeface="Arial"/>
                <a:ea typeface="Arial"/>
                <a:cs typeface="Arial"/>
                <a:sym typeface="Arial"/>
              </a:defRPr>
            </a:lvl5pPr>
            <a:lvl6pPr marL="0" marR="0" lvl="5" indent="0" algn="r" rtl="0">
              <a:spcBef>
                <a:spcPts val="0"/>
              </a:spcBef>
              <a:buNone/>
              <a:defRPr sz="1400" b="0" strike="noStrike">
                <a:latin typeface="Arial"/>
                <a:ea typeface="Arial"/>
                <a:cs typeface="Arial"/>
                <a:sym typeface="Arial"/>
              </a:defRPr>
            </a:lvl6pPr>
            <a:lvl7pPr marL="0" marR="0" lvl="6" indent="0" algn="r" rtl="0">
              <a:spcBef>
                <a:spcPts val="0"/>
              </a:spcBef>
              <a:buNone/>
              <a:defRPr sz="1400" b="0" strike="noStrike">
                <a:latin typeface="Arial"/>
                <a:ea typeface="Arial"/>
                <a:cs typeface="Arial"/>
                <a:sym typeface="Arial"/>
              </a:defRPr>
            </a:lvl7pPr>
            <a:lvl8pPr marL="0" marR="0" lvl="7" indent="0" algn="r" rtl="0">
              <a:spcBef>
                <a:spcPts val="0"/>
              </a:spcBef>
              <a:buNone/>
              <a:defRPr sz="1400" b="0" strike="noStrike">
                <a:latin typeface="Arial"/>
                <a:ea typeface="Arial"/>
                <a:cs typeface="Arial"/>
                <a:sym typeface="Arial"/>
              </a:defRPr>
            </a:lvl8pPr>
            <a:lvl9pPr marL="0" marR="0" lvl="8" indent="0" algn="r" rtl="0">
              <a:spcBef>
                <a:spcPts val="0"/>
              </a:spcBef>
              <a:buNone/>
              <a:defRPr sz="1400" b="0" strike="noStrike">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8" name="Google Shape;78;p14"/>
          <p:cNvSpPr/>
          <p:nvPr/>
        </p:nvSpPr>
        <p:spPr>
          <a:xfrm>
            <a:off x="0" y="195924"/>
            <a:ext cx="457200" cy="734700"/>
          </a:xfrm>
          <a:prstGeom prst="rect">
            <a:avLst/>
          </a:prstGeom>
          <a:solidFill>
            <a:srgbClr val="9407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60"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ubuntu.com/tutorials/command-line-for-beginners"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page.math.tu-berlin.de/~kant/teaching/hess/krypto-ws2006/des.htm"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docs.google.com/spreadsheets/d/11zn6IqWTVp9TErmachPRU31bobS5z9NfNCl9G2lCkls/edit?usp=sharing"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www.terasic.com.tw/cgi-bin/page/archive.pl?Language=English&amp;CategoryNo=205&amp;No=836&amp;PartNo=4"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people.ece.cornell.edu/land/courses/ece5760/DE1_SOC/DE1-SoC-UP-Linux/Linux.pdf"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chiark.greenend.org.uk/~sgtatham/putty/latest.html"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hyperlink" Target="https://www.ssh.com/ssh/putty/window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p:nvPr/>
        </p:nvSpPr>
        <p:spPr>
          <a:xfrm>
            <a:off x="718413" y="2716484"/>
            <a:ext cx="7771800" cy="11301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400" b="1" dirty="0">
                <a:solidFill>
                  <a:srgbClr val="333333"/>
                </a:solidFill>
              </a:rPr>
              <a:t>Lab 2 : RSA and DES</a:t>
            </a:r>
            <a:endParaRPr sz="2400" b="1" strike="noStrike" dirty="0">
              <a:solidFill>
                <a:srgbClr val="333333"/>
              </a:solidFill>
              <a:latin typeface="Arial"/>
              <a:ea typeface="Arial"/>
              <a:cs typeface="Arial"/>
              <a:sym typeface="Arial"/>
            </a:endParaRPr>
          </a:p>
        </p:txBody>
      </p:sp>
      <p:sp>
        <p:nvSpPr>
          <p:cNvPr id="144" name="Google Shape;144;p27"/>
          <p:cNvSpPr txBox="1"/>
          <p:nvPr/>
        </p:nvSpPr>
        <p:spPr>
          <a:xfrm>
            <a:off x="718413" y="3867210"/>
            <a:ext cx="7771800" cy="966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800" b="0" strike="noStrike" dirty="0">
                <a:latin typeface="Arial"/>
                <a:ea typeface="Arial"/>
                <a:cs typeface="Arial"/>
                <a:sym typeface="Arial"/>
              </a:rPr>
              <a:t>ECE 371: Intro to Security Engineering</a:t>
            </a:r>
            <a:endParaRPr sz="1800" b="0" strike="noStrike" dirty="0">
              <a:latin typeface="Arial"/>
              <a:ea typeface="Arial"/>
              <a:cs typeface="Arial"/>
              <a:sym typeface="Arial"/>
            </a:endParaRPr>
          </a:p>
        </p:txBody>
      </p:sp>
      <p:sp>
        <p:nvSpPr>
          <p:cNvPr id="145" name="Google Shape;145;p27"/>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p:nvPr/>
        </p:nvSpPr>
        <p:spPr>
          <a:xfrm>
            <a:off x="565075" y="1187950"/>
            <a:ext cx="8058900" cy="3562200"/>
          </a:xfrm>
          <a:prstGeom prst="rect">
            <a:avLst/>
          </a:prstGeom>
          <a:noFill/>
          <a:ln>
            <a:noFill/>
          </a:ln>
        </p:spPr>
        <p:txBody>
          <a:bodyPr spcFirstLastPara="1" wrap="square" lIns="0" tIns="0" rIns="0" bIns="0" anchor="t" anchorCtr="0">
            <a:noAutofit/>
          </a:bodyPr>
          <a:lstStyle/>
          <a:p>
            <a:pPr marL="457200" lvl="0" indent="-342900">
              <a:lnSpc>
                <a:spcPct val="115000"/>
              </a:lnSpc>
              <a:spcBef>
                <a:spcPts val="1000"/>
              </a:spcBef>
              <a:buClr>
                <a:srgbClr val="333333"/>
              </a:buClr>
              <a:buSzPts val="1800"/>
              <a:buChar char="●"/>
            </a:pPr>
            <a:r>
              <a:rPr lang="en-US" sz="1800" dirty="0">
                <a:solidFill>
                  <a:srgbClr val="333333"/>
                </a:solidFill>
              </a:rPr>
              <a:t>Now you have a separate Linux computer!</a:t>
            </a:r>
          </a:p>
          <a:p>
            <a:pPr marL="457200" lvl="0" indent="-342900">
              <a:lnSpc>
                <a:spcPct val="115000"/>
              </a:lnSpc>
              <a:spcBef>
                <a:spcPts val="1000"/>
              </a:spcBef>
              <a:buClr>
                <a:srgbClr val="333333"/>
              </a:buClr>
              <a:buSzPts val="1800"/>
              <a:buChar char="●"/>
            </a:pPr>
            <a:r>
              <a:rPr lang="en-US" sz="1800" dirty="0">
                <a:solidFill>
                  <a:srgbClr val="333333"/>
                </a:solidFill>
              </a:rPr>
              <a:t>To transfer files to the board, you can use USB thumb drive</a:t>
            </a:r>
          </a:p>
          <a:p>
            <a:pPr marL="457200" lvl="0" indent="-342900">
              <a:lnSpc>
                <a:spcPct val="115000"/>
              </a:lnSpc>
              <a:spcBef>
                <a:spcPts val="1000"/>
              </a:spcBef>
              <a:buClr>
                <a:srgbClr val="333333"/>
              </a:buClr>
              <a:buSzPts val="1800"/>
              <a:buChar char="●"/>
            </a:pPr>
            <a:r>
              <a:rPr lang="en-US" sz="1800" dirty="0">
                <a:solidFill>
                  <a:srgbClr val="333333"/>
                </a:solidFill>
              </a:rPr>
              <a:t>Use a USB thumb drive to copy the code folder from Moodle to the board</a:t>
            </a:r>
          </a:p>
          <a:p>
            <a:pPr marL="457200" lvl="0" indent="-342900">
              <a:lnSpc>
                <a:spcPct val="115000"/>
              </a:lnSpc>
              <a:spcBef>
                <a:spcPts val="1000"/>
              </a:spcBef>
              <a:buClr>
                <a:srgbClr val="333333"/>
              </a:buClr>
              <a:buSzPts val="1800"/>
              <a:buChar char="●"/>
            </a:pPr>
            <a:r>
              <a:rPr lang="en-US" sz="1800" dirty="0">
                <a:solidFill>
                  <a:srgbClr val="333333"/>
                </a:solidFill>
              </a:rPr>
              <a:t>Do not modify the name of the files in the code folder, because they are used in loading python modules</a:t>
            </a:r>
          </a:p>
          <a:p>
            <a:pPr marL="457200" lvl="0" indent="-342900">
              <a:lnSpc>
                <a:spcPct val="115000"/>
              </a:lnSpc>
              <a:spcBef>
                <a:spcPts val="1000"/>
              </a:spcBef>
              <a:buClr>
                <a:srgbClr val="333333"/>
              </a:buClr>
              <a:buSzPts val="1800"/>
              <a:buChar char="●"/>
            </a:pPr>
            <a:r>
              <a:rPr lang="en-US" sz="1800" dirty="0">
                <a:solidFill>
                  <a:srgbClr val="333333"/>
                </a:solidFill>
              </a:rPr>
              <a:t>The login username is </a:t>
            </a:r>
            <a:r>
              <a:rPr lang="en-US" sz="1800" dirty="0">
                <a:solidFill>
                  <a:srgbClr val="FF0000"/>
                </a:solidFill>
              </a:rPr>
              <a:t>ubuntu</a:t>
            </a:r>
            <a:r>
              <a:rPr lang="en-US" sz="1800" dirty="0">
                <a:solidFill>
                  <a:srgbClr val="333333"/>
                </a:solidFill>
              </a:rPr>
              <a:t>. The password is </a:t>
            </a:r>
            <a:r>
              <a:rPr lang="en-US" sz="1800" dirty="0" err="1">
                <a:solidFill>
                  <a:srgbClr val="FF0000"/>
                </a:solidFill>
              </a:rPr>
              <a:t>temppwd</a:t>
            </a:r>
            <a:r>
              <a:rPr lang="en-US" sz="1800" dirty="0">
                <a:solidFill>
                  <a:srgbClr val="333333"/>
                </a:solidFill>
              </a:rPr>
              <a:t>, do not modify!</a:t>
            </a:r>
          </a:p>
          <a:p>
            <a:pPr marL="457200" lvl="0" indent="-342900">
              <a:lnSpc>
                <a:spcPct val="115000"/>
              </a:lnSpc>
              <a:spcBef>
                <a:spcPts val="1000"/>
              </a:spcBef>
              <a:buClr>
                <a:srgbClr val="333333"/>
              </a:buClr>
              <a:buSzPts val="1800"/>
              <a:buChar char="●"/>
            </a:pPr>
            <a:r>
              <a:rPr lang="en-US" sz="1800" dirty="0">
                <a:solidFill>
                  <a:srgbClr val="333333"/>
                </a:solidFill>
              </a:rPr>
              <a:t>You will write python3 code and perform experiments in this board</a:t>
            </a:r>
          </a:p>
          <a:p>
            <a:pPr marL="457200" indent="-342900">
              <a:lnSpc>
                <a:spcPct val="115000"/>
              </a:lnSpc>
              <a:spcBef>
                <a:spcPts val="1000"/>
              </a:spcBef>
              <a:buClr>
                <a:srgbClr val="333333"/>
              </a:buClr>
              <a:buSzPts val="1800"/>
              <a:buFont typeface="Arial"/>
              <a:buChar char="●"/>
            </a:pPr>
            <a:r>
              <a:rPr lang="en-US" sz="1600" dirty="0"/>
              <a:t>If you have not had previous exposure to Linux command line, the first few lessons of </a:t>
            </a:r>
            <a:r>
              <a:rPr lang="en-US" sz="1600" dirty="0">
                <a:hlinkClick r:id="rId3"/>
              </a:rPr>
              <a:t>https://ubuntu.com/tutorials/command-line-for-beginners</a:t>
            </a:r>
            <a:r>
              <a:rPr lang="en-US" sz="1600" dirty="0"/>
              <a:t> can help you quickly</a:t>
            </a:r>
          </a:p>
          <a:p>
            <a:pPr marL="457200" lvl="0" indent="-342900">
              <a:lnSpc>
                <a:spcPct val="115000"/>
              </a:lnSpc>
              <a:spcBef>
                <a:spcPts val="1000"/>
              </a:spcBef>
              <a:buClr>
                <a:srgbClr val="333333"/>
              </a:buClr>
              <a:buSzPts val="1800"/>
              <a:buChar char="●"/>
            </a:pPr>
            <a:endParaRPr lang="en-US" sz="1800" dirty="0">
              <a:solidFill>
                <a:srgbClr val="333333"/>
              </a:solidFill>
            </a:endParaRPr>
          </a:p>
          <a:p>
            <a:pPr marL="457200" lvl="0" indent="-342900">
              <a:lnSpc>
                <a:spcPct val="115000"/>
              </a:lnSpc>
              <a:spcBef>
                <a:spcPts val="1000"/>
              </a:spcBef>
              <a:buClr>
                <a:srgbClr val="333333"/>
              </a:buClr>
              <a:buSzPts val="1800"/>
              <a:buChar char="●"/>
            </a:pPr>
            <a:endParaRPr lang="en-US" sz="1800" dirty="0">
              <a:solidFill>
                <a:srgbClr val="333333"/>
              </a:solidFill>
            </a:endParaRPr>
          </a:p>
        </p:txBody>
      </p:sp>
      <p:sp>
        <p:nvSpPr>
          <p:cNvPr id="186" name="Google Shape;186;p33"/>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400" b="1" dirty="0">
                <a:solidFill>
                  <a:srgbClr val="333333"/>
                </a:solidFill>
              </a:rPr>
              <a:t>Part 1 (continued)</a:t>
            </a:r>
            <a:endParaRPr sz="2400" b="1" strike="noStrike" dirty="0">
              <a:solidFill>
                <a:srgbClr val="333333"/>
              </a:solidFill>
              <a:latin typeface="Arial"/>
              <a:ea typeface="Arial"/>
              <a:cs typeface="Arial"/>
              <a:sym typeface="Arial"/>
            </a:endParaRPr>
          </a:p>
        </p:txBody>
      </p:sp>
      <p:sp>
        <p:nvSpPr>
          <p:cNvPr id="187" name="Google Shape;187;p33"/>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58734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p:nvPr/>
        </p:nvSpPr>
        <p:spPr>
          <a:xfrm>
            <a:off x="565075" y="825190"/>
            <a:ext cx="8058900" cy="3924960"/>
          </a:xfrm>
          <a:prstGeom prst="rect">
            <a:avLst/>
          </a:prstGeom>
          <a:noFill/>
          <a:ln>
            <a:noFill/>
          </a:ln>
        </p:spPr>
        <p:txBody>
          <a:bodyPr spcFirstLastPara="1" wrap="square" lIns="0" tIns="0" rIns="0" bIns="0" anchor="t" anchorCtr="0">
            <a:noAutofit/>
          </a:bodyPr>
          <a:lstStyle/>
          <a:p>
            <a:pPr marL="457200" lvl="0" indent="-342900">
              <a:lnSpc>
                <a:spcPct val="115000"/>
              </a:lnSpc>
              <a:spcBef>
                <a:spcPts val="1000"/>
              </a:spcBef>
              <a:buClr>
                <a:srgbClr val="333333"/>
              </a:buClr>
              <a:buSzPts val="1800"/>
              <a:buChar char="●"/>
            </a:pPr>
            <a:r>
              <a:rPr lang="en-US" dirty="0">
                <a:solidFill>
                  <a:srgbClr val="333333"/>
                </a:solidFill>
              </a:rPr>
              <a:t>You can use a USB flash drives (stick) to transfer files between the board Linux and your PC</a:t>
            </a:r>
          </a:p>
          <a:p>
            <a:pPr marL="457200" lvl="0" indent="-342900">
              <a:lnSpc>
                <a:spcPct val="115000"/>
              </a:lnSpc>
              <a:spcBef>
                <a:spcPts val="1000"/>
              </a:spcBef>
              <a:buClr>
                <a:srgbClr val="333333"/>
              </a:buClr>
              <a:buSzPts val="1800"/>
              <a:buChar char="●"/>
            </a:pPr>
            <a:r>
              <a:rPr lang="en-US" dirty="0">
                <a:solidFill>
                  <a:srgbClr val="333333"/>
                </a:solidFill>
              </a:rPr>
              <a:t>Once the flash drive is connected to the board you need to mount it to the file system</a:t>
            </a:r>
          </a:p>
          <a:p>
            <a:pPr marL="457200" lvl="0" indent="-342900">
              <a:lnSpc>
                <a:spcPct val="115000"/>
              </a:lnSpc>
              <a:spcBef>
                <a:spcPts val="1000"/>
              </a:spcBef>
              <a:buClr>
                <a:srgbClr val="333333"/>
              </a:buClr>
              <a:buSzPts val="1800"/>
              <a:buFont typeface="+mj-lt"/>
              <a:buAutoNum type="arabicPeriod"/>
            </a:pPr>
            <a:r>
              <a:rPr lang="en-US" dirty="0">
                <a:solidFill>
                  <a:srgbClr val="333333"/>
                </a:solidFill>
              </a:rPr>
              <a:t>Use the </a:t>
            </a:r>
            <a:r>
              <a:rPr lang="en-US" dirty="0" err="1">
                <a:solidFill>
                  <a:srgbClr val="333333"/>
                </a:solidFill>
              </a:rPr>
              <a:t>lsblk</a:t>
            </a:r>
            <a:r>
              <a:rPr lang="en-US" dirty="0">
                <a:solidFill>
                  <a:srgbClr val="333333"/>
                </a:solidFill>
              </a:rPr>
              <a:t> command to find the /dev name of your flash memory (e.g. /dev/sdb1)</a:t>
            </a:r>
          </a:p>
          <a:p>
            <a:pPr marL="457200" lvl="0" indent="-342900">
              <a:lnSpc>
                <a:spcPct val="115000"/>
              </a:lnSpc>
              <a:spcBef>
                <a:spcPts val="1000"/>
              </a:spcBef>
              <a:buClr>
                <a:srgbClr val="333333"/>
              </a:buClr>
              <a:buSzPts val="1800"/>
              <a:buFont typeface="+mj-lt"/>
              <a:buAutoNum type="arabicPeriod"/>
            </a:pPr>
            <a:r>
              <a:rPr lang="en-US" dirty="0">
                <a:solidFill>
                  <a:srgbClr val="333333"/>
                </a:solidFill>
              </a:rPr>
              <a:t>Create a folder in the /</a:t>
            </a:r>
            <a:r>
              <a:rPr lang="en-US" dirty="0" err="1">
                <a:solidFill>
                  <a:srgbClr val="333333"/>
                </a:solidFill>
              </a:rPr>
              <a:t>mnt</a:t>
            </a:r>
            <a:r>
              <a:rPr lang="en-US" dirty="0">
                <a:solidFill>
                  <a:srgbClr val="333333"/>
                </a:solidFill>
              </a:rPr>
              <a:t> directory: </a:t>
            </a:r>
            <a:r>
              <a:rPr lang="en-US" dirty="0" err="1">
                <a:solidFill>
                  <a:srgbClr val="333333"/>
                </a:solidFill>
              </a:rPr>
              <a:t>mkdir</a:t>
            </a:r>
            <a:r>
              <a:rPr lang="en-US" dirty="0">
                <a:solidFill>
                  <a:srgbClr val="333333"/>
                </a:solidFill>
              </a:rPr>
              <a:t> /</a:t>
            </a:r>
            <a:r>
              <a:rPr lang="en-US" dirty="0" err="1">
                <a:solidFill>
                  <a:srgbClr val="333333"/>
                </a:solidFill>
              </a:rPr>
              <a:t>mnt</a:t>
            </a:r>
            <a:r>
              <a:rPr lang="en-US" dirty="0">
                <a:solidFill>
                  <a:srgbClr val="333333"/>
                </a:solidFill>
              </a:rPr>
              <a:t>/external</a:t>
            </a:r>
          </a:p>
          <a:p>
            <a:pPr marL="457200" lvl="0" indent="-342900">
              <a:lnSpc>
                <a:spcPct val="115000"/>
              </a:lnSpc>
              <a:spcBef>
                <a:spcPts val="1000"/>
              </a:spcBef>
              <a:buClr>
                <a:srgbClr val="333333"/>
              </a:buClr>
              <a:buSzPts val="1800"/>
              <a:buFont typeface="+mj-lt"/>
              <a:buAutoNum type="arabicPeriod"/>
            </a:pPr>
            <a:r>
              <a:rPr lang="en-US" dirty="0">
                <a:solidFill>
                  <a:srgbClr val="333333"/>
                </a:solidFill>
              </a:rPr>
              <a:t>Mount the </a:t>
            </a:r>
            <a:r>
              <a:rPr lang="en-US" dirty="0" err="1">
                <a:solidFill>
                  <a:srgbClr val="333333"/>
                </a:solidFill>
              </a:rPr>
              <a:t>usb</a:t>
            </a:r>
            <a:r>
              <a:rPr lang="en-US" dirty="0">
                <a:solidFill>
                  <a:srgbClr val="333333"/>
                </a:solidFill>
              </a:rPr>
              <a:t> memory to the folder: mount /dev/sdb1 /</a:t>
            </a:r>
            <a:r>
              <a:rPr lang="en-US" dirty="0" err="1">
                <a:solidFill>
                  <a:srgbClr val="333333"/>
                </a:solidFill>
              </a:rPr>
              <a:t>mnt</a:t>
            </a:r>
            <a:r>
              <a:rPr lang="en-US" dirty="0">
                <a:solidFill>
                  <a:srgbClr val="333333"/>
                </a:solidFill>
              </a:rPr>
              <a:t>/external</a:t>
            </a:r>
          </a:p>
          <a:p>
            <a:pPr marL="457200" lvl="0" indent="-342900">
              <a:lnSpc>
                <a:spcPct val="115000"/>
              </a:lnSpc>
              <a:spcBef>
                <a:spcPts val="1000"/>
              </a:spcBef>
              <a:buClr>
                <a:srgbClr val="333333"/>
              </a:buClr>
              <a:buSzPts val="1800"/>
              <a:buFont typeface="+mj-lt"/>
              <a:buAutoNum type="arabicPeriod"/>
            </a:pPr>
            <a:r>
              <a:rPr lang="en-US" dirty="0">
                <a:solidFill>
                  <a:srgbClr val="333333"/>
                </a:solidFill>
              </a:rPr>
              <a:t>You can access all the USB drive files in /</a:t>
            </a:r>
            <a:r>
              <a:rPr lang="en-US" dirty="0" err="1">
                <a:solidFill>
                  <a:srgbClr val="333333"/>
                </a:solidFill>
              </a:rPr>
              <a:t>mnt</a:t>
            </a:r>
            <a:r>
              <a:rPr lang="en-US" dirty="0">
                <a:solidFill>
                  <a:srgbClr val="333333"/>
                </a:solidFill>
              </a:rPr>
              <a:t>/external, you need to remount every time you disconnect the USB flash drive</a:t>
            </a:r>
          </a:p>
          <a:p>
            <a:pPr marL="457200" indent="-342900">
              <a:lnSpc>
                <a:spcPct val="115000"/>
              </a:lnSpc>
              <a:spcBef>
                <a:spcPts val="1000"/>
              </a:spcBef>
              <a:buClr>
                <a:srgbClr val="333333"/>
              </a:buClr>
              <a:buSzPts val="1800"/>
              <a:buFont typeface="+mj-lt"/>
              <a:buAutoNum type="arabicPeriod"/>
            </a:pPr>
            <a:r>
              <a:rPr lang="en-US" dirty="0"/>
              <a:t>Once all the operations are finished, make sure you use the ‘sync’ command before removing the flash memory stick from the board. This will ensure the cache is empty and all the files are written in the memory</a:t>
            </a:r>
            <a:endParaRPr lang="en-US" dirty="0">
              <a:solidFill>
                <a:srgbClr val="333333"/>
              </a:solidFill>
            </a:endParaRPr>
          </a:p>
          <a:p>
            <a:pPr marL="457200" lvl="0" indent="-342900">
              <a:lnSpc>
                <a:spcPct val="115000"/>
              </a:lnSpc>
              <a:spcBef>
                <a:spcPts val="1000"/>
              </a:spcBef>
              <a:buClr>
                <a:srgbClr val="333333"/>
              </a:buClr>
              <a:buSzPts val="1800"/>
              <a:buFont typeface="+mj-lt"/>
              <a:buAutoNum type="arabicPeriod"/>
            </a:pPr>
            <a:r>
              <a:rPr lang="en-US" dirty="0">
                <a:solidFill>
                  <a:srgbClr val="333333"/>
                </a:solidFill>
              </a:rPr>
              <a:t>Sometimes the flash drive is automatically mounted, in that case, you can find the folder name using </a:t>
            </a:r>
            <a:r>
              <a:rPr lang="en-US" dirty="0" err="1">
                <a:solidFill>
                  <a:srgbClr val="333333"/>
                </a:solidFill>
              </a:rPr>
              <a:t>lsblk</a:t>
            </a:r>
            <a:r>
              <a:rPr lang="en-US" dirty="0">
                <a:solidFill>
                  <a:srgbClr val="333333"/>
                </a:solidFill>
              </a:rPr>
              <a:t> and looking at the MOUNTPOINT column</a:t>
            </a:r>
          </a:p>
        </p:txBody>
      </p:sp>
      <p:sp>
        <p:nvSpPr>
          <p:cNvPr id="186" name="Google Shape;186;p33"/>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400" b="1" dirty="0">
                <a:solidFill>
                  <a:srgbClr val="333333"/>
                </a:solidFill>
              </a:rPr>
              <a:t>How to read and write files to the DE1-SoC</a:t>
            </a:r>
            <a:endParaRPr sz="2400" b="1" strike="noStrike" dirty="0">
              <a:solidFill>
                <a:srgbClr val="333333"/>
              </a:solidFill>
              <a:latin typeface="Arial"/>
              <a:ea typeface="Arial"/>
              <a:cs typeface="Arial"/>
              <a:sym typeface="Arial"/>
            </a:endParaRPr>
          </a:p>
        </p:txBody>
      </p:sp>
      <p:sp>
        <p:nvSpPr>
          <p:cNvPr id="187" name="Google Shape;187;p33"/>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4175587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p:nvPr/>
        </p:nvSpPr>
        <p:spPr>
          <a:xfrm>
            <a:off x="565075" y="1187950"/>
            <a:ext cx="8058900" cy="3562200"/>
          </a:xfrm>
          <a:prstGeom prst="rect">
            <a:avLst/>
          </a:prstGeom>
          <a:noFill/>
          <a:ln>
            <a:noFill/>
          </a:ln>
        </p:spPr>
        <p:txBody>
          <a:bodyPr spcFirstLastPara="1" wrap="square" lIns="0" tIns="0" rIns="0" bIns="0" anchor="t" anchorCtr="0">
            <a:noAutofit/>
          </a:bodyPr>
          <a:lstStyle/>
          <a:p>
            <a:pPr marL="457200" lvl="0" indent="-342900">
              <a:lnSpc>
                <a:spcPct val="115000"/>
              </a:lnSpc>
              <a:spcBef>
                <a:spcPts val="1000"/>
              </a:spcBef>
              <a:buClr>
                <a:srgbClr val="333333"/>
              </a:buClr>
              <a:buSzPts val="1800"/>
              <a:buChar char="●"/>
            </a:pPr>
            <a:r>
              <a:rPr lang="en-US" sz="1800" dirty="0">
                <a:solidFill>
                  <a:srgbClr val="333333"/>
                </a:solidFill>
              </a:rPr>
              <a:t>In the code folder, open RSA.py</a:t>
            </a:r>
          </a:p>
          <a:p>
            <a:pPr marL="457200" lvl="0" indent="-342900">
              <a:lnSpc>
                <a:spcPct val="115000"/>
              </a:lnSpc>
              <a:spcBef>
                <a:spcPts val="1000"/>
              </a:spcBef>
              <a:buClr>
                <a:srgbClr val="333333"/>
              </a:buClr>
              <a:buSzPts val="1800"/>
              <a:buChar char="●"/>
            </a:pPr>
            <a:r>
              <a:rPr lang="en-US" sz="1800" dirty="0">
                <a:solidFill>
                  <a:schemeClr val="tx1"/>
                </a:solidFill>
              </a:rPr>
              <a:t>Complete the following functions using </a:t>
            </a:r>
            <a:r>
              <a:rPr lang="en-US" sz="1800" dirty="0">
                <a:solidFill>
                  <a:srgbClr val="FF0000"/>
                </a:solidFill>
              </a:rPr>
              <a:t>Python3 (not Python or Python2)</a:t>
            </a:r>
          </a:p>
          <a:p>
            <a:pPr marL="114300" lvl="0">
              <a:lnSpc>
                <a:spcPct val="115000"/>
              </a:lnSpc>
              <a:spcBef>
                <a:spcPts val="1000"/>
              </a:spcBef>
              <a:buClr>
                <a:srgbClr val="333333"/>
              </a:buClr>
              <a:buSzPts val="1800"/>
            </a:pPr>
            <a:r>
              <a:rPr lang="en-US" sz="1800" dirty="0" err="1">
                <a:solidFill>
                  <a:schemeClr val="tx1"/>
                </a:solidFill>
              </a:rPr>
              <a:t>get_d</a:t>
            </a:r>
            <a:r>
              <a:rPr lang="en-US" sz="1800" dirty="0">
                <a:solidFill>
                  <a:schemeClr val="tx1"/>
                </a:solidFill>
              </a:rPr>
              <a:t>(): this function calculates the d value using the Extended Euclidean algorithm</a:t>
            </a:r>
          </a:p>
          <a:p>
            <a:pPr marL="114300" lvl="0">
              <a:lnSpc>
                <a:spcPct val="115000"/>
              </a:lnSpc>
              <a:spcBef>
                <a:spcPts val="1000"/>
              </a:spcBef>
              <a:buClr>
                <a:srgbClr val="333333"/>
              </a:buClr>
              <a:buSzPts val="1800"/>
            </a:pPr>
            <a:r>
              <a:rPr lang="en-US" sz="1800" dirty="0" err="1">
                <a:solidFill>
                  <a:schemeClr val="tx1"/>
                </a:solidFill>
              </a:rPr>
              <a:t>generate_keypair</a:t>
            </a:r>
            <a:r>
              <a:rPr lang="en-US" sz="1800" dirty="0">
                <a:solidFill>
                  <a:schemeClr val="tx1"/>
                </a:solidFill>
              </a:rPr>
              <a:t>(): this function accepts the p and q values and returns the public and private keypairs, uses </a:t>
            </a:r>
            <a:r>
              <a:rPr lang="en-US" sz="1800" dirty="0" err="1">
                <a:solidFill>
                  <a:schemeClr val="tx1"/>
                </a:solidFill>
              </a:rPr>
              <a:t>get_d</a:t>
            </a:r>
            <a:r>
              <a:rPr lang="en-US" sz="1800" dirty="0">
                <a:solidFill>
                  <a:schemeClr val="tx1"/>
                </a:solidFill>
              </a:rPr>
              <a:t>() and gcd functions</a:t>
            </a:r>
          </a:p>
          <a:p>
            <a:pPr marL="114300" lvl="0">
              <a:lnSpc>
                <a:spcPct val="115000"/>
              </a:lnSpc>
              <a:spcBef>
                <a:spcPts val="1000"/>
              </a:spcBef>
              <a:buClr>
                <a:srgbClr val="333333"/>
              </a:buClr>
              <a:buSzPts val="1800"/>
            </a:pPr>
            <a:r>
              <a:rPr lang="en-US" sz="1800" dirty="0">
                <a:solidFill>
                  <a:schemeClr val="tx1"/>
                </a:solidFill>
              </a:rPr>
              <a:t>encrypt(): this function accepts one character and the keypair and performs encryption</a:t>
            </a:r>
          </a:p>
          <a:p>
            <a:pPr marL="114300" lvl="0">
              <a:lnSpc>
                <a:spcPct val="115000"/>
              </a:lnSpc>
              <a:spcBef>
                <a:spcPts val="1000"/>
              </a:spcBef>
              <a:buClr>
                <a:srgbClr val="333333"/>
              </a:buClr>
              <a:buSzPts val="1800"/>
            </a:pPr>
            <a:r>
              <a:rPr lang="en-US" sz="1800" dirty="0">
                <a:solidFill>
                  <a:schemeClr val="tx1"/>
                </a:solidFill>
              </a:rPr>
              <a:t>decrypt(): this function accepts one character and performs decryption</a:t>
            </a:r>
          </a:p>
          <a:p>
            <a:pPr marL="457200" lvl="0" indent="-342900">
              <a:lnSpc>
                <a:spcPct val="115000"/>
              </a:lnSpc>
              <a:spcBef>
                <a:spcPts val="1000"/>
              </a:spcBef>
              <a:buClr>
                <a:srgbClr val="333333"/>
              </a:buClr>
              <a:buSzPts val="1800"/>
              <a:buChar char="●"/>
            </a:pPr>
            <a:endParaRPr lang="en-US" sz="1800" dirty="0">
              <a:solidFill>
                <a:srgbClr val="333333"/>
              </a:solidFill>
            </a:endParaRPr>
          </a:p>
          <a:p>
            <a:pPr marL="457200" lvl="0" indent="-342900">
              <a:lnSpc>
                <a:spcPct val="115000"/>
              </a:lnSpc>
              <a:spcBef>
                <a:spcPts val="1000"/>
              </a:spcBef>
              <a:buClr>
                <a:srgbClr val="333333"/>
              </a:buClr>
              <a:buSzPts val="1800"/>
              <a:buChar char="●"/>
            </a:pPr>
            <a:endParaRPr lang="en-US" sz="1800" dirty="0">
              <a:solidFill>
                <a:srgbClr val="333333"/>
              </a:solidFill>
            </a:endParaRPr>
          </a:p>
        </p:txBody>
      </p:sp>
      <p:sp>
        <p:nvSpPr>
          <p:cNvPr id="186" name="Google Shape;186;p33"/>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lvl="0"/>
            <a:r>
              <a:rPr lang="en-US" sz="2400" b="1" dirty="0">
                <a:solidFill>
                  <a:srgbClr val="333333"/>
                </a:solidFill>
              </a:rPr>
              <a:t>Part 2 – Setup RSA code</a:t>
            </a:r>
            <a:endParaRPr sz="2400" b="1" strike="noStrike" dirty="0">
              <a:solidFill>
                <a:srgbClr val="333333"/>
              </a:solidFill>
              <a:latin typeface="Arial"/>
              <a:ea typeface="Arial"/>
              <a:cs typeface="Arial"/>
              <a:sym typeface="Arial"/>
            </a:endParaRPr>
          </a:p>
        </p:txBody>
      </p:sp>
      <p:sp>
        <p:nvSpPr>
          <p:cNvPr id="187" name="Google Shape;187;p33"/>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4264684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p:nvPr/>
        </p:nvSpPr>
        <p:spPr>
          <a:xfrm>
            <a:off x="542550" y="1063640"/>
            <a:ext cx="8058900" cy="3562200"/>
          </a:xfrm>
          <a:prstGeom prst="rect">
            <a:avLst/>
          </a:prstGeom>
          <a:noFill/>
          <a:ln>
            <a:noFill/>
          </a:ln>
        </p:spPr>
        <p:txBody>
          <a:bodyPr spcFirstLastPara="1" wrap="square" lIns="0" tIns="0" rIns="0" bIns="0" anchor="t" anchorCtr="0">
            <a:noAutofit/>
          </a:bodyPr>
          <a:lstStyle/>
          <a:p>
            <a:pPr marL="457200" lvl="0" indent="-342900">
              <a:lnSpc>
                <a:spcPct val="115000"/>
              </a:lnSpc>
              <a:spcBef>
                <a:spcPts val="1000"/>
              </a:spcBef>
              <a:buClr>
                <a:srgbClr val="333333"/>
              </a:buClr>
              <a:buSzPts val="1800"/>
              <a:buChar char="●"/>
            </a:pPr>
            <a:r>
              <a:rPr lang="en-US" sz="1800" dirty="0">
                <a:solidFill>
                  <a:srgbClr val="333333"/>
                </a:solidFill>
              </a:rPr>
              <a:t>A recursive algorithm used to find the GCD of two numbers</a:t>
            </a:r>
          </a:p>
          <a:p>
            <a:pPr marL="457200" lvl="0" indent="-342900">
              <a:lnSpc>
                <a:spcPct val="115000"/>
              </a:lnSpc>
              <a:spcBef>
                <a:spcPts val="1000"/>
              </a:spcBef>
              <a:buClr>
                <a:srgbClr val="333333"/>
              </a:buClr>
              <a:buSzPts val="1800"/>
              <a:buChar char="●"/>
            </a:pPr>
            <a:endParaRPr lang="en-US" sz="1800" dirty="0">
              <a:solidFill>
                <a:srgbClr val="333333"/>
              </a:solidFill>
            </a:endParaRPr>
          </a:p>
          <a:p>
            <a:pPr marL="457200" lvl="0" indent="-342900">
              <a:lnSpc>
                <a:spcPct val="115000"/>
              </a:lnSpc>
              <a:spcBef>
                <a:spcPts val="1000"/>
              </a:spcBef>
              <a:buClr>
                <a:srgbClr val="333333"/>
              </a:buClr>
              <a:buSzPts val="1800"/>
              <a:buChar char="●"/>
            </a:pPr>
            <a:endParaRPr lang="en-US" sz="1800" dirty="0">
              <a:solidFill>
                <a:srgbClr val="333333"/>
              </a:solidFill>
            </a:endParaRPr>
          </a:p>
        </p:txBody>
      </p:sp>
      <p:sp>
        <p:nvSpPr>
          <p:cNvPr id="186" name="Google Shape;186;p33"/>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lvl="0"/>
            <a:r>
              <a:rPr lang="en-US" sz="2400" b="1" dirty="0">
                <a:solidFill>
                  <a:srgbClr val="333333"/>
                </a:solidFill>
              </a:rPr>
              <a:t>Euclidean Algorithm 	</a:t>
            </a:r>
            <a:endParaRPr sz="2400" b="1" strike="noStrike" dirty="0">
              <a:solidFill>
                <a:srgbClr val="333333"/>
              </a:solidFill>
              <a:latin typeface="Arial"/>
              <a:ea typeface="Arial"/>
              <a:cs typeface="Arial"/>
              <a:sym typeface="Arial"/>
            </a:endParaRPr>
          </a:p>
        </p:txBody>
      </p:sp>
      <p:sp>
        <p:nvSpPr>
          <p:cNvPr id="187" name="Google Shape;187;p33"/>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13</a:t>
            </a:fld>
            <a:endParaRPr/>
          </a:p>
        </p:txBody>
      </p:sp>
      <p:sp>
        <p:nvSpPr>
          <p:cNvPr id="6" name="Rectangle 4">
            <a:extLst>
              <a:ext uri="{FF2B5EF4-FFF2-40B4-BE49-F238E27FC236}">
                <a16:creationId xmlns:a16="http://schemas.microsoft.com/office/drawing/2014/main" id="{C34E94F4-290B-4BC8-A9E3-326ABC967055}"/>
              </a:ext>
            </a:extLst>
          </p:cNvPr>
          <p:cNvSpPr>
            <a:spLocks noChangeArrowheads="1"/>
          </p:cNvSpPr>
          <p:nvPr/>
        </p:nvSpPr>
        <p:spPr bwMode="invGray">
          <a:xfrm>
            <a:off x="1638435" y="1644590"/>
            <a:ext cx="5314950" cy="120015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spcBef>
                <a:spcPct val="20000"/>
              </a:spcBef>
              <a:tabLst>
                <a:tab pos="644129" algn="l"/>
              </a:tabLst>
              <a:defRPr/>
            </a:pPr>
            <a:r>
              <a:rPr lang="en-US" sz="1800" dirty="0">
                <a:solidFill>
                  <a:schemeClr val="tx1"/>
                </a:solidFill>
              </a:rPr>
              <a:t>Euclid(A,B)</a:t>
            </a:r>
            <a:endParaRPr lang="en-US" sz="1800" dirty="0">
              <a:solidFill>
                <a:schemeClr val="tx1"/>
              </a:solidFill>
              <a:sym typeface="Symbol" pitchFamily="18" charset="2"/>
            </a:endParaRPr>
          </a:p>
          <a:p>
            <a:pPr>
              <a:spcBef>
                <a:spcPct val="20000"/>
              </a:spcBef>
              <a:tabLst>
                <a:tab pos="644129" algn="l"/>
              </a:tabLst>
              <a:defRPr/>
            </a:pPr>
            <a:r>
              <a:rPr lang="en-US" sz="1800" dirty="0">
                <a:solidFill>
                  <a:schemeClr val="tx1"/>
                </a:solidFill>
                <a:sym typeface="Symbol" pitchFamily="18" charset="2"/>
              </a:rPr>
              <a:t>If B=0 then return A</a:t>
            </a:r>
          </a:p>
          <a:p>
            <a:pPr>
              <a:spcBef>
                <a:spcPct val="20000"/>
              </a:spcBef>
              <a:tabLst>
                <a:tab pos="644129" algn="l"/>
              </a:tabLst>
              <a:defRPr/>
            </a:pPr>
            <a:r>
              <a:rPr lang="en-US" sz="1800" dirty="0">
                <a:solidFill>
                  <a:schemeClr val="tx1"/>
                </a:solidFill>
                <a:sym typeface="Symbol" pitchFamily="18" charset="2"/>
              </a:rPr>
              <a:t>		    else return Euclid(B, A mod B)</a:t>
            </a:r>
          </a:p>
        </p:txBody>
      </p:sp>
      <p:pic>
        <p:nvPicPr>
          <p:cNvPr id="2" name="Picture 1">
            <a:extLst>
              <a:ext uri="{FF2B5EF4-FFF2-40B4-BE49-F238E27FC236}">
                <a16:creationId xmlns:a16="http://schemas.microsoft.com/office/drawing/2014/main" id="{D63DE7D9-5B6C-4A37-97B9-163C6478A955}"/>
              </a:ext>
            </a:extLst>
          </p:cNvPr>
          <p:cNvPicPr>
            <a:picLocks noChangeAspect="1"/>
          </p:cNvPicPr>
          <p:nvPr/>
        </p:nvPicPr>
        <p:blipFill>
          <a:blip r:embed="rId3"/>
          <a:stretch>
            <a:fillRect/>
          </a:stretch>
        </p:blipFill>
        <p:spPr>
          <a:xfrm>
            <a:off x="1395951" y="3010827"/>
            <a:ext cx="5888417" cy="1927933"/>
          </a:xfrm>
          <a:prstGeom prst="rect">
            <a:avLst/>
          </a:prstGeom>
        </p:spPr>
      </p:pic>
    </p:spTree>
    <p:extLst>
      <p:ext uri="{BB962C8B-B14F-4D97-AF65-F5344CB8AC3E}">
        <p14:creationId xmlns:p14="http://schemas.microsoft.com/office/powerpoint/2010/main" val="3901541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p33"/>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lvl="0"/>
            <a:r>
              <a:rPr lang="en-US" sz="2400" b="1" dirty="0">
                <a:solidFill>
                  <a:srgbClr val="333333"/>
                </a:solidFill>
              </a:rPr>
              <a:t>Euclidean Algorithm 	</a:t>
            </a:r>
            <a:endParaRPr sz="2400" b="1" strike="noStrike" dirty="0">
              <a:solidFill>
                <a:srgbClr val="333333"/>
              </a:solidFill>
              <a:latin typeface="Arial"/>
              <a:ea typeface="Arial"/>
              <a:cs typeface="Arial"/>
              <a:sym typeface="Arial"/>
            </a:endParaRPr>
          </a:p>
        </p:txBody>
      </p:sp>
      <p:sp>
        <p:nvSpPr>
          <p:cNvPr id="187" name="Google Shape;187;p33"/>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14</a:t>
            </a:fld>
            <a:endParaRPr/>
          </a:p>
        </p:txBody>
      </p:sp>
      <p:sp>
        <p:nvSpPr>
          <p:cNvPr id="5" name="Text Box 3">
            <a:extLst>
              <a:ext uri="{FF2B5EF4-FFF2-40B4-BE49-F238E27FC236}">
                <a16:creationId xmlns:a16="http://schemas.microsoft.com/office/drawing/2014/main" id="{254B34B0-49AD-4D2A-97B2-C3BB0C71F1D0}"/>
              </a:ext>
            </a:extLst>
          </p:cNvPr>
          <p:cNvSpPr txBox="1">
            <a:spLocks noChangeArrowheads="1"/>
          </p:cNvSpPr>
          <p:nvPr/>
        </p:nvSpPr>
        <p:spPr bwMode="invGray">
          <a:xfrm>
            <a:off x="911666" y="1710806"/>
            <a:ext cx="7320667" cy="247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square" lIns="205740" rIns="205740">
            <a:spAutoFit/>
          </a:bodyPr>
          <a:lstStyle>
            <a:lvl1pPr>
              <a:tabLst>
                <a:tab pos="858838" algn="l"/>
              </a:tabLst>
              <a:defRPr sz="2800">
                <a:solidFill>
                  <a:schemeClr val="tx1"/>
                </a:solidFill>
                <a:latin typeface="Arial Rounded MT Bold" panose="020F0704030504030204" pitchFamily="34" charset="0"/>
              </a:defRPr>
            </a:lvl1pPr>
            <a:lvl2pPr marL="742950" indent="-285750">
              <a:tabLst>
                <a:tab pos="858838" algn="l"/>
              </a:tabLst>
              <a:defRPr sz="2800">
                <a:solidFill>
                  <a:schemeClr val="tx1"/>
                </a:solidFill>
                <a:latin typeface="Arial Rounded MT Bold" panose="020F0704030504030204" pitchFamily="34" charset="0"/>
              </a:defRPr>
            </a:lvl2pPr>
            <a:lvl3pPr marL="1143000" indent="-228600">
              <a:tabLst>
                <a:tab pos="858838" algn="l"/>
              </a:tabLst>
              <a:defRPr sz="2800">
                <a:solidFill>
                  <a:schemeClr val="tx1"/>
                </a:solidFill>
                <a:latin typeface="Arial Rounded MT Bold" panose="020F0704030504030204" pitchFamily="34" charset="0"/>
              </a:defRPr>
            </a:lvl3pPr>
            <a:lvl4pPr marL="1600200" indent="-228600">
              <a:tabLst>
                <a:tab pos="858838" algn="l"/>
              </a:tabLst>
              <a:defRPr sz="2800">
                <a:solidFill>
                  <a:schemeClr val="tx1"/>
                </a:solidFill>
                <a:latin typeface="Arial Rounded MT Bold" panose="020F0704030504030204" pitchFamily="34" charset="0"/>
              </a:defRPr>
            </a:lvl4pPr>
            <a:lvl5pPr marL="2057400" indent="-228600">
              <a:tabLst>
                <a:tab pos="858838" algn="l"/>
              </a:tabLst>
              <a:defRPr sz="2800">
                <a:solidFill>
                  <a:schemeClr val="tx1"/>
                </a:solidFill>
                <a:latin typeface="Arial Rounded MT Bold" panose="020F0704030504030204" pitchFamily="34" charset="0"/>
              </a:defRPr>
            </a:lvl5pPr>
            <a:lvl6pPr marL="2514600" indent="-228600" algn="ctr" eaLnBrk="0" fontAlgn="base" hangingPunct="0">
              <a:spcBef>
                <a:spcPct val="0"/>
              </a:spcBef>
              <a:spcAft>
                <a:spcPct val="0"/>
              </a:spcAft>
              <a:tabLst>
                <a:tab pos="858838" algn="l"/>
              </a:tabLst>
              <a:defRPr sz="2800">
                <a:solidFill>
                  <a:schemeClr val="tx1"/>
                </a:solidFill>
                <a:latin typeface="Arial Rounded MT Bold" panose="020F0704030504030204" pitchFamily="34" charset="0"/>
              </a:defRPr>
            </a:lvl6pPr>
            <a:lvl7pPr marL="2971800" indent="-228600" algn="ctr" eaLnBrk="0" fontAlgn="base" hangingPunct="0">
              <a:spcBef>
                <a:spcPct val="0"/>
              </a:spcBef>
              <a:spcAft>
                <a:spcPct val="0"/>
              </a:spcAft>
              <a:tabLst>
                <a:tab pos="858838" algn="l"/>
              </a:tabLst>
              <a:defRPr sz="2800">
                <a:solidFill>
                  <a:schemeClr val="tx1"/>
                </a:solidFill>
                <a:latin typeface="Arial Rounded MT Bold" panose="020F0704030504030204" pitchFamily="34" charset="0"/>
              </a:defRPr>
            </a:lvl7pPr>
            <a:lvl8pPr marL="3429000" indent="-228600" algn="ctr" eaLnBrk="0" fontAlgn="base" hangingPunct="0">
              <a:spcBef>
                <a:spcPct val="0"/>
              </a:spcBef>
              <a:spcAft>
                <a:spcPct val="0"/>
              </a:spcAft>
              <a:tabLst>
                <a:tab pos="858838" algn="l"/>
              </a:tabLst>
              <a:defRPr sz="2800">
                <a:solidFill>
                  <a:schemeClr val="tx1"/>
                </a:solidFill>
                <a:latin typeface="Arial Rounded MT Bold" panose="020F0704030504030204" pitchFamily="34" charset="0"/>
              </a:defRPr>
            </a:lvl8pPr>
            <a:lvl9pPr marL="3886200" indent="-228600" algn="ctr" eaLnBrk="0" fontAlgn="base" hangingPunct="0">
              <a:spcBef>
                <a:spcPct val="0"/>
              </a:spcBef>
              <a:spcAft>
                <a:spcPct val="0"/>
              </a:spcAft>
              <a:tabLst>
                <a:tab pos="858838" algn="l"/>
              </a:tabLst>
              <a:defRPr sz="2800">
                <a:solidFill>
                  <a:schemeClr val="tx1"/>
                </a:solidFill>
                <a:latin typeface="Arial Rounded MT Bold" panose="020F0704030504030204" pitchFamily="34" charset="0"/>
              </a:defRPr>
            </a:lvl9pPr>
          </a:lstStyle>
          <a:p>
            <a:pPr algn="l">
              <a:lnSpc>
                <a:spcPct val="90000"/>
              </a:lnSpc>
              <a:spcBef>
                <a:spcPct val="20000"/>
              </a:spcBef>
            </a:pPr>
            <a:r>
              <a:rPr lang="en-US" altLang="en-US" sz="1800" dirty="0"/>
              <a:t>gcd(98,20)=?</a:t>
            </a:r>
          </a:p>
          <a:p>
            <a:pPr algn="l">
              <a:lnSpc>
                <a:spcPct val="90000"/>
              </a:lnSpc>
              <a:spcBef>
                <a:spcPct val="20000"/>
              </a:spcBef>
            </a:pPr>
            <a:endParaRPr lang="en-US" altLang="en-US" sz="1800" dirty="0"/>
          </a:p>
          <a:p>
            <a:pPr algn="l">
              <a:lnSpc>
                <a:spcPct val="90000"/>
              </a:lnSpc>
              <a:spcBef>
                <a:spcPct val="20000"/>
              </a:spcBef>
            </a:pPr>
            <a:r>
              <a:rPr lang="en-US" altLang="en-US" sz="1800" dirty="0"/>
              <a:t>Euclid(98,20) 			98 – 4*20 = 98 mod 20 = 18</a:t>
            </a:r>
          </a:p>
          <a:p>
            <a:pPr algn="l">
              <a:lnSpc>
                <a:spcPct val="90000"/>
              </a:lnSpc>
              <a:spcBef>
                <a:spcPct val="20000"/>
              </a:spcBef>
            </a:pPr>
            <a:r>
              <a:rPr lang="en-US" altLang="en-US" sz="1800" dirty="0"/>
              <a:t>Euclid(20,18)			20 – 1*18 = 20 mod 18   = 2</a:t>
            </a:r>
          </a:p>
          <a:p>
            <a:pPr algn="l">
              <a:lnSpc>
                <a:spcPct val="90000"/>
              </a:lnSpc>
              <a:spcBef>
                <a:spcPct val="20000"/>
              </a:spcBef>
            </a:pPr>
            <a:r>
              <a:rPr lang="en-US" altLang="en-US" sz="1800" dirty="0"/>
              <a:t>Euclid(18,2)			18 – 9*2 = 18 mod 2     = 0</a:t>
            </a:r>
          </a:p>
          <a:p>
            <a:pPr algn="l">
              <a:lnSpc>
                <a:spcPct val="90000"/>
              </a:lnSpc>
              <a:spcBef>
                <a:spcPct val="20000"/>
              </a:spcBef>
            </a:pPr>
            <a:r>
              <a:rPr lang="en-US" altLang="en-US" sz="1800" dirty="0"/>
              <a:t>Euclid(2,0) outputs 2</a:t>
            </a:r>
          </a:p>
          <a:p>
            <a:pPr algn="l">
              <a:lnSpc>
                <a:spcPct val="90000"/>
              </a:lnSpc>
              <a:spcBef>
                <a:spcPct val="20000"/>
              </a:spcBef>
            </a:pPr>
            <a:endParaRPr lang="en-US" altLang="en-US" sz="1800" dirty="0"/>
          </a:p>
          <a:p>
            <a:pPr algn="l">
              <a:lnSpc>
                <a:spcPct val="90000"/>
              </a:lnSpc>
              <a:spcBef>
                <a:spcPct val="20000"/>
              </a:spcBef>
            </a:pPr>
            <a:r>
              <a:rPr lang="en-US" altLang="en-US" sz="1800" dirty="0"/>
              <a:t>gcd(98,20) = 2</a:t>
            </a:r>
          </a:p>
        </p:txBody>
      </p:sp>
    </p:spTree>
    <p:extLst>
      <p:ext uri="{BB962C8B-B14F-4D97-AF65-F5344CB8AC3E}">
        <p14:creationId xmlns:p14="http://schemas.microsoft.com/office/powerpoint/2010/main" val="398038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p:nvPr/>
        </p:nvSpPr>
        <p:spPr>
          <a:xfrm>
            <a:off x="565075" y="1187950"/>
            <a:ext cx="8058900" cy="3562200"/>
          </a:xfrm>
          <a:prstGeom prst="rect">
            <a:avLst/>
          </a:prstGeom>
          <a:noFill/>
          <a:ln>
            <a:noFill/>
          </a:ln>
        </p:spPr>
        <p:txBody>
          <a:bodyPr spcFirstLastPara="1" wrap="square" lIns="0" tIns="0" rIns="0" bIns="0" anchor="t" anchorCtr="0">
            <a:noAutofit/>
          </a:bodyPr>
          <a:lstStyle/>
          <a:p>
            <a:pPr marL="457200" lvl="0" indent="-342900">
              <a:lnSpc>
                <a:spcPct val="115000"/>
              </a:lnSpc>
              <a:spcBef>
                <a:spcPts val="1000"/>
              </a:spcBef>
              <a:buClr>
                <a:srgbClr val="333333"/>
              </a:buClr>
              <a:buSzPts val="1800"/>
              <a:buChar char="●"/>
            </a:pPr>
            <a:r>
              <a:rPr lang="en-US" sz="1800" dirty="0">
                <a:solidFill>
                  <a:srgbClr val="333333"/>
                </a:solidFill>
              </a:rPr>
              <a:t>Remember our goal was to calculate the d value in RSA</a:t>
            </a:r>
          </a:p>
          <a:p>
            <a:pPr marL="457200" lvl="0" indent="-342900">
              <a:lnSpc>
                <a:spcPct val="115000"/>
              </a:lnSpc>
              <a:spcBef>
                <a:spcPts val="1000"/>
              </a:spcBef>
              <a:buClr>
                <a:srgbClr val="333333"/>
              </a:buClr>
              <a:buSzPts val="1800"/>
              <a:buChar char="●"/>
            </a:pPr>
            <a:r>
              <a:rPr lang="en-US" sz="1800" dirty="0">
                <a:solidFill>
                  <a:srgbClr val="333333"/>
                </a:solidFill>
              </a:rPr>
              <a:t>We have p, q, n=p*q, z=(p-1)*(q-1), e mod z =1</a:t>
            </a:r>
          </a:p>
          <a:p>
            <a:pPr marL="457200" lvl="0" indent="-342900">
              <a:lnSpc>
                <a:spcPct val="115000"/>
              </a:lnSpc>
              <a:spcBef>
                <a:spcPts val="1000"/>
              </a:spcBef>
              <a:buClr>
                <a:srgbClr val="333333"/>
              </a:buClr>
              <a:buSzPts val="1800"/>
              <a:buChar char="●"/>
            </a:pPr>
            <a:r>
              <a:rPr lang="en-US" sz="1800" dirty="0">
                <a:solidFill>
                  <a:srgbClr val="333333"/>
                </a:solidFill>
              </a:rPr>
              <a:t>We choose d such that </a:t>
            </a:r>
            <a:r>
              <a:rPr lang="en-US" sz="1800" i="1" dirty="0"/>
              <a:t>ed-1</a:t>
            </a:r>
            <a:r>
              <a:rPr lang="en-US" sz="1800" dirty="0"/>
              <a:t> is  exactly divisible by </a:t>
            </a:r>
            <a:r>
              <a:rPr lang="en-US" sz="1800" i="1" dirty="0"/>
              <a:t>z  (ed-1=x*t)</a:t>
            </a:r>
          </a:p>
          <a:p>
            <a:pPr marL="114300" lvl="0">
              <a:lnSpc>
                <a:spcPct val="115000"/>
              </a:lnSpc>
              <a:spcBef>
                <a:spcPts val="1000"/>
              </a:spcBef>
              <a:buClr>
                <a:srgbClr val="333333"/>
              </a:buClr>
              <a:buSzPts val="1800"/>
            </a:pPr>
            <a:r>
              <a:rPr lang="en-US" sz="1800" i="1" dirty="0"/>
              <a:t>Or </a:t>
            </a:r>
            <a:r>
              <a:rPr lang="en-US" sz="1800" i="1" dirty="0">
                <a:solidFill>
                  <a:srgbClr val="FF0000"/>
                </a:solidFill>
              </a:rPr>
              <a:t>ed +x*t = 1</a:t>
            </a:r>
          </a:p>
          <a:p>
            <a:pPr marL="457200" lvl="0" indent="-342900">
              <a:lnSpc>
                <a:spcPct val="115000"/>
              </a:lnSpc>
              <a:spcBef>
                <a:spcPts val="1000"/>
              </a:spcBef>
              <a:buClr>
                <a:srgbClr val="333333"/>
              </a:buClr>
              <a:buSzPts val="1800"/>
              <a:buChar char="●"/>
            </a:pPr>
            <a:r>
              <a:rPr lang="en-US" sz="1800" dirty="0">
                <a:solidFill>
                  <a:srgbClr val="333333"/>
                </a:solidFill>
              </a:rPr>
              <a:t>There is no unique d value, how to calculate d?</a:t>
            </a:r>
          </a:p>
          <a:p>
            <a:pPr marL="457200" lvl="0" indent="-342900">
              <a:lnSpc>
                <a:spcPct val="115000"/>
              </a:lnSpc>
              <a:spcBef>
                <a:spcPts val="1000"/>
              </a:spcBef>
              <a:buClr>
                <a:srgbClr val="333333"/>
              </a:buClr>
              <a:buSzPts val="1800"/>
              <a:buChar char="●"/>
            </a:pPr>
            <a:r>
              <a:rPr lang="en-US" sz="1800" dirty="0">
                <a:solidFill>
                  <a:srgbClr val="333333"/>
                </a:solidFill>
              </a:rPr>
              <a:t>Extended Euclidean algorithm can be used</a:t>
            </a:r>
          </a:p>
        </p:txBody>
      </p:sp>
      <p:sp>
        <p:nvSpPr>
          <p:cNvPr id="186" name="Google Shape;186;p33"/>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lvl="0"/>
            <a:r>
              <a:rPr lang="en-US" sz="2400" b="1" dirty="0">
                <a:solidFill>
                  <a:srgbClr val="333333"/>
                </a:solidFill>
              </a:rPr>
              <a:t>Extended Euclidean Algorithm</a:t>
            </a:r>
            <a:endParaRPr sz="2400" b="1" strike="noStrike" dirty="0">
              <a:solidFill>
                <a:srgbClr val="333333"/>
              </a:solidFill>
              <a:latin typeface="Arial"/>
              <a:ea typeface="Arial"/>
              <a:cs typeface="Arial"/>
              <a:sym typeface="Arial"/>
            </a:endParaRPr>
          </a:p>
        </p:txBody>
      </p:sp>
      <p:sp>
        <p:nvSpPr>
          <p:cNvPr id="187" name="Google Shape;187;p33"/>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327957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5" name="Google Shape;185;p33"/>
              <p:cNvSpPr txBox="1"/>
              <p:nvPr/>
            </p:nvSpPr>
            <p:spPr>
              <a:xfrm>
                <a:off x="565075" y="1187950"/>
                <a:ext cx="8058900" cy="3562200"/>
              </a:xfrm>
              <a:prstGeom prst="rect">
                <a:avLst/>
              </a:prstGeom>
              <a:noFill/>
              <a:ln>
                <a:noFill/>
              </a:ln>
            </p:spPr>
            <p:txBody>
              <a:bodyPr spcFirstLastPara="1" wrap="square" lIns="0" tIns="0" rIns="0" bIns="0" anchor="t" anchorCtr="0">
                <a:noAutofit/>
              </a:bodyPr>
              <a:lstStyle/>
              <a:p>
                <a:pPr marL="457200" lvl="0" indent="-342900">
                  <a:lnSpc>
                    <a:spcPct val="115000"/>
                  </a:lnSpc>
                  <a:spcBef>
                    <a:spcPts val="1000"/>
                  </a:spcBef>
                  <a:buClr>
                    <a:srgbClr val="333333"/>
                  </a:buClr>
                  <a:buSzPts val="1800"/>
                  <a:buChar char="●"/>
                </a:pPr>
                <a:r>
                  <a:rPr lang="en-US" sz="1800" dirty="0">
                    <a:solidFill>
                      <a:srgbClr val="333333"/>
                    </a:solidFill>
                  </a:rPr>
                  <a:t>Like Euclidean algorithm extended Euclidean calculates gcd(</a:t>
                </a:r>
                <a:r>
                  <a:rPr lang="en-US" sz="1800" dirty="0" err="1">
                    <a:solidFill>
                      <a:srgbClr val="333333"/>
                    </a:solidFill>
                  </a:rPr>
                  <a:t>a,b</a:t>
                </a:r>
                <a:r>
                  <a:rPr lang="en-US" sz="1800" dirty="0">
                    <a:solidFill>
                      <a:srgbClr val="333333"/>
                    </a:solidFill>
                  </a:rPr>
                  <a:t>), however it also calculates two values x and y such that</a:t>
                </a:r>
              </a:p>
              <a:p>
                <a:pPr marL="114300" lvl="0">
                  <a:lnSpc>
                    <a:spcPct val="115000"/>
                  </a:lnSpc>
                  <a:spcBef>
                    <a:spcPts val="1000"/>
                  </a:spcBef>
                  <a:buClr>
                    <a:srgbClr val="333333"/>
                  </a:buClr>
                  <a:buSzPts val="1800"/>
                </a:pPr>
                <a14:m>
                  <m:oMathPara xmlns:m="http://schemas.openxmlformats.org/officeDocument/2006/math">
                    <m:oMathParaPr>
                      <m:jc m:val="centerGroup"/>
                    </m:oMathParaPr>
                    <m:oMath xmlns:m="http://schemas.openxmlformats.org/officeDocument/2006/math">
                      <m:r>
                        <a:rPr lang="en-US" sz="1800" i="1">
                          <a:solidFill>
                            <a:srgbClr val="FF0000"/>
                          </a:solidFill>
                          <a:latin typeface="Cambria Math" panose="02040503050406030204" pitchFamily="18" charset="0"/>
                        </a:rPr>
                        <m:t>𝑎</m:t>
                      </m:r>
                      <m:r>
                        <a:rPr lang="en-US" sz="1800" i="1">
                          <a:solidFill>
                            <a:srgbClr val="FF0000"/>
                          </a:solidFill>
                          <a:latin typeface="Cambria Math" panose="02040503050406030204" pitchFamily="18" charset="0"/>
                        </a:rPr>
                        <m:t>∗</m:t>
                      </m:r>
                      <m:r>
                        <a:rPr lang="en-US" sz="1800" i="1">
                          <a:solidFill>
                            <a:srgbClr val="FF0000"/>
                          </a:solidFill>
                          <a:latin typeface="Cambria Math" panose="02040503050406030204" pitchFamily="18" charset="0"/>
                        </a:rPr>
                        <m:t>𝑥</m:t>
                      </m:r>
                      <m:r>
                        <a:rPr lang="en-US" sz="1800" i="1">
                          <a:solidFill>
                            <a:srgbClr val="FF0000"/>
                          </a:solidFill>
                          <a:latin typeface="Cambria Math" panose="02040503050406030204" pitchFamily="18" charset="0"/>
                        </a:rPr>
                        <m:t>+</m:t>
                      </m:r>
                      <m:r>
                        <a:rPr lang="en-US" sz="1800" i="1">
                          <a:solidFill>
                            <a:srgbClr val="FF0000"/>
                          </a:solidFill>
                          <a:latin typeface="Cambria Math" panose="02040503050406030204" pitchFamily="18" charset="0"/>
                        </a:rPr>
                        <m:t>𝑏</m:t>
                      </m:r>
                      <m:r>
                        <a:rPr lang="en-US" sz="1800" i="1">
                          <a:solidFill>
                            <a:srgbClr val="FF0000"/>
                          </a:solidFill>
                          <a:latin typeface="Cambria Math" panose="02040503050406030204" pitchFamily="18" charset="0"/>
                        </a:rPr>
                        <m:t>∗</m:t>
                      </m:r>
                      <m:r>
                        <a:rPr lang="en-US" sz="1800" i="1">
                          <a:solidFill>
                            <a:srgbClr val="FF0000"/>
                          </a:solidFill>
                          <a:latin typeface="Cambria Math" panose="02040503050406030204" pitchFamily="18" charset="0"/>
                        </a:rPr>
                        <m:t>𝑦</m:t>
                      </m:r>
                      <m:r>
                        <a:rPr lang="en-US" sz="1800" i="1">
                          <a:solidFill>
                            <a:srgbClr val="FF0000"/>
                          </a:solidFill>
                          <a:latin typeface="Cambria Math" panose="02040503050406030204" pitchFamily="18" charset="0"/>
                        </a:rPr>
                        <m:t>=</m:t>
                      </m:r>
                      <m:r>
                        <m:rPr>
                          <m:sty m:val="p"/>
                        </m:rPr>
                        <a:rPr lang="en-US" sz="1800">
                          <a:solidFill>
                            <a:srgbClr val="FF0000"/>
                          </a:solidFill>
                          <a:latin typeface="Cambria Math" panose="02040503050406030204" pitchFamily="18" charset="0"/>
                        </a:rPr>
                        <m:t>gcd</m:t>
                      </m:r>
                      <m:r>
                        <a:rPr lang="en-US" sz="1800" i="1">
                          <a:solidFill>
                            <a:srgbClr val="FF0000"/>
                          </a:solidFill>
                          <a:latin typeface="Cambria Math" panose="02040503050406030204" pitchFamily="18" charset="0"/>
                        </a:rPr>
                        <m:t>⁡(</m:t>
                      </m:r>
                      <m:r>
                        <a:rPr lang="en-US" sz="1800" i="1">
                          <a:solidFill>
                            <a:srgbClr val="FF0000"/>
                          </a:solidFill>
                          <a:latin typeface="Cambria Math" panose="02040503050406030204" pitchFamily="18" charset="0"/>
                        </a:rPr>
                        <m:t>𝑎</m:t>
                      </m:r>
                      <m:r>
                        <a:rPr lang="en-US" sz="1800" i="1">
                          <a:solidFill>
                            <a:srgbClr val="FF0000"/>
                          </a:solidFill>
                          <a:latin typeface="Cambria Math" panose="02040503050406030204" pitchFamily="18" charset="0"/>
                        </a:rPr>
                        <m:t>,</m:t>
                      </m:r>
                      <m:r>
                        <a:rPr lang="en-US" sz="1800" i="1">
                          <a:solidFill>
                            <a:srgbClr val="FF0000"/>
                          </a:solidFill>
                          <a:latin typeface="Cambria Math" panose="02040503050406030204" pitchFamily="18" charset="0"/>
                        </a:rPr>
                        <m:t>𝑏</m:t>
                      </m:r>
                      <m:r>
                        <a:rPr lang="en-US" sz="1800" i="1">
                          <a:solidFill>
                            <a:srgbClr val="FF0000"/>
                          </a:solidFill>
                          <a:latin typeface="Cambria Math" panose="02040503050406030204" pitchFamily="18" charset="0"/>
                        </a:rPr>
                        <m:t>)</m:t>
                      </m:r>
                    </m:oMath>
                  </m:oMathPara>
                </a14:m>
                <a:endParaRPr lang="en-US" sz="1800" dirty="0">
                  <a:solidFill>
                    <a:srgbClr val="FF0000"/>
                  </a:solidFill>
                </a:endParaRPr>
              </a:p>
              <a:p>
                <a:pPr marL="400050" lvl="0" indent="-285750">
                  <a:lnSpc>
                    <a:spcPct val="115000"/>
                  </a:lnSpc>
                  <a:spcBef>
                    <a:spcPts val="1000"/>
                  </a:spcBef>
                  <a:buClr>
                    <a:srgbClr val="333333"/>
                  </a:buClr>
                  <a:buSzPts val="1800"/>
                  <a:buFont typeface="Arial" panose="020B0604020202020204" pitchFamily="34" charset="0"/>
                  <a:buChar char="•"/>
                </a:pPr>
                <a:r>
                  <a:rPr lang="en-US" sz="1800" dirty="0">
                    <a:solidFill>
                      <a:schemeClr val="tx1"/>
                    </a:solidFill>
                  </a:rPr>
                  <a:t>Our goal is to find d such that e*</a:t>
                </a:r>
                <a:r>
                  <a:rPr lang="en-US" sz="1800" dirty="0" err="1">
                    <a:solidFill>
                      <a:schemeClr val="tx1"/>
                    </a:solidFill>
                  </a:rPr>
                  <a:t>d+z</a:t>
                </a:r>
                <a:r>
                  <a:rPr lang="en-US" sz="1800" dirty="0">
                    <a:solidFill>
                      <a:schemeClr val="tx1"/>
                    </a:solidFill>
                  </a:rPr>
                  <a:t>*t=1, we know that gcd (</a:t>
                </a:r>
                <a:r>
                  <a:rPr lang="en-US" sz="1800" dirty="0" err="1">
                    <a:solidFill>
                      <a:schemeClr val="tx1"/>
                    </a:solidFill>
                  </a:rPr>
                  <a:t>e,z</a:t>
                </a:r>
                <a:r>
                  <a:rPr lang="en-US" sz="1800" dirty="0">
                    <a:solidFill>
                      <a:schemeClr val="tx1"/>
                    </a:solidFill>
                  </a:rPr>
                  <a:t>) is equal to 1, so the extended Euclidean algorithm helps us find x and y such that</a:t>
                </a:r>
              </a:p>
              <a:p>
                <a:pPr marL="114300" lvl="2">
                  <a:lnSpc>
                    <a:spcPct val="115000"/>
                  </a:lnSpc>
                  <a:spcBef>
                    <a:spcPts val="1000"/>
                  </a:spcBef>
                  <a:buClr>
                    <a:srgbClr val="333333"/>
                  </a:buClr>
                  <a:buSzPts val="1800"/>
                </a:pPr>
                <a14:m>
                  <m:oMathPara xmlns:m="http://schemas.openxmlformats.org/officeDocument/2006/math">
                    <m:oMathParaPr>
                      <m:jc m:val="centerGroup"/>
                    </m:oMathParaPr>
                    <m:oMath xmlns:m="http://schemas.openxmlformats.org/officeDocument/2006/math">
                      <m:r>
                        <a:rPr lang="en-US" sz="1800" b="0" i="1" smtClean="0">
                          <a:solidFill>
                            <a:srgbClr val="FF0000"/>
                          </a:solidFill>
                          <a:latin typeface="Cambria Math" panose="02040503050406030204" pitchFamily="18" charset="0"/>
                        </a:rPr>
                        <m:t>𝑒</m:t>
                      </m:r>
                      <m:r>
                        <a:rPr lang="en-US" sz="1800" i="1">
                          <a:solidFill>
                            <a:srgbClr val="FF0000"/>
                          </a:solidFill>
                          <a:latin typeface="Cambria Math" panose="02040503050406030204" pitchFamily="18" charset="0"/>
                        </a:rPr>
                        <m:t>∗</m:t>
                      </m:r>
                      <m:r>
                        <a:rPr lang="en-US" sz="1800" i="1">
                          <a:solidFill>
                            <a:srgbClr val="FF0000"/>
                          </a:solidFill>
                          <a:latin typeface="Cambria Math" panose="02040503050406030204" pitchFamily="18" charset="0"/>
                        </a:rPr>
                        <m:t>𝑥</m:t>
                      </m:r>
                      <m:r>
                        <a:rPr lang="en-US" sz="1800" i="1">
                          <a:solidFill>
                            <a:srgbClr val="FF0000"/>
                          </a:solidFill>
                          <a:latin typeface="Cambria Math" panose="02040503050406030204" pitchFamily="18" charset="0"/>
                        </a:rPr>
                        <m:t>+</m:t>
                      </m:r>
                      <m:r>
                        <a:rPr lang="en-US" sz="1800" b="0" i="1" smtClean="0">
                          <a:solidFill>
                            <a:srgbClr val="FF0000"/>
                          </a:solidFill>
                          <a:latin typeface="Cambria Math" panose="02040503050406030204" pitchFamily="18" charset="0"/>
                        </a:rPr>
                        <m:t>𝑧</m:t>
                      </m:r>
                      <m:r>
                        <a:rPr lang="en-US" sz="1800" i="1">
                          <a:solidFill>
                            <a:srgbClr val="FF0000"/>
                          </a:solidFill>
                          <a:latin typeface="Cambria Math" panose="02040503050406030204" pitchFamily="18" charset="0"/>
                        </a:rPr>
                        <m:t>∗</m:t>
                      </m:r>
                      <m:r>
                        <a:rPr lang="en-US" sz="1800" i="1">
                          <a:solidFill>
                            <a:srgbClr val="FF0000"/>
                          </a:solidFill>
                          <a:latin typeface="Cambria Math" panose="02040503050406030204" pitchFamily="18" charset="0"/>
                        </a:rPr>
                        <m:t>𝑦</m:t>
                      </m:r>
                      <m:r>
                        <a:rPr lang="en-US" sz="1800" i="1">
                          <a:solidFill>
                            <a:srgbClr val="FF0000"/>
                          </a:solidFill>
                          <a:latin typeface="Cambria Math" panose="02040503050406030204" pitchFamily="18" charset="0"/>
                        </a:rPr>
                        <m:t>=</m:t>
                      </m:r>
                      <m:func>
                        <m:funcPr>
                          <m:ctrlPr>
                            <a:rPr lang="en-US" sz="1800" i="1">
                              <a:solidFill>
                                <a:srgbClr val="FF0000"/>
                              </a:solidFill>
                              <a:latin typeface="Cambria Math" panose="02040503050406030204" pitchFamily="18" charset="0"/>
                            </a:rPr>
                          </m:ctrlPr>
                        </m:funcPr>
                        <m:fName>
                          <m:r>
                            <m:rPr>
                              <m:sty m:val="p"/>
                            </m:rPr>
                            <a:rPr lang="en-US" sz="1800">
                              <a:solidFill>
                                <a:srgbClr val="FF0000"/>
                              </a:solidFill>
                              <a:latin typeface="Cambria Math" panose="02040503050406030204" pitchFamily="18" charset="0"/>
                            </a:rPr>
                            <m:t>gcd</m:t>
                          </m:r>
                        </m:fName>
                        <m:e>
                          <m:d>
                            <m:dPr>
                              <m:ctrlPr>
                                <a:rPr lang="en-US" sz="1800" i="1">
                                  <a:solidFill>
                                    <a:srgbClr val="FF0000"/>
                                  </a:solidFill>
                                  <a:latin typeface="Cambria Math" panose="02040503050406030204" pitchFamily="18" charset="0"/>
                                </a:rPr>
                              </m:ctrlPr>
                            </m:dPr>
                            <m:e>
                              <m:r>
                                <a:rPr lang="en-US" sz="1800" b="0" i="1" smtClean="0">
                                  <a:solidFill>
                                    <a:srgbClr val="FF0000"/>
                                  </a:solidFill>
                                  <a:latin typeface="Cambria Math" panose="02040503050406030204" pitchFamily="18" charset="0"/>
                                </a:rPr>
                                <m:t>𝑒</m:t>
                              </m:r>
                              <m:r>
                                <a:rPr lang="en-US" sz="1800" i="1">
                                  <a:solidFill>
                                    <a:srgbClr val="FF0000"/>
                                  </a:solidFill>
                                  <a:latin typeface="Cambria Math" panose="02040503050406030204" pitchFamily="18" charset="0"/>
                                </a:rPr>
                                <m:t>,</m:t>
                              </m:r>
                              <m:r>
                                <a:rPr lang="en-US" sz="1800" b="0" i="1" smtClean="0">
                                  <a:solidFill>
                                    <a:srgbClr val="FF0000"/>
                                  </a:solidFill>
                                  <a:latin typeface="Cambria Math" panose="02040503050406030204" pitchFamily="18" charset="0"/>
                                </a:rPr>
                                <m:t>𝑧</m:t>
                              </m:r>
                            </m:e>
                          </m:d>
                        </m:e>
                      </m:func>
                      <m:r>
                        <a:rPr lang="en-US" sz="1800" b="0" i="1" smtClean="0">
                          <a:solidFill>
                            <a:srgbClr val="FF0000"/>
                          </a:solidFill>
                          <a:latin typeface="Cambria Math" panose="02040503050406030204" pitchFamily="18" charset="0"/>
                        </a:rPr>
                        <m:t>=1</m:t>
                      </m:r>
                    </m:oMath>
                  </m:oMathPara>
                </a14:m>
                <a:endParaRPr lang="en-US" sz="1800" dirty="0">
                  <a:solidFill>
                    <a:srgbClr val="FF0000"/>
                  </a:solidFill>
                </a:endParaRPr>
              </a:p>
              <a:p>
                <a:pPr marL="400050" lvl="0" indent="-285750">
                  <a:lnSpc>
                    <a:spcPct val="115000"/>
                  </a:lnSpc>
                  <a:spcBef>
                    <a:spcPts val="1000"/>
                  </a:spcBef>
                  <a:buClr>
                    <a:srgbClr val="333333"/>
                  </a:buClr>
                  <a:buSzPts val="1800"/>
                  <a:buFont typeface="Arial" panose="020B0604020202020204" pitchFamily="34" charset="0"/>
                  <a:buChar char="•"/>
                </a:pPr>
                <a:r>
                  <a:rPr lang="en-US" sz="1800" dirty="0">
                    <a:solidFill>
                      <a:schemeClr val="tx1"/>
                    </a:solidFill>
                  </a:rPr>
                  <a:t> The value x is exactly the d value we are looking for!</a:t>
                </a:r>
              </a:p>
            </p:txBody>
          </p:sp>
        </mc:Choice>
        <mc:Fallback xmlns="">
          <p:sp>
            <p:nvSpPr>
              <p:cNvPr id="185" name="Google Shape;185;p33"/>
              <p:cNvSpPr txBox="1">
                <a:spLocks noRot="1" noChangeAspect="1" noMove="1" noResize="1" noEditPoints="1" noAdjustHandles="1" noChangeArrowheads="1" noChangeShapeType="1" noTextEdit="1"/>
              </p:cNvSpPr>
              <p:nvPr/>
            </p:nvSpPr>
            <p:spPr>
              <a:xfrm>
                <a:off x="565075" y="1187950"/>
                <a:ext cx="8058900" cy="3562200"/>
              </a:xfrm>
              <a:prstGeom prst="rect">
                <a:avLst/>
              </a:prstGeom>
              <a:blipFill>
                <a:blip r:embed="rId3"/>
                <a:stretch>
                  <a:fillRect l="-227" r="-1664"/>
                </a:stretch>
              </a:blipFill>
              <a:ln>
                <a:noFill/>
              </a:ln>
            </p:spPr>
            <p:txBody>
              <a:bodyPr/>
              <a:lstStyle/>
              <a:p>
                <a:r>
                  <a:rPr lang="en-US">
                    <a:noFill/>
                  </a:rPr>
                  <a:t> </a:t>
                </a:r>
              </a:p>
            </p:txBody>
          </p:sp>
        </mc:Fallback>
      </mc:AlternateContent>
      <p:sp>
        <p:nvSpPr>
          <p:cNvPr id="186" name="Google Shape;186;p33"/>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lvl="0"/>
            <a:r>
              <a:rPr lang="en-US" sz="2400" b="1" dirty="0">
                <a:solidFill>
                  <a:srgbClr val="333333"/>
                </a:solidFill>
              </a:rPr>
              <a:t>Extended Euclidean Algorithm</a:t>
            </a:r>
            <a:endParaRPr sz="2400" b="1" strike="noStrike" dirty="0">
              <a:solidFill>
                <a:srgbClr val="333333"/>
              </a:solidFill>
              <a:latin typeface="Arial"/>
              <a:ea typeface="Arial"/>
              <a:cs typeface="Arial"/>
              <a:sym typeface="Arial"/>
            </a:endParaRPr>
          </a:p>
        </p:txBody>
      </p:sp>
      <p:sp>
        <p:nvSpPr>
          <p:cNvPr id="187" name="Google Shape;187;p33"/>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177998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p:nvPr/>
        </p:nvSpPr>
        <p:spPr>
          <a:xfrm>
            <a:off x="565075" y="1187950"/>
            <a:ext cx="8058900" cy="3562200"/>
          </a:xfrm>
          <a:prstGeom prst="rect">
            <a:avLst/>
          </a:prstGeom>
          <a:noFill/>
          <a:ln>
            <a:noFill/>
          </a:ln>
        </p:spPr>
        <p:txBody>
          <a:bodyPr spcFirstLastPara="1" wrap="square" lIns="0" tIns="0" rIns="0" bIns="0" anchor="t" anchorCtr="0">
            <a:noAutofit/>
          </a:bodyPr>
          <a:lstStyle/>
          <a:p>
            <a:pPr marL="457200" indent="-342900">
              <a:lnSpc>
                <a:spcPct val="115000"/>
              </a:lnSpc>
              <a:spcBef>
                <a:spcPts val="1000"/>
              </a:spcBef>
              <a:buClr>
                <a:srgbClr val="333333"/>
              </a:buClr>
              <a:buSzPts val="1800"/>
              <a:buFont typeface="Arial"/>
              <a:buChar char="●"/>
            </a:pPr>
            <a:r>
              <a:rPr lang="en-US" sz="1600" dirty="0"/>
              <a:t>Let &lt;</a:t>
            </a:r>
            <a:r>
              <a:rPr lang="en-US" sz="1600" dirty="0" err="1"/>
              <a:t>r,s</a:t>
            </a:r>
            <a:r>
              <a:rPr lang="en-US" sz="1600" dirty="0"/>
              <a:t>&gt; denote the number r*67 + s*29. Calculate all intermediate values in this representation.</a:t>
            </a:r>
            <a:endParaRPr lang="en-US" sz="1600" dirty="0">
              <a:sym typeface="Symbol" pitchFamily="18" charset="2"/>
            </a:endParaRPr>
          </a:p>
          <a:p>
            <a:pPr marL="457200" lvl="0" indent="-342900">
              <a:lnSpc>
                <a:spcPct val="115000"/>
              </a:lnSpc>
              <a:spcBef>
                <a:spcPts val="1000"/>
              </a:spcBef>
              <a:buClr>
                <a:srgbClr val="333333"/>
              </a:buClr>
              <a:buSzPts val="1800"/>
              <a:buChar char="●"/>
            </a:pPr>
            <a:endParaRPr lang="en-US" sz="3200" dirty="0">
              <a:solidFill>
                <a:schemeClr val="tx1"/>
              </a:solidFill>
            </a:endParaRPr>
          </a:p>
        </p:txBody>
      </p:sp>
      <p:sp>
        <p:nvSpPr>
          <p:cNvPr id="186" name="Google Shape;186;p33"/>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lvl="0"/>
            <a:r>
              <a:rPr lang="en-US" sz="2400" b="1" dirty="0">
                <a:solidFill>
                  <a:srgbClr val="333333"/>
                </a:solidFill>
              </a:rPr>
              <a:t>Extended Euclidean Algorithm</a:t>
            </a:r>
            <a:endParaRPr sz="2400" b="1" strike="noStrike" dirty="0">
              <a:solidFill>
                <a:srgbClr val="333333"/>
              </a:solidFill>
              <a:latin typeface="Arial"/>
              <a:ea typeface="Arial"/>
              <a:cs typeface="Arial"/>
              <a:sym typeface="Arial"/>
            </a:endParaRPr>
          </a:p>
        </p:txBody>
      </p:sp>
      <p:sp>
        <p:nvSpPr>
          <p:cNvPr id="187" name="Google Shape;187;p33"/>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17</a:t>
            </a:fld>
            <a:endParaRPr/>
          </a:p>
        </p:txBody>
      </p:sp>
      <p:pic>
        <p:nvPicPr>
          <p:cNvPr id="2" name="Picture 1">
            <a:extLst>
              <a:ext uri="{FF2B5EF4-FFF2-40B4-BE49-F238E27FC236}">
                <a16:creationId xmlns:a16="http://schemas.microsoft.com/office/drawing/2014/main" id="{F3D48265-26E3-4E30-A4FA-611252244032}"/>
              </a:ext>
            </a:extLst>
          </p:cNvPr>
          <p:cNvPicPr>
            <a:picLocks noChangeAspect="1"/>
          </p:cNvPicPr>
          <p:nvPr/>
        </p:nvPicPr>
        <p:blipFill>
          <a:blip r:embed="rId3"/>
          <a:stretch>
            <a:fillRect/>
          </a:stretch>
        </p:blipFill>
        <p:spPr>
          <a:xfrm>
            <a:off x="1128782" y="2245359"/>
            <a:ext cx="6635695" cy="2504492"/>
          </a:xfrm>
          <a:prstGeom prst="rect">
            <a:avLst/>
          </a:prstGeom>
        </p:spPr>
      </p:pic>
    </p:spTree>
    <p:extLst>
      <p:ext uri="{BB962C8B-B14F-4D97-AF65-F5344CB8AC3E}">
        <p14:creationId xmlns:p14="http://schemas.microsoft.com/office/powerpoint/2010/main" val="4003316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p:nvPr/>
        </p:nvSpPr>
        <p:spPr>
          <a:xfrm>
            <a:off x="543634" y="981216"/>
            <a:ext cx="8058900" cy="3957544"/>
          </a:xfrm>
          <a:prstGeom prst="rect">
            <a:avLst/>
          </a:prstGeom>
          <a:noFill/>
          <a:ln>
            <a:noFill/>
          </a:ln>
        </p:spPr>
        <p:txBody>
          <a:bodyPr spcFirstLastPara="1" wrap="square" lIns="0" tIns="0" rIns="0" bIns="0" anchor="t" anchorCtr="0">
            <a:noAutofit/>
          </a:bodyPr>
          <a:lstStyle/>
          <a:p>
            <a:pPr marL="457200" indent="-342900">
              <a:lnSpc>
                <a:spcPct val="115000"/>
              </a:lnSpc>
              <a:spcBef>
                <a:spcPts val="1000"/>
              </a:spcBef>
              <a:buClr>
                <a:srgbClr val="333333"/>
              </a:buClr>
              <a:buSzPts val="1800"/>
              <a:buFont typeface="Arial"/>
              <a:buChar char="●"/>
            </a:pPr>
            <a:r>
              <a:rPr lang="en-US" sz="1600" dirty="0"/>
              <a:t>Example for RSA, p=11, q=7, n=77, z=60, e=37</a:t>
            </a:r>
          </a:p>
          <a:p>
            <a:pPr marL="457200" indent="-342900">
              <a:lnSpc>
                <a:spcPct val="115000"/>
              </a:lnSpc>
              <a:spcBef>
                <a:spcPts val="1000"/>
              </a:spcBef>
              <a:buClr>
                <a:srgbClr val="333333"/>
              </a:buClr>
              <a:buSzPts val="1800"/>
              <a:buFont typeface="Arial"/>
              <a:buChar char="●"/>
            </a:pPr>
            <a:r>
              <a:rPr lang="en-US" sz="1600" dirty="0"/>
              <a:t>Apply extended Euclidean algorithm to e, z to find d, </a:t>
            </a:r>
            <a:r>
              <a:rPr lang="en-US" sz="1600" dirty="0">
                <a:solidFill>
                  <a:schemeClr val="tx1"/>
                </a:solidFill>
              </a:rPr>
              <a:t>e*</a:t>
            </a:r>
            <a:r>
              <a:rPr lang="en-US" sz="1600" dirty="0" err="1">
                <a:solidFill>
                  <a:schemeClr val="tx1"/>
                </a:solidFill>
              </a:rPr>
              <a:t>d+z</a:t>
            </a:r>
            <a:r>
              <a:rPr lang="en-US" sz="1600" dirty="0">
                <a:solidFill>
                  <a:schemeClr val="tx1"/>
                </a:solidFill>
              </a:rPr>
              <a:t>*t=1</a:t>
            </a:r>
            <a:endParaRPr lang="en-US" sz="1600" dirty="0"/>
          </a:p>
          <a:p>
            <a:pPr marL="457200" indent="-342900">
              <a:lnSpc>
                <a:spcPct val="115000"/>
              </a:lnSpc>
              <a:spcBef>
                <a:spcPts val="1000"/>
              </a:spcBef>
              <a:buClr>
                <a:srgbClr val="333333"/>
              </a:buClr>
              <a:buSzPts val="1800"/>
              <a:buFont typeface="Arial"/>
              <a:buChar char="●"/>
            </a:pPr>
            <a:r>
              <a:rPr lang="en-US" sz="1600" dirty="0">
                <a:sym typeface="Symbol" pitchFamily="18" charset="2"/>
              </a:rPr>
              <a:t>&lt;</a:t>
            </a:r>
            <a:r>
              <a:rPr lang="en-US" sz="1600" dirty="0" err="1">
                <a:sym typeface="Symbol" pitchFamily="18" charset="2"/>
              </a:rPr>
              <a:t>r,s</a:t>
            </a:r>
            <a:r>
              <a:rPr lang="en-US" sz="1600" dirty="0">
                <a:sym typeface="Symbol" pitchFamily="18" charset="2"/>
              </a:rPr>
              <a:t>&gt;= r * 60 + s * 37</a:t>
            </a:r>
          </a:p>
          <a:p>
            <a:pPr>
              <a:lnSpc>
                <a:spcPct val="90000"/>
              </a:lnSpc>
              <a:tabLst>
                <a:tab pos="858838" algn="l"/>
              </a:tabLst>
              <a:defRPr/>
            </a:pPr>
            <a:r>
              <a:rPr lang="en-US" sz="2000" dirty="0">
                <a:solidFill>
                  <a:schemeClr val="tx1"/>
                </a:solidFill>
              </a:rPr>
              <a:t>60=&lt;1,0&gt;     37=&lt;0,1&gt; </a:t>
            </a:r>
          </a:p>
          <a:p>
            <a:pPr>
              <a:lnSpc>
                <a:spcPct val="90000"/>
              </a:lnSpc>
              <a:tabLst>
                <a:tab pos="858838" algn="l"/>
              </a:tabLst>
              <a:defRPr/>
            </a:pPr>
            <a:r>
              <a:rPr lang="en-US" sz="1600" dirty="0">
                <a:solidFill>
                  <a:srgbClr val="00FFCC"/>
                </a:solidFill>
              </a:rPr>
              <a:t>					</a:t>
            </a:r>
            <a:endParaRPr lang="en-US" sz="1600" dirty="0"/>
          </a:p>
          <a:p>
            <a:pPr>
              <a:lnSpc>
                <a:spcPct val="90000"/>
              </a:lnSpc>
              <a:tabLst>
                <a:tab pos="858838" algn="l"/>
              </a:tabLst>
              <a:defRPr/>
            </a:pPr>
            <a:r>
              <a:rPr lang="en-US" sz="1800" dirty="0"/>
              <a:t>Euclid(</a:t>
            </a:r>
            <a:r>
              <a:rPr lang="en-US" sz="1800" dirty="0">
                <a:solidFill>
                  <a:srgbClr val="FF0000"/>
                </a:solidFill>
              </a:rPr>
              <a:t>60,37</a:t>
            </a:r>
            <a:r>
              <a:rPr lang="en-US" sz="1800" dirty="0"/>
              <a:t>) 	</a:t>
            </a:r>
            <a:r>
              <a:rPr lang="en-US" sz="1800" dirty="0">
                <a:solidFill>
                  <a:schemeClr val="accent2"/>
                </a:solidFill>
              </a:rPr>
              <a:t>23= 60 mod 37 = 60 – 37 = </a:t>
            </a:r>
            <a:r>
              <a:rPr lang="en-US" sz="1800" dirty="0"/>
              <a:t>&lt;1,0&gt; – &lt;0,1&gt;	</a:t>
            </a:r>
            <a:r>
              <a:rPr lang="en-US" sz="1800" dirty="0">
                <a:solidFill>
                  <a:srgbClr val="FF0000"/>
                </a:solidFill>
              </a:rPr>
              <a:t>23 =&lt;1,-1&gt;</a:t>
            </a:r>
          </a:p>
          <a:p>
            <a:pPr>
              <a:lnSpc>
                <a:spcPct val="90000"/>
              </a:lnSpc>
              <a:tabLst>
                <a:tab pos="858838" algn="l"/>
              </a:tabLst>
              <a:defRPr/>
            </a:pPr>
            <a:r>
              <a:rPr lang="en-US" sz="1800" dirty="0"/>
              <a:t>Euclid(</a:t>
            </a:r>
            <a:r>
              <a:rPr lang="en-US" sz="1800" dirty="0">
                <a:solidFill>
                  <a:srgbClr val="FF0000"/>
                </a:solidFill>
              </a:rPr>
              <a:t>37,23</a:t>
            </a:r>
            <a:r>
              <a:rPr lang="en-US" sz="1800" dirty="0"/>
              <a:t>)	</a:t>
            </a:r>
            <a:r>
              <a:rPr lang="en-US" sz="1800" dirty="0">
                <a:solidFill>
                  <a:schemeClr val="accent2"/>
                </a:solidFill>
              </a:rPr>
              <a:t>14= 37 mod 23 = 37 – 23 = </a:t>
            </a:r>
            <a:r>
              <a:rPr lang="en-US" sz="1800" dirty="0"/>
              <a:t>&lt;0,1&gt; – &lt;1,-1&gt;	</a:t>
            </a:r>
            <a:r>
              <a:rPr lang="en-US" sz="1800" dirty="0">
                <a:solidFill>
                  <a:srgbClr val="FF0000"/>
                </a:solidFill>
              </a:rPr>
              <a:t>14=&lt;-1,2&gt;</a:t>
            </a:r>
          </a:p>
          <a:p>
            <a:pPr>
              <a:lnSpc>
                <a:spcPct val="90000"/>
              </a:lnSpc>
              <a:tabLst>
                <a:tab pos="858838" algn="l"/>
              </a:tabLst>
              <a:defRPr/>
            </a:pPr>
            <a:r>
              <a:rPr lang="en-US" sz="1800" dirty="0"/>
              <a:t>Euclid(</a:t>
            </a:r>
            <a:r>
              <a:rPr lang="en-US" sz="1800" dirty="0">
                <a:solidFill>
                  <a:srgbClr val="FF0000"/>
                </a:solidFill>
              </a:rPr>
              <a:t>23,14</a:t>
            </a:r>
            <a:r>
              <a:rPr lang="en-US" sz="1800" dirty="0"/>
              <a:t>)	</a:t>
            </a:r>
            <a:r>
              <a:rPr lang="en-US" sz="1800" dirty="0">
                <a:solidFill>
                  <a:schemeClr val="accent2"/>
                </a:solidFill>
              </a:rPr>
              <a:t>9= 23 mod 14 = 23 – 14 = </a:t>
            </a:r>
            <a:r>
              <a:rPr lang="en-US" sz="1800" dirty="0"/>
              <a:t>&lt;1,-1&gt; – &lt;-1,2&gt; 	</a:t>
            </a:r>
            <a:r>
              <a:rPr lang="en-US" sz="1800" dirty="0">
                <a:solidFill>
                  <a:srgbClr val="FF0000"/>
                </a:solidFill>
              </a:rPr>
              <a:t>9=&lt;2,-3&gt;</a:t>
            </a:r>
          </a:p>
          <a:p>
            <a:pPr>
              <a:lnSpc>
                <a:spcPct val="90000"/>
              </a:lnSpc>
              <a:tabLst>
                <a:tab pos="858838" algn="l"/>
              </a:tabLst>
              <a:defRPr/>
            </a:pPr>
            <a:r>
              <a:rPr lang="en-US" sz="1800" dirty="0"/>
              <a:t>Euclid(</a:t>
            </a:r>
            <a:r>
              <a:rPr lang="en-US" sz="1800" dirty="0">
                <a:solidFill>
                  <a:srgbClr val="FF0000"/>
                </a:solidFill>
              </a:rPr>
              <a:t>14,9</a:t>
            </a:r>
            <a:r>
              <a:rPr lang="en-US" sz="1800" dirty="0"/>
              <a:t>)	</a:t>
            </a:r>
            <a:r>
              <a:rPr lang="en-US" sz="1800" dirty="0">
                <a:solidFill>
                  <a:schemeClr val="accent2"/>
                </a:solidFill>
              </a:rPr>
              <a:t>5= 14 mod 9 = 14 – 9 = </a:t>
            </a:r>
            <a:r>
              <a:rPr lang="en-US" sz="1800" dirty="0"/>
              <a:t>&lt;-1,2&gt; – &lt;2,-3&gt;	</a:t>
            </a:r>
            <a:r>
              <a:rPr lang="en-US" sz="1800" dirty="0">
                <a:solidFill>
                  <a:srgbClr val="FF0000"/>
                </a:solidFill>
              </a:rPr>
              <a:t>5=&lt;-3,5&gt;</a:t>
            </a:r>
            <a:r>
              <a:rPr lang="en-US" sz="1800" dirty="0">
                <a:solidFill>
                  <a:schemeClr val="tx2"/>
                </a:solidFill>
              </a:rPr>
              <a:t> </a:t>
            </a:r>
            <a:endParaRPr lang="en-US" sz="1800" dirty="0">
              <a:solidFill>
                <a:srgbClr val="00FFCC"/>
              </a:solidFill>
            </a:endParaRPr>
          </a:p>
          <a:p>
            <a:pPr>
              <a:lnSpc>
                <a:spcPct val="90000"/>
              </a:lnSpc>
              <a:tabLst>
                <a:tab pos="858838" algn="l"/>
              </a:tabLst>
              <a:defRPr/>
            </a:pPr>
            <a:r>
              <a:rPr lang="en-US" sz="1800" dirty="0"/>
              <a:t>Euclid(</a:t>
            </a:r>
            <a:r>
              <a:rPr lang="en-US" sz="1800" dirty="0">
                <a:solidFill>
                  <a:srgbClr val="FF0000"/>
                </a:solidFill>
              </a:rPr>
              <a:t>9,5</a:t>
            </a:r>
            <a:r>
              <a:rPr lang="en-US" sz="1800" dirty="0"/>
              <a:t>)	</a:t>
            </a:r>
            <a:r>
              <a:rPr lang="en-US" sz="1800" dirty="0">
                <a:solidFill>
                  <a:schemeClr val="accent2"/>
                </a:solidFill>
              </a:rPr>
              <a:t>4= 9 mod 5 = 9 – 5 = </a:t>
            </a:r>
            <a:r>
              <a:rPr lang="en-US" sz="1800" dirty="0"/>
              <a:t>&lt;2,-3&gt; – &lt;-3,5&gt;	</a:t>
            </a:r>
            <a:r>
              <a:rPr lang="en-US" sz="1800" dirty="0">
                <a:solidFill>
                  <a:srgbClr val="FF0000"/>
                </a:solidFill>
              </a:rPr>
              <a:t>4=&lt;5,-8&gt;</a:t>
            </a:r>
            <a:r>
              <a:rPr lang="en-US" sz="1800" dirty="0">
                <a:solidFill>
                  <a:schemeClr val="tx2"/>
                </a:solidFill>
              </a:rPr>
              <a:t> </a:t>
            </a:r>
          </a:p>
          <a:p>
            <a:pPr>
              <a:lnSpc>
                <a:spcPct val="90000"/>
              </a:lnSpc>
              <a:tabLst>
                <a:tab pos="858838" algn="l"/>
              </a:tabLst>
              <a:defRPr/>
            </a:pPr>
            <a:r>
              <a:rPr lang="en-US" sz="1800" dirty="0"/>
              <a:t>Euclid(</a:t>
            </a:r>
            <a:r>
              <a:rPr lang="en-US" sz="1800" dirty="0">
                <a:solidFill>
                  <a:srgbClr val="FF0000"/>
                </a:solidFill>
              </a:rPr>
              <a:t>5,4</a:t>
            </a:r>
            <a:r>
              <a:rPr lang="en-US" sz="1800" dirty="0"/>
              <a:t>)	</a:t>
            </a:r>
            <a:r>
              <a:rPr lang="en-US" sz="1800" dirty="0">
                <a:solidFill>
                  <a:schemeClr val="accent2"/>
                </a:solidFill>
              </a:rPr>
              <a:t>1= 5 mod 4 = 5 – 4 = </a:t>
            </a:r>
            <a:r>
              <a:rPr lang="en-US" sz="1800" dirty="0"/>
              <a:t>&lt;-3,5&gt; – &lt;5,-8&gt;	</a:t>
            </a:r>
            <a:r>
              <a:rPr lang="en-US" sz="1800" dirty="0">
                <a:solidFill>
                  <a:srgbClr val="FF0000"/>
                </a:solidFill>
              </a:rPr>
              <a:t>1=&lt;-8,13&gt;</a:t>
            </a:r>
            <a:r>
              <a:rPr lang="en-US" sz="1800" dirty="0">
                <a:solidFill>
                  <a:schemeClr val="tx2"/>
                </a:solidFill>
              </a:rPr>
              <a:t> </a:t>
            </a:r>
          </a:p>
          <a:p>
            <a:pPr>
              <a:lnSpc>
                <a:spcPct val="90000"/>
              </a:lnSpc>
              <a:tabLst>
                <a:tab pos="858838" algn="l"/>
              </a:tabLst>
              <a:defRPr/>
            </a:pPr>
            <a:r>
              <a:rPr lang="en-US" sz="1800" dirty="0"/>
              <a:t>Euclid(</a:t>
            </a:r>
            <a:r>
              <a:rPr lang="en-US" sz="1800" dirty="0">
                <a:solidFill>
                  <a:srgbClr val="FF0000"/>
                </a:solidFill>
              </a:rPr>
              <a:t>4,1</a:t>
            </a:r>
            <a:r>
              <a:rPr lang="en-US" sz="1800" dirty="0"/>
              <a:t>)=0, algorithm stops</a:t>
            </a:r>
          </a:p>
          <a:p>
            <a:pPr>
              <a:lnSpc>
                <a:spcPct val="90000"/>
              </a:lnSpc>
              <a:tabLst>
                <a:tab pos="858838" algn="l"/>
              </a:tabLst>
              <a:defRPr/>
            </a:pPr>
            <a:r>
              <a:rPr lang="en-US" sz="1800" dirty="0"/>
              <a:t> gcd (60,37) = 1, and 60*(-8)+37*(13)=1</a:t>
            </a:r>
          </a:p>
          <a:p>
            <a:pPr>
              <a:lnSpc>
                <a:spcPct val="90000"/>
              </a:lnSpc>
              <a:tabLst>
                <a:tab pos="858838" algn="l"/>
              </a:tabLst>
              <a:defRPr/>
            </a:pPr>
            <a:r>
              <a:rPr lang="en-US" sz="1800" dirty="0">
                <a:solidFill>
                  <a:srgbClr val="FF0000"/>
                </a:solidFill>
              </a:rPr>
              <a:t>So d = 13</a:t>
            </a:r>
          </a:p>
          <a:p>
            <a:pPr>
              <a:lnSpc>
                <a:spcPct val="90000"/>
              </a:lnSpc>
              <a:tabLst>
                <a:tab pos="858838" algn="l"/>
              </a:tabLst>
              <a:defRPr/>
            </a:pPr>
            <a:endParaRPr lang="en-US" sz="1800" dirty="0">
              <a:solidFill>
                <a:schemeClr val="tx2"/>
              </a:solidFill>
            </a:endParaRPr>
          </a:p>
          <a:p>
            <a:pPr>
              <a:lnSpc>
                <a:spcPct val="90000"/>
              </a:lnSpc>
              <a:tabLst>
                <a:tab pos="858838" algn="l"/>
              </a:tabLst>
              <a:defRPr/>
            </a:pPr>
            <a:endParaRPr lang="en-US" sz="1800" dirty="0">
              <a:solidFill>
                <a:schemeClr val="tx2"/>
              </a:solidFill>
            </a:endParaRPr>
          </a:p>
          <a:p>
            <a:pPr>
              <a:lnSpc>
                <a:spcPct val="90000"/>
              </a:lnSpc>
              <a:tabLst>
                <a:tab pos="858838" algn="l"/>
              </a:tabLst>
              <a:defRPr/>
            </a:pPr>
            <a:endParaRPr lang="en-US" sz="1800" dirty="0">
              <a:solidFill>
                <a:srgbClr val="00FFCC"/>
              </a:solidFill>
            </a:endParaRPr>
          </a:p>
          <a:p>
            <a:pPr>
              <a:lnSpc>
                <a:spcPct val="90000"/>
              </a:lnSpc>
              <a:tabLst>
                <a:tab pos="858838" algn="l"/>
              </a:tabLst>
              <a:defRPr/>
            </a:pPr>
            <a:r>
              <a:rPr lang="en-US" sz="1800" dirty="0"/>
              <a:t>Euclid(1,0) outputs 		1 = </a:t>
            </a:r>
            <a:r>
              <a:rPr lang="en-US" sz="1800" dirty="0">
                <a:solidFill>
                  <a:srgbClr val="00FFCC"/>
                </a:solidFill>
              </a:rPr>
              <a:t>13</a:t>
            </a:r>
            <a:r>
              <a:rPr lang="en-US" sz="1800" dirty="0"/>
              <a:t>*67 – </a:t>
            </a:r>
            <a:r>
              <a:rPr lang="en-US" sz="1800" dirty="0">
                <a:solidFill>
                  <a:srgbClr val="00FFCC"/>
                </a:solidFill>
              </a:rPr>
              <a:t>30</a:t>
            </a:r>
            <a:r>
              <a:rPr lang="en-US" sz="1800" dirty="0"/>
              <a:t>*29</a:t>
            </a:r>
          </a:p>
          <a:p>
            <a:pPr marL="114300">
              <a:lnSpc>
                <a:spcPct val="115000"/>
              </a:lnSpc>
              <a:spcBef>
                <a:spcPts val="1000"/>
              </a:spcBef>
              <a:buClr>
                <a:srgbClr val="333333"/>
              </a:buClr>
              <a:buSzPts val="1800"/>
            </a:pPr>
            <a:endParaRPr lang="en-US" sz="1600" dirty="0">
              <a:sym typeface="Symbol" pitchFamily="18" charset="2"/>
            </a:endParaRPr>
          </a:p>
          <a:p>
            <a:pPr marL="457200" lvl="0" indent="-342900">
              <a:lnSpc>
                <a:spcPct val="115000"/>
              </a:lnSpc>
              <a:spcBef>
                <a:spcPts val="1000"/>
              </a:spcBef>
              <a:buClr>
                <a:srgbClr val="333333"/>
              </a:buClr>
              <a:buSzPts val="1800"/>
              <a:buChar char="●"/>
            </a:pPr>
            <a:endParaRPr lang="en-US" sz="3200" dirty="0">
              <a:solidFill>
                <a:schemeClr val="tx1"/>
              </a:solidFill>
            </a:endParaRPr>
          </a:p>
        </p:txBody>
      </p:sp>
      <p:sp>
        <p:nvSpPr>
          <p:cNvPr id="186" name="Google Shape;186;p33"/>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lvl="0"/>
            <a:r>
              <a:rPr lang="en-US" sz="2400" b="1" dirty="0">
                <a:solidFill>
                  <a:srgbClr val="333333"/>
                </a:solidFill>
              </a:rPr>
              <a:t>Extended Euclidean Algorithm</a:t>
            </a:r>
            <a:endParaRPr sz="2400" b="1" strike="noStrike" dirty="0">
              <a:solidFill>
                <a:srgbClr val="333333"/>
              </a:solidFill>
              <a:latin typeface="Arial"/>
              <a:ea typeface="Arial"/>
              <a:cs typeface="Arial"/>
              <a:sym typeface="Arial"/>
            </a:endParaRPr>
          </a:p>
        </p:txBody>
      </p:sp>
      <p:sp>
        <p:nvSpPr>
          <p:cNvPr id="187" name="Google Shape;187;p33"/>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216367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p:nvPr/>
        </p:nvSpPr>
        <p:spPr>
          <a:xfrm>
            <a:off x="543634" y="981216"/>
            <a:ext cx="8058900" cy="3957544"/>
          </a:xfrm>
          <a:prstGeom prst="rect">
            <a:avLst/>
          </a:prstGeom>
          <a:noFill/>
          <a:ln>
            <a:noFill/>
          </a:ln>
        </p:spPr>
        <p:txBody>
          <a:bodyPr spcFirstLastPara="1" wrap="square" lIns="0" tIns="0" rIns="0" bIns="0" anchor="t" anchorCtr="0">
            <a:noAutofit/>
          </a:bodyPr>
          <a:lstStyle/>
          <a:p>
            <a:pPr marL="457200" indent="-342900">
              <a:lnSpc>
                <a:spcPct val="115000"/>
              </a:lnSpc>
              <a:spcBef>
                <a:spcPts val="1000"/>
              </a:spcBef>
              <a:buClr>
                <a:srgbClr val="333333"/>
              </a:buClr>
              <a:buSzPts val="1800"/>
              <a:buFont typeface="Arial"/>
              <a:buChar char="●"/>
            </a:pPr>
            <a:r>
              <a:rPr lang="en-US" sz="1600" dirty="0"/>
              <a:t>Sometimes the output of extended Euclidean algorithm for d is a negative number, in that case you have to keep adding d with z until you get to a positive number</a:t>
            </a:r>
            <a:r>
              <a:rPr lang="en-US" sz="1600" dirty="0">
                <a:sym typeface="Symbol" pitchFamily="18" charset="2"/>
              </a:rPr>
              <a:t>.</a:t>
            </a:r>
          </a:p>
          <a:p>
            <a:pPr marL="457200" indent="-342900">
              <a:lnSpc>
                <a:spcPct val="115000"/>
              </a:lnSpc>
              <a:spcBef>
                <a:spcPts val="1000"/>
              </a:spcBef>
              <a:buClr>
                <a:srgbClr val="333333"/>
              </a:buClr>
              <a:buSzPts val="1800"/>
              <a:buFont typeface="Arial"/>
              <a:buChar char="●"/>
            </a:pPr>
            <a:r>
              <a:rPr lang="en-US" sz="1600" dirty="0">
                <a:solidFill>
                  <a:schemeClr val="tx1"/>
                </a:solidFill>
                <a:sym typeface="Symbol" pitchFamily="18" charset="2"/>
              </a:rPr>
              <a:t>In fact for the previous problem we got d =13, we can also find other values for d </a:t>
            </a:r>
          </a:p>
          <a:p>
            <a:pPr marL="114300">
              <a:lnSpc>
                <a:spcPct val="115000"/>
              </a:lnSpc>
              <a:spcBef>
                <a:spcPts val="1000"/>
              </a:spcBef>
              <a:buClr>
                <a:srgbClr val="333333"/>
              </a:buClr>
              <a:buSzPts val="1800"/>
            </a:pPr>
            <a:r>
              <a:rPr lang="en-US" sz="1600" dirty="0">
                <a:solidFill>
                  <a:schemeClr val="tx1"/>
                </a:solidFill>
                <a:sym typeface="Symbol" pitchFamily="18" charset="2"/>
              </a:rPr>
              <a:t>d = 13+z = 73, d= 13+2*z = 133, …</a:t>
            </a:r>
          </a:p>
          <a:p>
            <a:pPr marL="114300">
              <a:lnSpc>
                <a:spcPct val="115000"/>
              </a:lnSpc>
              <a:spcBef>
                <a:spcPts val="1000"/>
              </a:spcBef>
              <a:buClr>
                <a:srgbClr val="333333"/>
              </a:buClr>
              <a:buSzPts val="1800"/>
            </a:pPr>
            <a:endParaRPr lang="en-US" sz="1600" dirty="0">
              <a:solidFill>
                <a:schemeClr val="tx1"/>
              </a:solidFill>
              <a:sym typeface="Symbol" pitchFamily="18" charset="2"/>
            </a:endParaRPr>
          </a:p>
          <a:p>
            <a:pPr marL="400050" indent="-285750">
              <a:lnSpc>
                <a:spcPct val="115000"/>
              </a:lnSpc>
              <a:spcBef>
                <a:spcPts val="1000"/>
              </a:spcBef>
              <a:buClr>
                <a:srgbClr val="333333"/>
              </a:buClr>
              <a:buSzPts val="1800"/>
              <a:buFont typeface="Arial" panose="020B0604020202020204" pitchFamily="34" charset="0"/>
              <a:buChar char="•"/>
            </a:pPr>
            <a:r>
              <a:rPr lang="en-US" sz="1600" dirty="0">
                <a:solidFill>
                  <a:schemeClr val="tx1"/>
                </a:solidFill>
                <a:sym typeface="Symbol" pitchFamily="18" charset="2"/>
              </a:rPr>
              <a:t>You must implement extended Euclidean algorithm in the </a:t>
            </a:r>
            <a:r>
              <a:rPr lang="en-US" sz="1600" dirty="0" err="1">
                <a:solidFill>
                  <a:schemeClr val="tx1"/>
                </a:solidFill>
                <a:sym typeface="Symbol" pitchFamily="18" charset="2"/>
              </a:rPr>
              <a:t>get_d</a:t>
            </a:r>
            <a:r>
              <a:rPr lang="en-US" sz="1600" dirty="0">
                <a:solidFill>
                  <a:schemeClr val="tx1"/>
                </a:solidFill>
                <a:sym typeface="Symbol" pitchFamily="18" charset="2"/>
              </a:rPr>
              <a:t>() function in RSA.py</a:t>
            </a:r>
            <a:endParaRPr lang="en-US" sz="1800" dirty="0">
              <a:solidFill>
                <a:schemeClr val="tx1"/>
              </a:solidFill>
            </a:endParaRPr>
          </a:p>
          <a:p>
            <a:pPr marL="114300">
              <a:lnSpc>
                <a:spcPct val="115000"/>
              </a:lnSpc>
              <a:spcBef>
                <a:spcPts val="1000"/>
              </a:spcBef>
              <a:buClr>
                <a:srgbClr val="333333"/>
              </a:buClr>
              <a:buSzPts val="1800"/>
            </a:pPr>
            <a:endParaRPr lang="en-US" sz="1600" dirty="0">
              <a:sym typeface="Symbol" pitchFamily="18" charset="2"/>
            </a:endParaRPr>
          </a:p>
          <a:p>
            <a:pPr marL="457200" lvl="0" indent="-342900">
              <a:lnSpc>
                <a:spcPct val="115000"/>
              </a:lnSpc>
              <a:spcBef>
                <a:spcPts val="1000"/>
              </a:spcBef>
              <a:buClr>
                <a:srgbClr val="333333"/>
              </a:buClr>
              <a:buSzPts val="1800"/>
              <a:buChar char="●"/>
            </a:pPr>
            <a:endParaRPr lang="en-US" sz="3200" dirty="0">
              <a:solidFill>
                <a:schemeClr val="tx1"/>
              </a:solidFill>
            </a:endParaRPr>
          </a:p>
        </p:txBody>
      </p:sp>
      <p:sp>
        <p:nvSpPr>
          <p:cNvPr id="186" name="Google Shape;186;p33"/>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lvl="0"/>
            <a:r>
              <a:rPr lang="en-US" sz="2400" b="1" dirty="0">
                <a:solidFill>
                  <a:srgbClr val="333333"/>
                </a:solidFill>
              </a:rPr>
              <a:t>Extended Euclidean Algorithm</a:t>
            </a:r>
            <a:endParaRPr sz="2400" b="1" strike="noStrike" dirty="0">
              <a:solidFill>
                <a:srgbClr val="333333"/>
              </a:solidFill>
              <a:latin typeface="Arial"/>
              <a:ea typeface="Arial"/>
              <a:cs typeface="Arial"/>
              <a:sym typeface="Arial"/>
            </a:endParaRPr>
          </a:p>
        </p:txBody>
      </p:sp>
      <p:sp>
        <p:nvSpPr>
          <p:cNvPr id="187" name="Google Shape;187;p33"/>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4096938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p:nvPr/>
        </p:nvSpPr>
        <p:spPr>
          <a:xfrm>
            <a:off x="565075" y="1187950"/>
            <a:ext cx="8058900" cy="3562200"/>
          </a:xfrm>
          <a:prstGeom prst="rect">
            <a:avLst/>
          </a:prstGeom>
          <a:noFill/>
          <a:ln>
            <a:noFill/>
          </a:ln>
        </p:spPr>
        <p:txBody>
          <a:bodyPr spcFirstLastPara="1" wrap="square" lIns="0" tIns="0" rIns="0" bIns="0" anchor="t" anchorCtr="0">
            <a:noAutofit/>
          </a:bodyPr>
          <a:lstStyle/>
          <a:p>
            <a:pPr marL="457200" marR="0" lvl="0" indent="-342900" algn="l" rtl="0">
              <a:lnSpc>
                <a:spcPct val="115000"/>
              </a:lnSpc>
              <a:spcBef>
                <a:spcPts val="0"/>
              </a:spcBef>
              <a:spcAft>
                <a:spcPts val="0"/>
              </a:spcAft>
              <a:buClr>
                <a:srgbClr val="333333"/>
              </a:buClr>
              <a:buSzPts val="1800"/>
              <a:buChar char="●"/>
            </a:pPr>
            <a:r>
              <a:rPr lang="en-US" sz="1800" dirty="0">
                <a:solidFill>
                  <a:srgbClr val="333333"/>
                </a:solidFill>
              </a:rPr>
              <a:t>Learn how to use Linux on the ARM processor of the FPGA</a:t>
            </a:r>
          </a:p>
          <a:p>
            <a:pPr marL="457200" marR="0" lvl="0" indent="-342900" algn="l" rtl="0">
              <a:lnSpc>
                <a:spcPct val="115000"/>
              </a:lnSpc>
              <a:spcBef>
                <a:spcPts val="0"/>
              </a:spcBef>
              <a:spcAft>
                <a:spcPts val="0"/>
              </a:spcAft>
              <a:buClr>
                <a:srgbClr val="333333"/>
              </a:buClr>
              <a:buSzPts val="1800"/>
              <a:buChar char="●"/>
            </a:pPr>
            <a:r>
              <a:rPr lang="en-US" sz="1800" dirty="0">
                <a:solidFill>
                  <a:srgbClr val="333333"/>
                </a:solidFill>
              </a:rPr>
              <a:t>Implementing RSA</a:t>
            </a:r>
          </a:p>
          <a:p>
            <a:pPr marL="457200" marR="0" lvl="0" indent="-342900" algn="l" rtl="0">
              <a:lnSpc>
                <a:spcPct val="115000"/>
              </a:lnSpc>
              <a:spcBef>
                <a:spcPts val="1000"/>
              </a:spcBef>
              <a:spcAft>
                <a:spcPts val="0"/>
              </a:spcAft>
              <a:buClr>
                <a:srgbClr val="333333"/>
              </a:buClr>
              <a:buSzPts val="1800"/>
              <a:buChar char="●"/>
            </a:pPr>
            <a:r>
              <a:rPr lang="en-US" sz="1800" dirty="0">
                <a:solidFill>
                  <a:srgbClr val="333333"/>
                </a:solidFill>
              </a:rPr>
              <a:t>Performing key exchange</a:t>
            </a:r>
          </a:p>
          <a:p>
            <a:pPr marL="457200" marR="0" lvl="0" indent="-342900" algn="l" rtl="0">
              <a:lnSpc>
                <a:spcPct val="115000"/>
              </a:lnSpc>
              <a:spcBef>
                <a:spcPts val="1000"/>
              </a:spcBef>
              <a:spcAft>
                <a:spcPts val="0"/>
              </a:spcAft>
              <a:buClr>
                <a:srgbClr val="333333"/>
              </a:buClr>
              <a:buSzPts val="1800"/>
              <a:buChar char="●"/>
            </a:pPr>
            <a:r>
              <a:rPr lang="en-US" sz="1800" dirty="0">
                <a:solidFill>
                  <a:srgbClr val="333333"/>
                </a:solidFill>
              </a:rPr>
              <a:t>Implementing DES encryption and decryption</a:t>
            </a:r>
          </a:p>
          <a:p>
            <a:pPr marL="457200" marR="0" lvl="0" indent="-342900" algn="l" rtl="0">
              <a:lnSpc>
                <a:spcPct val="115000"/>
              </a:lnSpc>
              <a:spcBef>
                <a:spcPts val="1000"/>
              </a:spcBef>
              <a:spcAft>
                <a:spcPts val="0"/>
              </a:spcAft>
              <a:buClr>
                <a:srgbClr val="333333"/>
              </a:buClr>
              <a:buSzPts val="1800"/>
              <a:buChar char="●"/>
            </a:pPr>
            <a:r>
              <a:rPr lang="en-US" sz="1800" dirty="0">
                <a:solidFill>
                  <a:srgbClr val="FF0000"/>
                </a:solidFill>
              </a:rPr>
              <a:t>Important: Make sure you read all the instructions; we have tried to make sure we cover all possible hurdles in this lab.</a:t>
            </a:r>
          </a:p>
        </p:txBody>
      </p:sp>
      <p:sp>
        <p:nvSpPr>
          <p:cNvPr id="151" name="Google Shape;151;p28"/>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400" b="1">
                <a:solidFill>
                  <a:srgbClr val="333333"/>
                </a:solidFill>
              </a:rPr>
              <a:t>Objectives</a:t>
            </a:r>
            <a:endParaRPr sz="2400" b="1" strike="noStrike">
              <a:solidFill>
                <a:srgbClr val="333333"/>
              </a:solidFill>
              <a:latin typeface="Arial"/>
              <a:ea typeface="Arial"/>
              <a:cs typeface="Arial"/>
              <a:sym typeface="Arial"/>
            </a:endParaRPr>
          </a:p>
        </p:txBody>
      </p:sp>
      <p:sp>
        <p:nvSpPr>
          <p:cNvPr id="152" name="Google Shape;152;p28"/>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1362656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p:nvPr/>
        </p:nvSpPr>
        <p:spPr>
          <a:xfrm>
            <a:off x="565075" y="1187950"/>
            <a:ext cx="8058900" cy="3562200"/>
          </a:xfrm>
          <a:prstGeom prst="rect">
            <a:avLst/>
          </a:prstGeom>
          <a:noFill/>
          <a:ln>
            <a:noFill/>
          </a:ln>
        </p:spPr>
        <p:txBody>
          <a:bodyPr spcFirstLastPara="1" wrap="square" lIns="0" tIns="0" rIns="0" bIns="0" anchor="t" anchorCtr="0">
            <a:noAutofit/>
          </a:bodyPr>
          <a:lstStyle/>
          <a:p>
            <a:pPr marL="457200" lvl="0" indent="-342900">
              <a:lnSpc>
                <a:spcPct val="115000"/>
              </a:lnSpc>
              <a:spcBef>
                <a:spcPts val="1000"/>
              </a:spcBef>
              <a:buClr>
                <a:srgbClr val="333333"/>
              </a:buClr>
              <a:buSzPts val="1800"/>
              <a:buChar char="●"/>
            </a:pPr>
            <a:r>
              <a:rPr lang="en-US" sz="1800" dirty="0">
                <a:solidFill>
                  <a:srgbClr val="333333"/>
                </a:solidFill>
              </a:rPr>
              <a:t>You need to run some commands with sudo privilege</a:t>
            </a:r>
          </a:p>
          <a:p>
            <a:pPr marL="457200" lvl="0" indent="-342900">
              <a:lnSpc>
                <a:spcPct val="115000"/>
              </a:lnSpc>
              <a:spcBef>
                <a:spcPts val="1000"/>
              </a:spcBef>
              <a:buClr>
                <a:srgbClr val="333333"/>
              </a:buClr>
              <a:buSzPts val="1800"/>
              <a:buChar char="●"/>
            </a:pPr>
            <a:r>
              <a:rPr lang="en-US" sz="1800" dirty="0">
                <a:solidFill>
                  <a:srgbClr val="333333"/>
                </a:solidFill>
              </a:rPr>
              <a:t>You will get error when trying to do that (sudo command)</a:t>
            </a:r>
          </a:p>
          <a:p>
            <a:pPr marL="457200" lvl="0" indent="-342900">
              <a:lnSpc>
                <a:spcPct val="115000"/>
              </a:lnSpc>
              <a:spcBef>
                <a:spcPts val="1000"/>
              </a:spcBef>
              <a:buClr>
                <a:srgbClr val="333333"/>
              </a:buClr>
              <a:buSzPts val="1800"/>
              <a:buChar char="●"/>
            </a:pPr>
            <a:r>
              <a:rPr lang="en-US" sz="1800" dirty="0">
                <a:solidFill>
                  <a:srgbClr val="333333"/>
                </a:solidFill>
              </a:rPr>
              <a:t>You need to modify some of the host names</a:t>
            </a:r>
          </a:p>
          <a:p>
            <a:pPr marL="457200" lvl="0" indent="-342900">
              <a:lnSpc>
                <a:spcPct val="115000"/>
              </a:lnSpc>
              <a:spcBef>
                <a:spcPts val="1000"/>
              </a:spcBef>
              <a:buClr>
                <a:srgbClr val="333333"/>
              </a:buClr>
              <a:buSzPts val="1800"/>
              <a:buChar char="●"/>
            </a:pPr>
            <a:r>
              <a:rPr lang="en-US" sz="1800" dirty="0">
                <a:solidFill>
                  <a:srgbClr val="333333"/>
                </a:solidFill>
              </a:rPr>
              <a:t>On the board Linux terminal run sudo nano /</a:t>
            </a:r>
            <a:r>
              <a:rPr lang="en-US" sz="1800" dirty="0" err="1">
                <a:solidFill>
                  <a:srgbClr val="333333"/>
                </a:solidFill>
              </a:rPr>
              <a:t>etc</a:t>
            </a:r>
            <a:r>
              <a:rPr lang="en-US" sz="1800" dirty="0">
                <a:solidFill>
                  <a:srgbClr val="333333"/>
                </a:solidFill>
              </a:rPr>
              <a:t>/hosts</a:t>
            </a:r>
          </a:p>
          <a:p>
            <a:pPr marL="457200" lvl="0" indent="-342900">
              <a:lnSpc>
                <a:spcPct val="115000"/>
              </a:lnSpc>
              <a:spcBef>
                <a:spcPts val="1000"/>
              </a:spcBef>
              <a:buClr>
                <a:srgbClr val="333333"/>
              </a:buClr>
              <a:buSzPts val="1800"/>
              <a:buChar char="●"/>
            </a:pPr>
            <a:r>
              <a:rPr lang="en-US" sz="1800" dirty="0">
                <a:solidFill>
                  <a:srgbClr val="333333"/>
                </a:solidFill>
              </a:rPr>
              <a:t>One of the lines looks like this : 127.0.1.1 </a:t>
            </a:r>
            <a:r>
              <a:rPr lang="en-US" sz="1800" dirty="0" err="1">
                <a:solidFill>
                  <a:srgbClr val="333333"/>
                </a:solidFill>
              </a:rPr>
              <a:t>arm.localdomain</a:t>
            </a:r>
            <a:r>
              <a:rPr lang="en-US" sz="1800" dirty="0">
                <a:solidFill>
                  <a:srgbClr val="333333"/>
                </a:solidFill>
              </a:rPr>
              <a:t> arm</a:t>
            </a:r>
          </a:p>
          <a:p>
            <a:pPr marL="457200" lvl="0" indent="-342900">
              <a:lnSpc>
                <a:spcPct val="115000"/>
              </a:lnSpc>
              <a:spcBef>
                <a:spcPts val="1000"/>
              </a:spcBef>
              <a:buClr>
                <a:srgbClr val="333333"/>
              </a:buClr>
              <a:buSzPts val="1800"/>
              <a:buChar char="●"/>
            </a:pPr>
            <a:r>
              <a:rPr lang="en-US" sz="1800" dirty="0">
                <a:solidFill>
                  <a:srgbClr val="333333"/>
                </a:solidFill>
              </a:rPr>
              <a:t>Change it to this: 127.0.0.1 DE1_SoC</a:t>
            </a:r>
          </a:p>
          <a:p>
            <a:pPr marL="457200" lvl="0" indent="-342900">
              <a:lnSpc>
                <a:spcPct val="115000"/>
              </a:lnSpc>
              <a:spcBef>
                <a:spcPts val="1000"/>
              </a:spcBef>
              <a:buClr>
                <a:srgbClr val="333333"/>
              </a:buClr>
              <a:buSzPts val="1800"/>
              <a:buChar char="●"/>
            </a:pPr>
            <a:r>
              <a:rPr lang="en-US" sz="1800" dirty="0">
                <a:solidFill>
                  <a:srgbClr val="333333"/>
                </a:solidFill>
              </a:rPr>
              <a:t>Then save it</a:t>
            </a:r>
          </a:p>
          <a:p>
            <a:pPr marL="457200" lvl="0" indent="-342900">
              <a:lnSpc>
                <a:spcPct val="115000"/>
              </a:lnSpc>
              <a:spcBef>
                <a:spcPts val="1000"/>
              </a:spcBef>
              <a:buClr>
                <a:srgbClr val="333333"/>
              </a:buClr>
              <a:buSzPts val="1800"/>
              <a:buChar char="●"/>
            </a:pPr>
            <a:r>
              <a:rPr lang="en-US" sz="1800" dirty="0">
                <a:solidFill>
                  <a:srgbClr val="333333"/>
                </a:solidFill>
              </a:rPr>
              <a:t>After that, you will be able to run sudo commands</a:t>
            </a:r>
          </a:p>
          <a:p>
            <a:pPr marL="457200" lvl="0" indent="-342900">
              <a:lnSpc>
                <a:spcPct val="115000"/>
              </a:lnSpc>
              <a:spcBef>
                <a:spcPts val="1000"/>
              </a:spcBef>
              <a:buClr>
                <a:srgbClr val="333333"/>
              </a:buClr>
              <a:buSzPts val="1800"/>
              <a:buChar char="●"/>
            </a:pPr>
            <a:endParaRPr lang="en-US" sz="1800" dirty="0">
              <a:solidFill>
                <a:schemeClr val="tx1"/>
              </a:solidFill>
            </a:endParaRPr>
          </a:p>
          <a:p>
            <a:pPr marL="457200" lvl="0" indent="-342900">
              <a:lnSpc>
                <a:spcPct val="115000"/>
              </a:lnSpc>
              <a:spcBef>
                <a:spcPts val="1000"/>
              </a:spcBef>
              <a:buClr>
                <a:srgbClr val="333333"/>
              </a:buClr>
              <a:buSzPts val="1800"/>
              <a:buChar char="●"/>
            </a:pPr>
            <a:endParaRPr lang="en-US" sz="1800" dirty="0">
              <a:solidFill>
                <a:srgbClr val="333333"/>
              </a:solidFill>
            </a:endParaRPr>
          </a:p>
          <a:p>
            <a:pPr marL="457200" lvl="0" indent="-342900">
              <a:lnSpc>
                <a:spcPct val="115000"/>
              </a:lnSpc>
              <a:spcBef>
                <a:spcPts val="1000"/>
              </a:spcBef>
              <a:buClr>
                <a:srgbClr val="333333"/>
              </a:buClr>
              <a:buSzPts val="1800"/>
              <a:buChar char="●"/>
            </a:pPr>
            <a:endParaRPr lang="en-US" sz="1800" dirty="0">
              <a:solidFill>
                <a:srgbClr val="333333"/>
              </a:solidFill>
            </a:endParaRPr>
          </a:p>
        </p:txBody>
      </p:sp>
      <p:sp>
        <p:nvSpPr>
          <p:cNvPr id="186" name="Google Shape;186;p33"/>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lvl="0"/>
            <a:r>
              <a:rPr lang="en-US" sz="2400" b="1" dirty="0">
                <a:solidFill>
                  <a:srgbClr val="333333"/>
                </a:solidFill>
              </a:rPr>
              <a:t>Fix hostname (important)</a:t>
            </a:r>
            <a:endParaRPr sz="2400" b="1" strike="noStrike" dirty="0">
              <a:solidFill>
                <a:srgbClr val="333333"/>
              </a:solidFill>
              <a:latin typeface="Arial"/>
              <a:ea typeface="Arial"/>
              <a:cs typeface="Arial"/>
              <a:sym typeface="Arial"/>
            </a:endParaRPr>
          </a:p>
        </p:txBody>
      </p:sp>
      <p:sp>
        <p:nvSpPr>
          <p:cNvPr id="187" name="Google Shape;187;p33"/>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2783902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p:nvPr/>
        </p:nvSpPr>
        <p:spPr>
          <a:xfrm>
            <a:off x="565075" y="1187950"/>
            <a:ext cx="8058900" cy="3562200"/>
          </a:xfrm>
          <a:prstGeom prst="rect">
            <a:avLst/>
          </a:prstGeom>
          <a:noFill/>
          <a:ln>
            <a:noFill/>
          </a:ln>
        </p:spPr>
        <p:txBody>
          <a:bodyPr spcFirstLastPara="1" wrap="square" lIns="0" tIns="0" rIns="0" bIns="0" anchor="t" anchorCtr="0">
            <a:noAutofit/>
          </a:bodyPr>
          <a:lstStyle/>
          <a:p>
            <a:pPr marL="457200" marR="0" lvl="0" indent="-342900" algn="l" rtl="0">
              <a:lnSpc>
                <a:spcPct val="115000"/>
              </a:lnSpc>
              <a:spcBef>
                <a:spcPts val="0"/>
              </a:spcBef>
              <a:spcAft>
                <a:spcPts val="0"/>
              </a:spcAft>
              <a:buClr>
                <a:srgbClr val="333333"/>
              </a:buClr>
              <a:buSzPts val="1800"/>
              <a:buFont typeface="Arial"/>
              <a:buChar char="●"/>
            </a:pPr>
            <a:r>
              <a:rPr lang="en-US" sz="1800" dirty="0">
                <a:solidFill>
                  <a:srgbClr val="333333"/>
                </a:solidFill>
              </a:rPr>
              <a:t>In this part, you will implement the DES encryption algorithm. </a:t>
            </a:r>
          </a:p>
          <a:p>
            <a:pPr marL="457200" marR="0" lvl="0" indent="-342900" algn="l" rtl="0">
              <a:lnSpc>
                <a:spcPct val="115000"/>
              </a:lnSpc>
              <a:spcBef>
                <a:spcPts val="0"/>
              </a:spcBef>
              <a:spcAft>
                <a:spcPts val="0"/>
              </a:spcAft>
              <a:buClr>
                <a:srgbClr val="333333"/>
              </a:buClr>
              <a:buSzPts val="1800"/>
              <a:buFont typeface="Arial"/>
              <a:buChar char="●"/>
            </a:pPr>
            <a:r>
              <a:rPr lang="en-US" sz="1800" dirty="0">
                <a:solidFill>
                  <a:srgbClr val="333333"/>
                </a:solidFill>
              </a:rPr>
              <a:t>You can start by reviewing DES </a:t>
            </a:r>
          </a:p>
          <a:p>
            <a:pPr marL="457200" marR="0" lvl="0" indent="-342900" algn="l" rtl="0">
              <a:lnSpc>
                <a:spcPct val="115000"/>
              </a:lnSpc>
              <a:spcBef>
                <a:spcPts val="0"/>
              </a:spcBef>
              <a:spcAft>
                <a:spcPts val="0"/>
              </a:spcAft>
              <a:buClr>
                <a:srgbClr val="333333"/>
              </a:buClr>
              <a:buSzPts val="1800"/>
              <a:buFont typeface="Arial"/>
              <a:buChar char="●"/>
            </a:pPr>
            <a:r>
              <a:rPr lang="en-US" sz="1800" dirty="0">
                <a:solidFill>
                  <a:srgbClr val="333333"/>
                </a:solidFill>
              </a:rPr>
              <a:t>This link gives a practical step-by-step explanation of DES</a:t>
            </a:r>
          </a:p>
          <a:p>
            <a:pPr marL="114300" lvl="0">
              <a:lnSpc>
                <a:spcPct val="115000"/>
              </a:lnSpc>
              <a:buClr>
                <a:srgbClr val="333333"/>
              </a:buClr>
              <a:buSzPts val="1800"/>
            </a:pPr>
            <a:r>
              <a:rPr lang="en-US" sz="1800" dirty="0">
                <a:hlinkClick r:id="rId3"/>
              </a:rPr>
              <a:t>http://page.math.tu-berlin.de/~kant/teaching/hess/krypto-ws2006/des.htm</a:t>
            </a:r>
            <a:endParaRPr lang="en-US" sz="1800" dirty="0">
              <a:solidFill>
                <a:srgbClr val="333333"/>
              </a:solidFill>
            </a:endParaRPr>
          </a:p>
          <a:p>
            <a:pPr marL="457200" marR="0" lvl="0" indent="-342900" algn="l" rtl="0">
              <a:lnSpc>
                <a:spcPct val="115000"/>
              </a:lnSpc>
              <a:spcBef>
                <a:spcPts val="0"/>
              </a:spcBef>
              <a:spcAft>
                <a:spcPts val="0"/>
              </a:spcAft>
              <a:buClr>
                <a:srgbClr val="333333"/>
              </a:buClr>
              <a:buSzPts val="1800"/>
              <a:buFont typeface="Arial"/>
              <a:buChar char="●"/>
            </a:pPr>
            <a:r>
              <a:rPr lang="en-US" sz="1800" dirty="0">
                <a:solidFill>
                  <a:srgbClr val="333333"/>
                </a:solidFill>
              </a:rPr>
              <a:t>Remember that the board Linux does not have NumPy installed so you need to implement every function with basic data structures (e.g. list)</a:t>
            </a:r>
          </a:p>
          <a:p>
            <a:pPr marL="457200" marR="0" lvl="0" indent="-342900" algn="l" rtl="0">
              <a:lnSpc>
                <a:spcPct val="115000"/>
              </a:lnSpc>
              <a:spcBef>
                <a:spcPts val="0"/>
              </a:spcBef>
              <a:spcAft>
                <a:spcPts val="0"/>
              </a:spcAft>
              <a:buClr>
                <a:srgbClr val="333333"/>
              </a:buClr>
              <a:buSzPts val="1800"/>
              <a:buFont typeface="Arial"/>
              <a:buChar char="●"/>
            </a:pPr>
            <a:r>
              <a:rPr lang="en-US" sz="1800" dirty="0">
                <a:solidFill>
                  <a:srgbClr val="333333"/>
                </a:solidFill>
              </a:rPr>
              <a:t>Sufficient explanation is given in the accompanied Python files to help you complete the implementation</a:t>
            </a:r>
          </a:p>
          <a:p>
            <a:pPr marL="457200" marR="0" lvl="0" indent="-342900" algn="l" rtl="0">
              <a:lnSpc>
                <a:spcPct val="115000"/>
              </a:lnSpc>
              <a:spcBef>
                <a:spcPts val="0"/>
              </a:spcBef>
              <a:spcAft>
                <a:spcPts val="0"/>
              </a:spcAft>
              <a:buClr>
                <a:srgbClr val="333333"/>
              </a:buClr>
              <a:buSzPts val="1800"/>
              <a:buFont typeface="Arial"/>
              <a:buChar char="●"/>
            </a:pPr>
            <a:endParaRPr sz="1800" dirty="0">
              <a:solidFill>
                <a:srgbClr val="333333"/>
              </a:solidFill>
            </a:endParaRPr>
          </a:p>
        </p:txBody>
      </p:sp>
      <p:sp>
        <p:nvSpPr>
          <p:cNvPr id="186" name="Google Shape;186;p33"/>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400" b="1" dirty="0">
                <a:solidFill>
                  <a:srgbClr val="333333"/>
                </a:solidFill>
              </a:rPr>
              <a:t>Part 2 – Implement DES</a:t>
            </a:r>
            <a:endParaRPr sz="2400" b="1" strike="noStrike" dirty="0">
              <a:solidFill>
                <a:srgbClr val="333333"/>
              </a:solidFill>
              <a:latin typeface="Arial"/>
              <a:ea typeface="Arial"/>
              <a:cs typeface="Arial"/>
              <a:sym typeface="Arial"/>
            </a:endParaRPr>
          </a:p>
        </p:txBody>
      </p:sp>
      <p:sp>
        <p:nvSpPr>
          <p:cNvPr id="187" name="Google Shape;187;p33"/>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1141131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p:nvPr/>
        </p:nvSpPr>
        <p:spPr>
          <a:xfrm>
            <a:off x="565075" y="1187950"/>
            <a:ext cx="8058900" cy="3562200"/>
          </a:xfrm>
          <a:prstGeom prst="rect">
            <a:avLst/>
          </a:prstGeom>
          <a:noFill/>
          <a:ln>
            <a:noFill/>
          </a:ln>
        </p:spPr>
        <p:txBody>
          <a:bodyPr spcFirstLastPara="1" wrap="square" lIns="0" tIns="0" rIns="0" bIns="0" anchor="t" anchorCtr="0">
            <a:noAutofit/>
          </a:bodyPr>
          <a:lstStyle/>
          <a:p>
            <a:pPr marL="457200" marR="0" lvl="0" indent="-342900" algn="l" rtl="0">
              <a:lnSpc>
                <a:spcPct val="115000"/>
              </a:lnSpc>
              <a:spcBef>
                <a:spcPts val="0"/>
              </a:spcBef>
              <a:spcAft>
                <a:spcPts val="0"/>
              </a:spcAft>
              <a:buClr>
                <a:srgbClr val="333333"/>
              </a:buClr>
              <a:buSzPts val="1800"/>
              <a:buFont typeface="Arial"/>
              <a:buChar char="●"/>
            </a:pPr>
            <a:r>
              <a:rPr lang="en-US" sz="1800" dirty="0">
                <a:solidFill>
                  <a:srgbClr val="333333"/>
                </a:solidFill>
              </a:rPr>
              <a:t>Go to the des.py file in the code folder, it is implemented as a class. Implement the following functions in des.py</a:t>
            </a:r>
          </a:p>
          <a:p>
            <a:pPr marL="457200" marR="0" lvl="0" indent="-342900" algn="l" rtl="0">
              <a:lnSpc>
                <a:spcPct val="115000"/>
              </a:lnSpc>
              <a:spcBef>
                <a:spcPts val="0"/>
              </a:spcBef>
              <a:spcAft>
                <a:spcPts val="0"/>
              </a:spcAft>
              <a:buClr>
                <a:srgbClr val="333333"/>
              </a:buClr>
              <a:buSzPts val="1800"/>
              <a:buFont typeface="+mj-lt"/>
              <a:buAutoNum type="arabicPeriod"/>
            </a:pPr>
            <a:r>
              <a:rPr lang="en-US" sz="1800" dirty="0">
                <a:solidFill>
                  <a:srgbClr val="333333"/>
                </a:solidFill>
              </a:rPr>
              <a:t>Implement </a:t>
            </a:r>
            <a:r>
              <a:rPr lang="en-US" sz="1800" dirty="0" err="1">
                <a:solidFill>
                  <a:srgbClr val="FF0000"/>
                </a:solidFill>
              </a:rPr>
              <a:t>compute_s_box</a:t>
            </a:r>
            <a:r>
              <a:rPr lang="en-US" sz="1800" dirty="0">
                <a:solidFill>
                  <a:srgbClr val="FF0000"/>
                </a:solidFill>
              </a:rPr>
              <a:t>() </a:t>
            </a:r>
            <a:r>
              <a:rPr lang="en-US" sz="1800" dirty="0">
                <a:solidFill>
                  <a:srgbClr val="333333"/>
                </a:solidFill>
              </a:rPr>
              <a:t>function which returns the binary value for the 4-bit output of the S-box based on the 6-bit input block. This function returns a string, for example the input is ‘101010’ and the output is ‘1100’ (you can use </a:t>
            </a:r>
            <a:r>
              <a:rPr lang="en-US" sz="1800" dirty="0" err="1">
                <a:solidFill>
                  <a:srgbClr val="333333"/>
                </a:solidFill>
              </a:rPr>
              <a:t>binvalue</a:t>
            </a:r>
            <a:r>
              <a:rPr lang="en-US" sz="1800" dirty="0">
                <a:solidFill>
                  <a:srgbClr val="333333"/>
                </a:solidFill>
              </a:rPr>
              <a:t>() function from des.py!)</a:t>
            </a:r>
          </a:p>
          <a:p>
            <a:pPr marL="457200" marR="0" lvl="0" indent="-342900" algn="l" rtl="0">
              <a:lnSpc>
                <a:spcPct val="115000"/>
              </a:lnSpc>
              <a:spcBef>
                <a:spcPts val="0"/>
              </a:spcBef>
              <a:spcAft>
                <a:spcPts val="0"/>
              </a:spcAft>
              <a:buClr>
                <a:srgbClr val="333333"/>
              </a:buClr>
              <a:buSzPts val="1800"/>
              <a:buFont typeface="+mj-lt"/>
              <a:buAutoNum type="arabicPeriod"/>
            </a:pPr>
            <a:r>
              <a:rPr lang="en-US" sz="1800">
                <a:solidFill>
                  <a:schemeClr val="tx1"/>
                </a:solidFill>
              </a:rPr>
              <a:t>Implement </a:t>
            </a:r>
            <a:r>
              <a:rPr lang="en-US" sz="1800" dirty="0">
                <a:solidFill>
                  <a:srgbClr val="FF0000"/>
                </a:solidFill>
              </a:rPr>
              <a:t>substitute()</a:t>
            </a:r>
            <a:r>
              <a:rPr lang="en-US" sz="1800" dirty="0">
                <a:solidFill>
                  <a:schemeClr val="tx1"/>
                </a:solidFill>
              </a:rPr>
              <a:t> function which accepts </a:t>
            </a:r>
            <a:r>
              <a:rPr lang="en-US" sz="1800" dirty="0" err="1">
                <a:solidFill>
                  <a:schemeClr val="tx1"/>
                </a:solidFill>
              </a:rPr>
              <a:t>d_e</a:t>
            </a:r>
            <a:r>
              <a:rPr lang="en-US" sz="1800" dirty="0">
                <a:solidFill>
                  <a:schemeClr val="tx1"/>
                </a:solidFill>
              </a:rPr>
              <a:t>, a string of 48 bits and returns another list which is substituted using the S_BOX</a:t>
            </a:r>
          </a:p>
        </p:txBody>
      </p:sp>
      <p:sp>
        <p:nvSpPr>
          <p:cNvPr id="186" name="Google Shape;186;p33"/>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400" b="1" dirty="0">
                <a:solidFill>
                  <a:srgbClr val="333333"/>
                </a:solidFill>
              </a:rPr>
              <a:t>Part 2 – Implement DES</a:t>
            </a:r>
            <a:endParaRPr sz="2400" b="1" strike="noStrike" dirty="0">
              <a:solidFill>
                <a:srgbClr val="333333"/>
              </a:solidFill>
              <a:latin typeface="Arial"/>
              <a:ea typeface="Arial"/>
              <a:cs typeface="Arial"/>
              <a:sym typeface="Arial"/>
            </a:endParaRPr>
          </a:p>
        </p:txBody>
      </p:sp>
      <p:sp>
        <p:nvSpPr>
          <p:cNvPr id="187" name="Google Shape;187;p33"/>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3094100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p:nvPr/>
        </p:nvSpPr>
        <p:spPr>
          <a:xfrm>
            <a:off x="565075" y="1187950"/>
            <a:ext cx="8058900" cy="3562200"/>
          </a:xfrm>
          <a:prstGeom prst="rect">
            <a:avLst/>
          </a:prstGeom>
          <a:noFill/>
          <a:ln>
            <a:noFill/>
          </a:ln>
        </p:spPr>
        <p:txBody>
          <a:bodyPr spcFirstLastPara="1" wrap="square" lIns="0" tIns="0" rIns="0" bIns="0" anchor="t" anchorCtr="0">
            <a:noAutofit/>
          </a:bodyPr>
          <a:lstStyle/>
          <a:p>
            <a:pPr marL="457200" lvl="0" indent="-342900">
              <a:lnSpc>
                <a:spcPct val="115000"/>
              </a:lnSpc>
              <a:spcBef>
                <a:spcPts val="1000"/>
              </a:spcBef>
              <a:buClr>
                <a:srgbClr val="333333"/>
              </a:buClr>
              <a:buSzPts val="1800"/>
              <a:buChar char="●"/>
            </a:pPr>
            <a:r>
              <a:rPr lang="en-US" dirty="0">
                <a:solidFill>
                  <a:srgbClr val="333333"/>
                </a:solidFill>
              </a:rPr>
              <a:t>This is the main code that you will run during the demo. No need to write any function here</a:t>
            </a:r>
          </a:p>
          <a:p>
            <a:pPr marL="457200" lvl="0" indent="-342900">
              <a:lnSpc>
                <a:spcPct val="115000"/>
              </a:lnSpc>
              <a:spcBef>
                <a:spcPts val="1000"/>
              </a:spcBef>
              <a:buClr>
                <a:srgbClr val="333333"/>
              </a:buClr>
              <a:buSzPts val="1800"/>
              <a:buChar char="●"/>
            </a:pPr>
            <a:r>
              <a:rPr lang="en-US" dirty="0">
                <a:solidFill>
                  <a:srgbClr val="333333"/>
                </a:solidFill>
              </a:rPr>
              <a:t>There are two variables p and q. Each group will need to find their corresponding p and q values from the Prime_numbes.xlsx project file</a:t>
            </a:r>
          </a:p>
          <a:p>
            <a:pPr marL="400050" lvl="6" indent="-285750">
              <a:lnSpc>
                <a:spcPct val="115000"/>
              </a:lnSpc>
              <a:spcBef>
                <a:spcPts val="1000"/>
              </a:spcBef>
              <a:buClr>
                <a:srgbClr val="333333"/>
              </a:buClr>
              <a:buSzPts val="1800"/>
              <a:buFont typeface="Arial" panose="020B0604020202020204" pitchFamily="34" charset="0"/>
              <a:buChar char="•"/>
            </a:pPr>
            <a:r>
              <a:rPr lang="en-US">
                <a:solidFill>
                  <a:srgbClr val="333333"/>
                </a:solidFill>
              </a:rPr>
              <a:t>	group numbers </a:t>
            </a:r>
            <a:r>
              <a:rPr lang="en-US" dirty="0">
                <a:solidFill>
                  <a:srgbClr val="333333"/>
                </a:solidFill>
              </a:rPr>
              <a:t>can be found in the online spreadsheet (</a:t>
            </a:r>
            <a:r>
              <a:rPr lang="en-US" dirty="0">
                <a:solidFill>
                  <a:srgbClr val="333333"/>
                </a:solidFill>
                <a:hlinkClick r:id="rId3"/>
              </a:rPr>
              <a:t>here</a:t>
            </a:r>
            <a:r>
              <a:rPr lang="en-US" dirty="0">
                <a:solidFill>
                  <a:srgbClr val="333333"/>
                </a:solidFill>
              </a:rPr>
              <a:t>)</a:t>
            </a:r>
          </a:p>
          <a:p>
            <a:pPr marL="457200" lvl="0" indent="-342900">
              <a:lnSpc>
                <a:spcPct val="115000"/>
              </a:lnSpc>
              <a:spcBef>
                <a:spcPts val="1000"/>
              </a:spcBef>
              <a:buClr>
                <a:srgbClr val="333333"/>
              </a:buClr>
              <a:buSzPts val="1800"/>
              <a:buChar char="●"/>
            </a:pPr>
            <a:r>
              <a:rPr lang="en-US" dirty="0">
                <a:solidFill>
                  <a:srgbClr val="FF0000"/>
                </a:solidFill>
              </a:rPr>
              <a:t>Again! Use python3 and not python or python2</a:t>
            </a:r>
          </a:p>
          <a:p>
            <a:pPr marL="457200" lvl="0" indent="-342900">
              <a:lnSpc>
                <a:spcPct val="115000"/>
              </a:lnSpc>
              <a:spcBef>
                <a:spcPts val="1000"/>
              </a:spcBef>
              <a:buClr>
                <a:srgbClr val="333333"/>
              </a:buClr>
              <a:buSzPts val="1800"/>
              <a:buChar char="●"/>
            </a:pPr>
            <a:r>
              <a:rPr lang="en-US" dirty="0">
                <a:solidFill>
                  <a:srgbClr val="333333"/>
                </a:solidFill>
              </a:rPr>
              <a:t>The main code will ask for an 8-character DES key from you, perform RSA encryption and decryption on the key, and will also perform DES encryption and decryption on the penguin.jpg image (project file)</a:t>
            </a:r>
          </a:p>
          <a:p>
            <a:pPr marL="457200" lvl="0" indent="-342900">
              <a:lnSpc>
                <a:spcPct val="115000"/>
              </a:lnSpc>
              <a:spcBef>
                <a:spcPts val="1000"/>
              </a:spcBef>
              <a:buClr>
                <a:srgbClr val="333333"/>
              </a:buClr>
              <a:buSzPts val="1800"/>
              <a:buChar char="●"/>
            </a:pPr>
            <a:r>
              <a:rPr lang="en-US" dirty="0">
                <a:solidFill>
                  <a:srgbClr val="333333"/>
                </a:solidFill>
              </a:rPr>
              <a:t>Successful implementation of RSA will result in correct key in the command line.</a:t>
            </a:r>
          </a:p>
          <a:p>
            <a:pPr marL="457200" lvl="0" indent="-342900">
              <a:lnSpc>
                <a:spcPct val="115000"/>
              </a:lnSpc>
              <a:spcBef>
                <a:spcPts val="1000"/>
              </a:spcBef>
              <a:buClr>
                <a:srgbClr val="333333"/>
              </a:buClr>
              <a:buSzPts val="1800"/>
              <a:buChar char="●"/>
            </a:pPr>
            <a:r>
              <a:rPr lang="en-US" dirty="0">
                <a:solidFill>
                  <a:srgbClr val="333333"/>
                </a:solidFill>
              </a:rPr>
              <a:t>Successful implementation of DES will result in a penguin_decrypted.jpg image that can be opened in your PC as a JPEG image similar to penguin.jpg</a:t>
            </a:r>
            <a:endParaRPr lang="en-US" dirty="0">
              <a:solidFill>
                <a:srgbClr val="FF0000"/>
              </a:solidFill>
            </a:endParaRPr>
          </a:p>
          <a:p>
            <a:pPr marL="457200" lvl="0" indent="-342900">
              <a:lnSpc>
                <a:spcPct val="115000"/>
              </a:lnSpc>
              <a:spcBef>
                <a:spcPts val="1000"/>
              </a:spcBef>
              <a:buClr>
                <a:srgbClr val="333333"/>
              </a:buClr>
              <a:buSzPts val="1800"/>
              <a:buChar char="●"/>
            </a:pPr>
            <a:endParaRPr lang="en-US" dirty="0">
              <a:solidFill>
                <a:srgbClr val="333333"/>
              </a:solidFill>
            </a:endParaRPr>
          </a:p>
          <a:p>
            <a:pPr marL="457200" lvl="0" indent="-342900">
              <a:lnSpc>
                <a:spcPct val="115000"/>
              </a:lnSpc>
              <a:spcBef>
                <a:spcPts val="1000"/>
              </a:spcBef>
              <a:buClr>
                <a:srgbClr val="333333"/>
              </a:buClr>
              <a:buSzPts val="1800"/>
              <a:buChar char="●"/>
            </a:pPr>
            <a:endParaRPr lang="en-US" dirty="0">
              <a:solidFill>
                <a:schemeClr val="tx1"/>
              </a:solidFill>
            </a:endParaRPr>
          </a:p>
          <a:p>
            <a:pPr marL="457200" lvl="0" indent="-342900">
              <a:lnSpc>
                <a:spcPct val="115000"/>
              </a:lnSpc>
              <a:spcBef>
                <a:spcPts val="1000"/>
              </a:spcBef>
              <a:buClr>
                <a:srgbClr val="333333"/>
              </a:buClr>
              <a:buSzPts val="1800"/>
              <a:buChar char="●"/>
            </a:pPr>
            <a:endParaRPr lang="en-US" dirty="0">
              <a:solidFill>
                <a:srgbClr val="333333"/>
              </a:solidFill>
            </a:endParaRPr>
          </a:p>
          <a:p>
            <a:pPr marL="457200" lvl="0" indent="-342900">
              <a:lnSpc>
                <a:spcPct val="115000"/>
              </a:lnSpc>
              <a:spcBef>
                <a:spcPts val="1000"/>
              </a:spcBef>
              <a:buClr>
                <a:srgbClr val="333333"/>
              </a:buClr>
              <a:buSzPts val="1800"/>
              <a:buChar char="●"/>
            </a:pPr>
            <a:endParaRPr lang="en-US" dirty="0">
              <a:solidFill>
                <a:srgbClr val="333333"/>
              </a:solidFill>
            </a:endParaRPr>
          </a:p>
        </p:txBody>
      </p:sp>
      <p:sp>
        <p:nvSpPr>
          <p:cNvPr id="186" name="Google Shape;186;p33"/>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lvl="0"/>
            <a:r>
              <a:rPr lang="en-US" sz="2400" b="1" dirty="0">
                <a:solidFill>
                  <a:srgbClr val="333333"/>
                </a:solidFill>
              </a:rPr>
              <a:t>Part 3 – The main code</a:t>
            </a:r>
            <a:endParaRPr sz="2400" b="1" strike="noStrike" dirty="0">
              <a:solidFill>
                <a:srgbClr val="333333"/>
              </a:solidFill>
              <a:latin typeface="Arial"/>
              <a:ea typeface="Arial"/>
              <a:cs typeface="Arial"/>
              <a:sym typeface="Arial"/>
            </a:endParaRPr>
          </a:p>
        </p:txBody>
      </p:sp>
      <p:sp>
        <p:nvSpPr>
          <p:cNvPr id="187" name="Google Shape;187;p33"/>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1930371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400" b="1" dirty="0">
                <a:solidFill>
                  <a:srgbClr val="333333"/>
                </a:solidFill>
              </a:rPr>
              <a:t>Important points</a:t>
            </a:r>
            <a:endParaRPr sz="2400" b="1" dirty="0">
              <a:solidFill>
                <a:srgbClr val="333333"/>
              </a:solidFill>
            </a:endParaRPr>
          </a:p>
        </p:txBody>
      </p:sp>
      <p:sp>
        <p:nvSpPr>
          <p:cNvPr id="200" name="Google Shape;200;p35"/>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24</a:t>
            </a:fld>
            <a:endParaRPr/>
          </a:p>
        </p:txBody>
      </p:sp>
      <p:sp>
        <p:nvSpPr>
          <p:cNvPr id="201" name="Google Shape;201;p35"/>
          <p:cNvSpPr txBox="1"/>
          <p:nvPr/>
        </p:nvSpPr>
        <p:spPr>
          <a:xfrm>
            <a:off x="627002" y="877849"/>
            <a:ext cx="8058900" cy="3562200"/>
          </a:xfrm>
          <a:prstGeom prst="rect">
            <a:avLst/>
          </a:prstGeom>
          <a:noFill/>
          <a:ln>
            <a:noFill/>
          </a:ln>
        </p:spPr>
        <p:txBody>
          <a:bodyPr spcFirstLastPara="1" wrap="square" lIns="0" tIns="0" rIns="0" bIns="0" anchor="t" anchorCtr="0">
            <a:noAutofit/>
          </a:bodyPr>
          <a:lstStyle/>
          <a:p>
            <a:pPr marL="457200" lvl="0" indent="-342900">
              <a:lnSpc>
                <a:spcPct val="115000"/>
              </a:lnSpc>
              <a:spcBef>
                <a:spcPts val="1000"/>
              </a:spcBef>
              <a:buClr>
                <a:srgbClr val="333333"/>
              </a:buClr>
              <a:buSzPts val="1800"/>
              <a:buChar char="●"/>
            </a:pPr>
            <a:r>
              <a:rPr lang="en-US" sz="1800" dirty="0">
                <a:solidFill>
                  <a:srgbClr val="333333"/>
                </a:solidFill>
              </a:rPr>
              <a:t>There are placeholders for each piece of code to make sure the code runs without error, but they generate the wrong value!</a:t>
            </a:r>
          </a:p>
          <a:p>
            <a:pPr marL="457200" lvl="0" indent="-342900">
              <a:lnSpc>
                <a:spcPct val="115000"/>
              </a:lnSpc>
              <a:spcBef>
                <a:spcPts val="1000"/>
              </a:spcBef>
              <a:buClr>
                <a:srgbClr val="333333"/>
              </a:buClr>
              <a:buSzPts val="1800"/>
              <a:buChar char="●"/>
            </a:pPr>
            <a:r>
              <a:rPr lang="en-US" sz="1800" dirty="0">
                <a:solidFill>
                  <a:srgbClr val="333333"/>
                </a:solidFill>
              </a:rPr>
              <a:t>The code can be overwhelming at first. We suggest you go through it all in the beginning to get familiar with the process.</a:t>
            </a:r>
          </a:p>
          <a:p>
            <a:pPr marL="457200" lvl="0" indent="-342900">
              <a:lnSpc>
                <a:spcPct val="115000"/>
              </a:lnSpc>
              <a:spcBef>
                <a:spcPts val="1000"/>
              </a:spcBef>
              <a:buClr>
                <a:srgbClr val="333333"/>
              </a:buClr>
              <a:buSzPts val="1800"/>
              <a:buChar char="●"/>
            </a:pPr>
            <a:r>
              <a:rPr lang="en-US" sz="1800" dirty="0">
                <a:solidFill>
                  <a:srgbClr val="333333"/>
                </a:solidFill>
              </a:rPr>
              <a:t>Developing code on the Linux command line can be difficult, I suggest you do all your development on your local computer (Python 3.5) and transfer the final code to the board for testing.</a:t>
            </a:r>
          </a:p>
          <a:p>
            <a:pPr marL="457200" lvl="0" indent="-342900">
              <a:lnSpc>
                <a:spcPct val="115000"/>
              </a:lnSpc>
              <a:spcBef>
                <a:spcPts val="1000"/>
              </a:spcBef>
              <a:buClr>
                <a:srgbClr val="333333"/>
              </a:buClr>
              <a:buSzPts val="1800"/>
              <a:buChar char="●"/>
            </a:pPr>
            <a:r>
              <a:rPr lang="en-US" sz="1800" dirty="0">
                <a:solidFill>
                  <a:srgbClr val="333333"/>
                </a:solidFill>
              </a:rPr>
              <a:t>This lab has changed from last year (GUI is turned into command line), a lot of questions or confusions may rise. We will try to answer all your questions during office hours (preferably) and through Piazza.</a:t>
            </a:r>
          </a:p>
        </p:txBody>
      </p:sp>
    </p:spTree>
    <p:extLst>
      <p:ext uri="{BB962C8B-B14F-4D97-AF65-F5344CB8AC3E}">
        <p14:creationId xmlns:p14="http://schemas.microsoft.com/office/powerpoint/2010/main" val="86386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400" b="1" dirty="0">
                <a:solidFill>
                  <a:srgbClr val="333333"/>
                </a:solidFill>
              </a:rPr>
              <a:t>Deliverables</a:t>
            </a:r>
            <a:endParaRPr sz="2400" b="1" dirty="0">
              <a:solidFill>
                <a:srgbClr val="333333"/>
              </a:solidFill>
            </a:endParaRPr>
          </a:p>
        </p:txBody>
      </p:sp>
      <p:sp>
        <p:nvSpPr>
          <p:cNvPr id="200" name="Google Shape;200;p35"/>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25</a:t>
            </a:fld>
            <a:endParaRPr/>
          </a:p>
        </p:txBody>
      </p:sp>
      <p:sp>
        <p:nvSpPr>
          <p:cNvPr id="201" name="Google Shape;201;p35"/>
          <p:cNvSpPr txBox="1"/>
          <p:nvPr/>
        </p:nvSpPr>
        <p:spPr>
          <a:xfrm>
            <a:off x="627002" y="877849"/>
            <a:ext cx="8058900" cy="3562200"/>
          </a:xfrm>
          <a:prstGeom prst="rect">
            <a:avLst/>
          </a:prstGeom>
          <a:noFill/>
          <a:ln>
            <a:noFill/>
          </a:ln>
        </p:spPr>
        <p:txBody>
          <a:bodyPr spcFirstLastPara="1" wrap="square" lIns="0" tIns="0" rIns="0" bIns="0" anchor="t" anchorCtr="0">
            <a:noAutofit/>
          </a:bodyPr>
          <a:lstStyle/>
          <a:p>
            <a:pPr marL="457200" lvl="0" indent="-342900">
              <a:lnSpc>
                <a:spcPct val="115000"/>
              </a:lnSpc>
              <a:spcBef>
                <a:spcPts val="1000"/>
              </a:spcBef>
              <a:buClr>
                <a:srgbClr val="333333"/>
              </a:buClr>
              <a:buSzPts val="1800"/>
              <a:buChar char="●"/>
            </a:pPr>
            <a:r>
              <a:rPr lang="en-US" sz="1800" dirty="0">
                <a:solidFill>
                  <a:srgbClr val="333333"/>
                </a:solidFill>
              </a:rPr>
              <a:t>You will write a report, giving a general description for each code snippet that you wrote as well as a screenshot of the monitor screen with the main  code working, and your penguin_decrypted.jpeg image</a:t>
            </a:r>
          </a:p>
          <a:p>
            <a:pPr marL="457200" lvl="0" indent="-342900">
              <a:lnSpc>
                <a:spcPct val="115000"/>
              </a:lnSpc>
              <a:spcBef>
                <a:spcPts val="1000"/>
              </a:spcBef>
              <a:buClr>
                <a:srgbClr val="333333"/>
              </a:buClr>
              <a:buSzPts val="1800"/>
              <a:buChar char="●"/>
            </a:pPr>
            <a:r>
              <a:rPr lang="en-US" sz="1800" dirty="0">
                <a:solidFill>
                  <a:srgbClr val="333333"/>
                </a:solidFill>
              </a:rPr>
              <a:t>Please also add the answers to the questions to (next slide) to the report</a:t>
            </a:r>
          </a:p>
          <a:p>
            <a:pPr marL="457200" lvl="0" indent="-342900">
              <a:lnSpc>
                <a:spcPct val="115000"/>
              </a:lnSpc>
              <a:spcBef>
                <a:spcPts val="1000"/>
              </a:spcBef>
              <a:buClr>
                <a:srgbClr val="333333"/>
              </a:buClr>
              <a:buSzPts val="1800"/>
              <a:buChar char="●"/>
            </a:pPr>
            <a:r>
              <a:rPr lang="en-US" sz="1800" dirty="0">
                <a:solidFill>
                  <a:srgbClr val="333333"/>
                </a:solidFill>
              </a:rPr>
              <a:t>Upload all your code python files (RSA.py, DES.py, main.py) as well as the penguin encrypted and decrypted files to Moodle with the report</a:t>
            </a:r>
          </a:p>
          <a:p>
            <a:pPr marL="457200" lvl="0" indent="-342900">
              <a:lnSpc>
                <a:spcPct val="115000"/>
              </a:lnSpc>
              <a:spcBef>
                <a:spcPts val="1000"/>
              </a:spcBef>
              <a:buClr>
                <a:srgbClr val="333333"/>
              </a:buClr>
              <a:buSzPts val="1800"/>
              <a:buChar char="●"/>
            </a:pPr>
            <a:r>
              <a:rPr lang="en-US" sz="1800" dirty="0">
                <a:solidFill>
                  <a:srgbClr val="333333"/>
                </a:solidFill>
              </a:rPr>
              <a:t>Each code description does not need to be more than a few lines of explanation</a:t>
            </a:r>
          </a:p>
        </p:txBody>
      </p:sp>
    </p:spTree>
    <p:extLst>
      <p:ext uri="{BB962C8B-B14F-4D97-AF65-F5344CB8AC3E}">
        <p14:creationId xmlns:p14="http://schemas.microsoft.com/office/powerpoint/2010/main" val="898649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p:nvPr/>
        </p:nvSpPr>
        <p:spPr>
          <a:xfrm>
            <a:off x="565075" y="1187950"/>
            <a:ext cx="8058900" cy="3562200"/>
          </a:xfrm>
          <a:prstGeom prst="rect">
            <a:avLst/>
          </a:prstGeom>
          <a:noFill/>
          <a:ln>
            <a:noFill/>
          </a:ln>
        </p:spPr>
        <p:txBody>
          <a:bodyPr spcFirstLastPara="1" wrap="square" lIns="0" tIns="0" rIns="0" bIns="0" anchor="t" anchorCtr="0">
            <a:noAutofit/>
          </a:bodyPr>
          <a:lstStyle/>
          <a:p>
            <a:pPr marL="457200" marR="0" lvl="0" indent="-342900" algn="l" rtl="0">
              <a:lnSpc>
                <a:spcPct val="115000"/>
              </a:lnSpc>
              <a:spcBef>
                <a:spcPts val="0"/>
              </a:spcBef>
              <a:spcAft>
                <a:spcPts val="0"/>
              </a:spcAft>
              <a:buClr>
                <a:srgbClr val="333333"/>
              </a:buClr>
              <a:buSzPts val="1800"/>
              <a:buFont typeface="Arial" panose="020B0604020202020204" pitchFamily="34" charset="0"/>
              <a:buChar char="•"/>
            </a:pPr>
            <a:endParaRPr lang="en-US" sz="1800" dirty="0">
              <a:solidFill>
                <a:srgbClr val="333333"/>
              </a:solidFill>
            </a:endParaRPr>
          </a:p>
          <a:p>
            <a:pPr marL="457200" lvl="0" indent="-342900">
              <a:lnSpc>
                <a:spcPct val="115000"/>
              </a:lnSpc>
              <a:buClr>
                <a:srgbClr val="333333"/>
              </a:buClr>
              <a:buSzPts val="1800"/>
              <a:buFont typeface="Arial" panose="020B0604020202020204" pitchFamily="34" charset="0"/>
              <a:buChar char="•"/>
            </a:pPr>
            <a:r>
              <a:rPr lang="en-US" sz="1800" dirty="0">
                <a:solidFill>
                  <a:srgbClr val="333333"/>
                </a:solidFill>
              </a:rPr>
              <a:t>Question1 (5 points): Give a short description for each of the 5 network security principles: </a:t>
            </a:r>
            <a:r>
              <a:rPr lang="en-US" sz="1800" b="1" dirty="0"/>
              <a:t>C</a:t>
            </a:r>
            <a:r>
              <a:rPr lang="en-US" sz="1800" dirty="0"/>
              <a:t>onfidentiality, </a:t>
            </a:r>
            <a:r>
              <a:rPr lang="en-US" sz="1800" b="1" dirty="0"/>
              <a:t>I</a:t>
            </a:r>
            <a:r>
              <a:rPr lang="en-US" sz="1800" dirty="0"/>
              <a:t>ntegrity, </a:t>
            </a:r>
            <a:r>
              <a:rPr lang="en-US" sz="1800" b="1" dirty="0"/>
              <a:t>A</a:t>
            </a:r>
            <a:r>
              <a:rPr lang="en-US" sz="1800" dirty="0"/>
              <a:t>uthentication, </a:t>
            </a:r>
            <a:r>
              <a:rPr lang="en-US" sz="1800" b="1" dirty="0"/>
              <a:t>A</a:t>
            </a:r>
            <a:r>
              <a:rPr lang="en-US" sz="1800" dirty="0"/>
              <a:t>ccessibility, and </a:t>
            </a:r>
            <a:r>
              <a:rPr lang="en-US" sz="1800" b="1" dirty="0"/>
              <a:t>A</a:t>
            </a:r>
            <a:r>
              <a:rPr lang="en-US" sz="1800" dirty="0"/>
              <a:t>vailability</a:t>
            </a:r>
          </a:p>
          <a:p>
            <a:pPr marL="114300" lvl="0">
              <a:lnSpc>
                <a:spcPct val="115000"/>
              </a:lnSpc>
              <a:buClr>
                <a:srgbClr val="333333"/>
              </a:buClr>
              <a:buSzPts val="1800"/>
            </a:pPr>
            <a:endParaRPr lang="en-US" sz="1800" dirty="0"/>
          </a:p>
          <a:p>
            <a:pPr marL="457200" lvl="0" indent="-342900">
              <a:lnSpc>
                <a:spcPct val="115000"/>
              </a:lnSpc>
              <a:buClr>
                <a:srgbClr val="333333"/>
              </a:buClr>
              <a:buSzPts val="1800"/>
              <a:buFont typeface="Arial" panose="020B0604020202020204" pitchFamily="34" charset="0"/>
              <a:buChar char="•"/>
            </a:pPr>
            <a:r>
              <a:rPr lang="en-US" sz="1800" dirty="0">
                <a:solidFill>
                  <a:srgbClr val="333333"/>
                </a:solidFill>
              </a:rPr>
              <a:t>Question2 (3 points): Explain playback attack in the network with an example. How does the use of a random Nonce prevent such an attack?</a:t>
            </a:r>
          </a:p>
          <a:p>
            <a:pPr marL="457200" lvl="0" indent="-342900">
              <a:lnSpc>
                <a:spcPct val="115000"/>
              </a:lnSpc>
              <a:buClr>
                <a:srgbClr val="333333"/>
              </a:buClr>
              <a:buSzPts val="1800"/>
              <a:buFont typeface="Arial" panose="020B0604020202020204" pitchFamily="34" charset="0"/>
              <a:buChar char="•"/>
            </a:pPr>
            <a:endParaRPr lang="en-US" sz="1800" dirty="0">
              <a:solidFill>
                <a:srgbClr val="333333"/>
              </a:solidFill>
            </a:endParaRPr>
          </a:p>
          <a:p>
            <a:pPr marL="457200" lvl="0" indent="-342900">
              <a:lnSpc>
                <a:spcPct val="115000"/>
              </a:lnSpc>
              <a:buClr>
                <a:srgbClr val="333333"/>
              </a:buClr>
              <a:buSzPts val="1800"/>
              <a:buFont typeface="Arial" panose="020B0604020202020204" pitchFamily="34" charset="0"/>
              <a:buChar char="•"/>
            </a:pPr>
            <a:r>
              <a:rPr lang="en-US" sz="1800" dirty="0">
                <a:solidFill>
                  <a:srgbClr val="333333"/>
                </a:solidFill>
              </a:rPr>
              <a:t>Question3 (2 points): What is the difference between public key encryption and private key encryption?</a:t>
            </a:r>
          </a:p>
          <a:p>
            <a:pPr marL="457200" lvl="0" indent="-342900">
              <a:lnSpc>
                <a:spcPct val="115000"/>
              </a:lnSpc>
              <a:buClr>
                <a:srgbClr val="333333"/>
              </a:buClr>
              <a:buSzPts val="1800"/>
              <a:buFont typeface="Arial" panose="020B0604020202020204" pitchFamily="34" charset="0"/>
              <a:buChar char="•"/>
            </a:pPr>
            <a:r>
              <a:rPr lang="en-US" sz="1800" dirty="0">
                <a:solidFill>
                  <a:srgbClr val="333333"/>
                </a:solidFill>
              </a:rPr>
              <a:t>Question 4 (2 </a:t>
            </a:r>
            <a:r>
              <a:rPr lang="en-US" sz="1800" dirty="0" err="1">
                <a:solidFill>
                  <a:srgbClr val="333333"/>
                </a:solidFill>
              </a:rPr>
              <a:t>ponts</a:t>
            </a:r>
            <a:r>
              <a:rPr lang="en-US" sz="1800" dirty="0">
                <a:solidFill>
                  <a:srgbClr val="333333"/>
                </a:solidFill>
              </a:rPr>
              <a:t>): Why did we use RSA for encrypting the key and not the whole image and instead used DES for image?</a:t>
            </a:r>
          </a:p>
        </p:txBody>
      </p:sp>
      <p:sp>
        <p:nvSpPr>
          <p:cNvPr id="151" name="Google Shape;151;p28"/>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400" b="1" dirty="0">
                <a:solidFill>
                  <a:srgbClr val="333333"/>
                </a:solidFill>
              </a:rPr>
              <a:t>Questions for report</a:t>
            </a:r>
            <a:endParaRPr sz="2400" b="1" strike="noStrike" dirty="0">
              <a:solidFill>
                <a:srgbClr val="333333"/>
              </a:solidFill>
              <a:latin typeface="Arial"/>
              <a:ea typeface="Arial"/>
              <a:cs typeface="Arial"/>
              <a:sym typeface="Arial"/>
            </a:endParaRPr>
          </a:p>
        </p:txBody>
      </p:sp>
      <p:sp>
        <p:nvSpPr>
          <p:cNvPr id="152" name="Google Shape;152;p28"/>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400" b="1" dirty="0">
                <a:solidFill>
                  <a:srgbClr val="333333"/>
                </a:solidFill>
              </a:rPr>
              <a:t>What to expect during the demo?</a:t>
            </a:r>
            <a:endParaRPr sz="2400" b="1" dirty="0">
              <a:solidFill>
                <a:srgbClr val="333333"/>
              </a:solidFill>
            </a:endParaRPr>
          </a:p>
        </p:txBody>
      </p:sp>
      <p:sp>
        <p:nvSpPr>
          <p:cNvPr id="200" name="Google Shape;200;p35"/>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27</a:t>
            </a:fld>
            <a:endParaRPr/>
          </a:p>
        </p:txBody>
      </p:sp>
      <p:sp>
        <p:nvSpPr>
          <p:cNvPr id="201" name="Google Shape;201;p35"/>
          <p:cNvSpPr txBox="1"/>
          <p:nvPr/>
        </p:nvSpPr>
        <p:spPr>
          <a:xfrm>
            <a:off x="627002" y="877849"/>
            <a:ext cx="8058900" cy="3562200"/>
          </a:xfrm>
          <a:prstGeom prst="rect">
            <a:avLst/>
          </a:prstGeom>
          <a:noFill/>
          <a:ln>
            <a:noFill/>
          </a:ln>
        </p:spPr>
        <p:txBody>
          <a:bodyPr spcFirstLastPara="1" wrap="square" lIns="0" tIns="0" rIns="0" bIns="0" anchor="t" anchorCtr="0">
            <a:noAutofit/>
          </a:bodyPr>
          <a:lstStyle/>
          <a:p>
            <a:pPr marL="457200" lvl="0" indent="-342900">
              <a:lnSpc>
                <a:spcPct val="115000"/>
              </a:lnSpc>
              <a:spcBef>
                <a:spcPts val="1000"/>
              </a:spcBef>
              <a:buClr>
                <a:srgbClr val="333333"/>
              </a:buClr>
              <a:buSzPts val="1800"/>
              <a:buChar char="●"/>
            </a:pPr>
            <a:r>
              <a:rPr lang="en-US" sz="1800" dirty="0">
                <a:solidFill>
                  <a:srgbClr val="333333"/>
                </a:solidFill>
              </a:rPr>
              <a:t>You will be presenting a demo of your code on the board by connecting it to PUTTY in your laptop/PC and sharing the screen through Zoom.</a:t>
            </a:r>
          </a:p>
          <a:p>
            <a:pPr marL="457200" lvl="0" indent="-342900">
              <a:lnSpc>
                <a:spcPct val="115000"/>
              </a:lnSpc>
              <a:spcBef>
                <a:spcPts val="1000"/>
              </a:spcBef>
              <a:buClr>
                <a:srgbClr val="333333"/>
              </a:buClr>
              <a:buSzPts val="1800"/>
              <a:buChar char="●"/>
            </a:pPr>
            <a:r>
              <a:rPr lang="en-US" sz="1800" dirty="0">
                <a:solidFill>
                  <a:srgbClr val="333333"/>
                </a:solidFill>
              </a:rPr>
              <a:t>You need to show that the code can generate the penguin_decrypted.jpg file correctly (it can open as an image in the PC, and the success message is printed in the end)</a:t>
            </a:r>
          </a:p>
          <a:p>
            <a:pPr marL="457200" lvl="0" indent="-342900">
              <a:lnSpc>
                <a:spcPct val="115000"/>
              </a:lnSpc>
              <a:spcBef>
                <a:spcPts val="1000"/>
              </a:spcBef>
              <a:buClr>
                <a:srgbClr val="333333"/>
              </a:buClr>
              <a:buSzPts val="1800"/>
              <a:buChar char="●"/>
            </a:pPr>
            <a:r>
              <a:rPr lang="en-US" sz="1800" dirty="0">
                <a:solidFill>
                  <a:srgbClr val="333333"/>
                </a:solidFill>
              </a:rPr>
              <a:t>We will randomly ask you to describe different parts of your code</a:t>
            </a:r>
          </a:p>
          <a:p>
            <a:pPr marL="457200" lvl="0" indent="-342900">
              <a:lnSpc>
                <a:spcPct val="115000"/>
              </a:lnSpc>
              <a:spcBef>
                <a:spcPts val="1000"/>
              </a:spcBef>
              <a:buClr>
                <a:srgbClr val="333333"/>
              </a:buClr>
              <a:buSzPts val="1800"/>
              <a:buChar char="●"/>
            </a:pPr>
            <a:r>
              <a:rPr lang="en-US" sz="1800" dirty="0">
                <a:solidFill>
                  <a:srgbClr val="333333"/>
                </a:solidFill>
              </a:rPr>
              <a:t>We will ask some questions about the platform you have used (you will be able to answer these questions if you have spent reasonable time working on this lab!)</a:t>
            </a:r>
          </a:p>
          <a:p>
            <a:pPr marL="457200" lvl="0" indent="-342900">
              <a:lnSpc>
                <a:spcPct val="115000"/>
              </a:lnSpc>
              <a:spcBef>
                <a:spcPts val="1000"/>
              </a:spcBef>
              <a:buClr>
                <a:srgbClr val="333333"/>
              </a:buClr>
              <a:buSzPts val="1800"/>
              <a:buChar char="●"/>
            </a:pPr>
            <a:r>
              <a:rPr lang="en-US" sz="1800" dirty="0">
                <a:solidFill>
                  <a:srgbClr val="333333"/>
                </a:solidFill>
              </a:rPr>
              <a:t>The goal of the questions is to make sure all the group members have contributed to the lab</a:t>
            </a:r>
          </a:p>
          <a:p>
            <a:pPr marL="457200" lvl="0" indent="-342900">
              <a:lnSpc>
                <a:spcPct val="115000"/>
              </a:lnSpc>
              <a:spcBef>
                <a:spcPts val="1000"/>
              </a:spcBef>
              <a:buClr>
                <a:srgbClr val="333333"/>
              </a:buClr>
              <a:buSzPts val="1800"/>
              <a:buChar char="●"/>
            </a:pPr>
            <a:endParaRPr lang="en-US" sz="1800" dirty="0">
              <a:solidFill>
                <a:srgbClr val="333333"/>
              </a:solidFill>
            </a:endParaRPr>
          </a:p>
          <a:p>
            <a:pPr marL="457200" lvl="0" indent="-342900">
              <a:lnSpc>
                <a:spcPct val="115000"/>
              </a:lnSpc>
              <a:spcBef>
                <a:spcPts val="1000"/>
              </a:spcBef>
              <a:buClr>
                <a:srgbClr val="333333"/>
              </a:buClr>
              <a:buSzPts val="1800"/>
              <a:buFont typeface="+mj-lt"/>
              <a:buAutoNum type="arabicPeriod"/>
            </a:pPr>
            <a:endParaRPr lang="en-US" sz="1800" dirty="0">
              <a:solidFill>
                <a:srgbClr val="333333"/>
              </a:solidFill>
            </a:endParaRPr>
          </a:p>
        </p:txBody>
      </p:sp>
    </p:spTree>
    <p:extLst>
      <p:ext uri="{BB962C8B-B14F-4D97-AF65-F5344CB8AC3E}">
        <p14:creationId xmlns:p14="http://schemas.microsoft.com/office/powerpoint/2010/main" val="2470576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0"/>
          <p:cNvSpPr txBox="1"/>
          <p:nvPr/>
        </p:nvSpPr>
        <p:spPr>
          <a:xfrm>
            <a:off x="1321800" y="2142300"/>
            <a:ext cx="6500400" cy="8589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rgbClr val="333333"/>
                </a:solidFill>
              </a:rPr>
              <a:t>Best of luck!</a:t>
            </a:r>
            <a:endParaRPr sz="2400" b="1" strike="noStrike">
              <a:solidFill>
                <a:srgbClr val="333333"/>
              </a:solidFill>
              <a:latin typeface="Arial"/>
              <a:ea typeface="Arial"/>
              <a:cs typeface="Arial"/>
              <a:sym typeface="Arial"/>
            </a:endParaRPr>
          </a:p>
        </p:txBody>
      </p:sp>
      <p:sp>
        <p:nvSpPr>
          <p:cNvPr id="235" name="Google Shape;235;p40"/>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p:nvPr/>
        </p:nvSpPr>
        <p:spPr>
          <a:xfrm>
            <a:off x="542550" y="1187651"/>
            <a:ext cx="8058900" cy="3562200"/>
          </a:xfrm>
          <a:prstGeom prst="rect">
            <a:avLst/>
          </a:prstGeom>
          <a:noFill/>
          <a:ln>
            <a:noFill/>
          </a:ln>
        </p:spPr>
        <p:txBody>
          <a:bodyPr spcFirstLastPara="1" wrap="square" lIns="0" tIns="0" rIns="0" bIns="0" anchor="t" anchorCtr="0">
            <a:noAutofit/>
          </a:bodyPr>
          <a:lstStyle/>
          <a:p>
            <a:pPr marL="457200" lvl="0" indent="-342900" algn="l" rtl="0">
              <a:lnSpc>
                <a:spcPct val="115000"/>
              </a:lnSpc>
              <a:spcBef>
                <a:spcPts val="0"/>
              </a:spcBef>
              <a:spcAft>
                <a:spcPts val="0"/>
              </a:spcAft>
              <a:buClr>
                <a:srgbClr val="333333"/>
              </a:buClr>
              <a:buSzPts val="1800"/>
              <a:buChar char="●"/>
            </a:pPr>
            <a:r>
              <a:rPr lang="en-US" sz="1800" dirty="0">
                <a:solidFill>
                  <a:srgbClr val="333333"/>
                </a:solidFill>
              </a:rPr>
              <a:t>Python3 : Already installed on the Ubuntu version that comes with the board. You can run scripts with </a:t>
            </a:r>
            <a:r>
              <a:rPr lang="en-US" sz="1800" dirty="0">
                <a:solidFill>
                  <a:srgbClr val="FF0000"/>
                </a:solidFill>
              </a:rPr>
              <a:t>python3 script.py</a:t>
            </a:r>
          </a:p>
          <a:p>
            <a:pPr marL="457200" lvl="0" indent="-342900" algn="l" rtl="0">
              <a:lnSpc>
                <a:spcPct val="115000"/>
              </a:lnSpc>
              <a:spcBef>
                <a:spcPts val="0"/>
              </a:spcBef>
              <a:spcAft>
                <a:spcPts val="0"/>
              </a:spcAft>
              <a:buClr>
                <a:srgbClr val="333333"/>
              </a:buClr>
              <a:buSzPts val="1800"/>
              <a:buChar char="●"/>
            </a:pPr>
            <a:r>
              <a:rPr lang="en-US" sz="1800" dirty="0">
                <a:solidFill>
                  <a:srgbClr val="333333"/>
                </a:solidFill>
              </a:rPr>
              <a:t>Make sure you do </a:t>
            </a:r>
            <a:r>
              <a:rPr lang="en-US" sz="1800" b="1" dirty="0">
                <a:solidFill>
                  <a:srgbClr val="FF0000"/>
                </a:solidFill>
              </a:rPr>
              <a:t>not</a:t>
            </a:r>
            <a:r>
              <a:rPr lang="en-US" sz="1800" dirty="0">
                <a:solidFill>
                  <a:srgbClr val="333333"/>
                </a:solidFill>
              </a:rPr>
              <a:t> use python script.py as it will use Python2 that is incompatible with the code.</a:t>
            </a:r>
            <a:endParaRPr sz="1800" dirty="0">
              <a:solidFill>
                <a:srgbClr val="333333"/>
              </a:solidFill>
            </a:endParaRPr>
          </a:p>
          <a:p>
            <a:pPr marL="457200" marR="0" lvl="0" indent="-342900" algn="l" rtl="0">
              <a:lnSpc>
                <a:spcPct val="115000"/>
              </a:lnSpc>
              <a:spcBef>
                <a:spcPts val="1000"/>
              </a:spcBef>
              <a:spcAft>
                <a:spcPts val="1000"/>
              </a:spcAft>
              <a:buClr>
                <a:srgbClr val="333333"/>
              </a:buClr>
              <a:buSzPts val="1800"/>
              <a:buFont typeface="Arial"/>
              <a:buChar char="●"/>
            </a:pPr>
            <a:r>
              <a:rPr lang="en-US" sz="1800" dirty="0">
                <a:solidFill>
                  <a:srgbClr val="333333"/>
                </a:solidFill>
              </a:rPr>
              <a:t>Putty: for serial communication between the board and your PC</a:t>
            </a:r>
            <a:endParaRPr sz="1800" dirty="0">
              <a:solidFill>
                <a:srgbClr val="333333"/>
              </a:solidFill>
            </a:endParaRPr>
          </a:p>
        </p:txBody>
      </p:sp>
      <p:sp>
        <p:nvSpPr>
          <p:cNvPr id="158" name="Google Shape;158;p29"/>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400" b="1">
                <a:solidFill>
                  <a:srgbClr val="333333"/>
                </a:solidFill>
              </a:rPr>
              <a:t>Software Tools</a:t>
            </a:r>
            <a:endParaRPr sz="2400" b="1" strike="noStrike">
              <a:solidFill>
                <a:srgbClr val="333333"/>
              </a:solidFill>
              <a:latin typeface="Arial"/>
              <a:ea typeface="Arial"/>
              <a:cs typeface="Arial"/>
              <a:sym typeface="Arial"/>
            </a:endParaRPr>
          </a:p>
        </p:txBody>
      </p:sp>
      <p:sp>
        <p:nvSpPr>
          <p:cNvPr id="159" name="Google Shape;159;p29"/>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1"/>
          <p:cNvSpPr txBox="1"/>
          <p:nvPr/>
        </p:nvSpPr>
        <p:spPr>
          <a:xfrm>
            <a:off x="565075" y="1187950"/>
            <a:ext cx="8058900" cy="3562200"/>
          </a:xfrm>
          <a:prstGeom prst="rect">
            <a:avLst/>
          </a:prstGeom>
          <a:noFill/>
          <a:ln>
            <a:noFill/>
          </a:ln>
        </p:spPr>
        <p:txBody>
          <a:bodyPr spcFirstLastPara="1" wrap="square" lIns="0" tIns="0" rIns="0" bIns="0" anchor="t" anchorCtr="0">
            <a:noAutofit/>
          </a:bodyPr>
          <a:lstStyle/>
          <a:p>
            <a:pPr marL="457200" marR="0" lvl="0" indent="-342900" algn="l" rtl="0">
              <a:lnSpc>
                <a:spcPct val="115000"/>
              </a:lnSpc>
              <a:spcBef>
                <a:spcPts val="0"/>
              </a:spcBef>
              <a:spcAft>
                <a:spcPts val="0"/>
              </a:spcAft>
              <a:buClr>
                <a:srgbClr val="333333"/>
              </a:buClr>
              <a:buSzPts val="1800"/>
              <a:buFont typeface="Arial"/>
              <a:buAutoNum type="arabicPeriod"/>
            </a:pPr>
            <a:r>
              <a:rPr lang="en-US" sz="1800" dirty="0">
                <a:solidFill>
                  <a:srgbClr val="333333"/>
                </a:solidFill>
              </a:rPr>
              <a:t>Download project files from Moodle/sources</a:t>
            </a:r>
          </a:p>
          <a:p>
            <a:pPr marL="457200" marR="0" lvl="0" indent="-342900" algn="l" rtl="0">
              <a:lnSpc>
                <a:spcPct val="115000"/>
              </a:lnSpc>
              <a:spcBef>
                <a:spcPts val="1000"/>
              </a:spcBef>
              <a:spcAft>
                <a:spcPts val="0"/>
              </a:spcAft>
              <a:buClr>
                <a:srgbClr val="333333"/>
              </a:buClr>
              <a:buSzPts val="1800"/>
              <a:buAutoNum type="arabicPeriod"/>
            </a:pPr>
            <a:r>
              <a:rPr lang="en-US" sz="1800" dirty="0">
                <a:solidFill>
                  <a:srgbClr val="333333"/>
                </a:solidFill>
              </a:rPr>
              <a:t>Read over references, get familiar with Linux commands</a:t>
            </a:r>
          </a:p>
          <a:p>
            <a:pPr marL="457200" marR="0" lvl="0" indent="-342900" algn="l" rtl="0">
              <a:lnSpc>
                <a:spcPct val="115000"/>
              </a:lnSpc>
              <a:spcBef>
                <a:spcPts val="1000"/>
              </a:spcBef>
              <a:spcAft>
                <a:spcPts val="0"/>
              </a:spcAft>
              <a:buClr>
                <a:srgbClr val="333333"/>
              </a:buClr>
              <a:buSzPts val="1800"/>
              <a:buAutoNum type="arabicPeriod"/>
            </a:pPr>
            <a:r>
              <a:rPr lang="en-US" sz="1800" dirty="0">
                <a:solidFill>
                  <a:srgbClr val="333333"/>
                </a:solidFill>
              </a:rPr>
              <a:t>Set up Linux on the DE1-SoC board, connect to your PC using the USB cable (No GUI)</a:t>
            </a:r>
            <a:endParaRPr sz="1800" dirty="0">
              <a:solidFill>
                <a:srgbClr val="333333"/>
              </a:solidFill>
            </a:endParaRPr>
          </a:p>
          <a:p>
            <a:pPr marL="457200" marR="0" lvl="0" indent="-342900" algn="l" rtl="0">
              <a:lnSpc>
                <a:spcPct val="115000"/>
              </a:lnSpc>
              <a:spcBef>
                <a:spcPts val="1000"/>
              </a:spcBef>
              <a:spcAft>
                <a:spcPts val="0"/>
              </a:spcAft>
              <a:buClr>
                <a:srgbClr val="333333"/>
              </a:buClr>
              <a:buSzPts val="1800"/>
              <a:buAutoNum type="arabicPeriod"/>
            </a:pPr>
            <a:r>
              <a:rPr lang="en-US" sz="1800" dirty="0">
                <a:solidFill>
                  <a:srgbClr val="333333"/>
                </a:solidFill>
              </a:rPr>
              <a:t>Implement RSA key generation, encryption, and decryption</a:t>
            </a:r>
            <a:endParaRPr sz="1800" dirty="0">
              <a:solidFill>
                <a:srgbClr val="333333"/>
              </a:solidFill>
            </a:endParaRPr>
          </a:p>
          <a:p>
            <a:pPr marL="457200" marR="0" lvl="0" indent="-342900" algn="l" rtl="0">
              <a:lnSpc>
                <a:spcPct val="115000"/>
              </a:lnSpc>
              <a:spcBef>
                <a:spcPts val="1000"/>
              </a:spcBef>
              <a:spcAft>
                <a:spcPts val="1000"/>
              </a:spcAft>
              <a:buClr>
                <a:srgbClr val="333333"/>
              </a:buClr>
              <a:buSzPts val="1800"/>
              <a:buAutoNum type="arabicPeriod"/>
            </a:pPr>
            <a:r>
              <a:rPr lang="en-US" sz="1800" dirty="0">
                <a:solidFill>
                  <a:srgbClr val="333333"/>
                </a:solidFill>
              </a:rPr>
              <a:t>Implement DES as the image encryption scheme</a:t>
            </a:r>
          </a:p>
          <a:p>
            <a:pPr marL="457200" marR="0" lvl="0" indent="-342900" algn="l" rtl="0">
              <a:lnSpc>
                <a:spcPct val="115000"/>
              </a:lnSpc>
              <a:spcBef>
                <a:spcPts val="1000"/>
              </a:spcBef>
              <a:spcAft>
                <a:spcPts val="1000"/>
              </a:spcAft>
              <a:buClr>
                <a:srgbClr val="333333"/>
              </a:buClr>
              <a:buSzPts val="1800"/>
              <a:buAutoNum type="arabicPeriod"/>
            </a:pPr>
            <a:r>
              <a:rPr lang="en-US" sz="1800" dirty="0">
                <a:solidFill>
                  <a:srgbClr val="333333"/>
                </a:solidFill>
              </a:rPr>
              <a:t>Encrypt image with DES, encrypt DES key with RSA, recover the key by RSA decryption, decrypt image with DES</a:t>
            </a:r>
          </a:p>
        </p:txBody>
      </p:sp>
      <p:sp>
        <p:nvSpPr>
          <p:cNvPr id="172" name="Google Shape;172;p31"/>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400" b="1" dirty="0">
                <a:solidFill>
                  <a:srgbClr val="333333"/>
                </a:solidFill>
              </a:rPr>
              <a:t>Lab Overview</a:t>
            </a:r>
            <a:endParaRPr sz="2400" b="1" strike="noStrike" dirty="0">
              <a:solidFill>
                <a:srgbClr val="333333"/>
              </a:solidFill>
              <a:latin typeface="Arial"/>
              <a:ea typeface="Arial"/>
              <a:cs typeface="Arial"/>
              <a:sym typeface="Arial"/>
            </a:endParaRPr>
          </a:p>
        </p:txBody>
      </p:sp>
      <p:sp>
        <p:nvSpPr>
          <p:cNvPr id="173" name="Google Shape;173;p31"/>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p:nvPr/>
        </p:nvSpPr>
        <p:spPr>
          <a:xfrm>
            <a:off x="565075" y="1187950"/>
            <a:ext cx="8058900" cy="3562200"/>
          </a:xfrm>
          <a:prstGeom prst="rect">
            <a:avLst/>
          </a:prstGeom>
          <a:noFill/>
          <a:ln>
            <a:noFill/>
          </a:ln>
        </p:spPr>
        <p:txBody>
          <a:bodyPr spcFirstLastPara="1" wrap="square" lIns="0" tIns="0" rIns="0" bIns="0" anchor="t" anchorCtr="0">
            <a:noAutofit/>
          </a:bodyPr>
          <a:lstStyle/>
          <a:p>
            <a:pPr marL="457200" marR="0" lvl="0" indent="-342900" algn="l" rtl="0">
              <a:lnSpc>
                <a:spcPct val="115000"/>
              </a:lnSpc>
              <a:spcBef>
                <a:spcPts val="0"/>
              </a:spcBef>
              <a:spcAft>
                <a:spcPts val="0"/>
              </a:spcAft>
              <a:buClr>
                <a:srgbClr val="333333"/>
              </a:buClr>
              <a:buSzPts val="1800"/>
              <a:buChar char="●"/>
            </a:pPr>
            <a:r>
              <a:rPr lang="en-US" sz="1800" dirty="0">
                <a:solidFill>
                  <a:srgbClr val="333333"/>
                </a:solidFill>
              </a:rPr>
              <a:t>Download the Linux Image from this Address:</a:t>
            </a:r>
          </a:p>
          <a:p>
            <a:pPr marL="114300" lvl="0">
              <a:lnSpc>
                <a:spcPct val="115000"/>
              </a:lnSpc>
              <a:buClr>
                <a:srgbClr val="333333"/>
              </a:buClr>
              <a:buSzPts val="1800"/>
            </a:pPr>
            <a:r>
              <a:rPr lang="en-US" sz="1800" dirty="0">
                <a:hlinkClick r:id="rId3"/>
              </a:rPr>
              <a:t>https://www.terasic.com.tw/cgi-bin/page/archive.pl?Language=English&amp;CategoryNo=205&amp;No=836&amp;PartNo=4</a:t>
            </a:r>
            <a:endParaRPr lang="en-US" sz="1800" dirty="0"/>
          </a:p>
          <a:p>
            <a:pPr marL="400050" lvl="0" indent="-285750">
              <a:lnSpc>
                <a:spcPct val="115000"/>
              </a:lnSpc>
              <a:buClr>
                <a:srgbClr val="333333"/>
              </a:buClr>
              <a:buSzPts val="1800"/>
              <a:buFont typeface="Arial" panose="020B0604020202020204" pitchFamily="34" charset="0"/>
              <a:buChar char="•"/>
            </a:pPr>
            <a:r>
              <a:rPr lang="en-US" sz="1800" dirty="0"/>
              <a:t>Download Linux Ubuntu Desktop with kernel version 4.5</a:t>
            </a:r>
          </a:p>
        </p:txBody>
      </p:sp>
      <p:sp>
        <p:nvSpPr>
          <p:cNvPr id="179" name="Google Shape;179;p32"/>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400" b="1" dirty="0">
                <a:solidFill>
                  <a:srgbClr val="333333"/>
                </a:solidFill>
              </a:rPr>
              <a:t>Part 1 - Download Linux Image</a:t>
            </a:r>
            <a:endParaRPr sz="2400" b="1" strike="noStrike" dirty="0">
              <a:solidFill>
                <a:srgbClr val="333333"/>
              </a:solidFill>
              <a:latin typeface="Arial"/>
              <a:ea typeface="Arial"/>
              <a:cs typeface="Arial"/>
              <a:sym typeface="Arial"/>
            </a:endParaRPr>
          </a:p>
        </p:txBody>
      </p:sp>
      <p:sp>
        <p:nvSpPr>
          <p:cNvPr id="180" name="Google Shape;180;p32"/>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5</a:t>
            </a:fld>
            <a:endParaRPr/>
          </a:p>
        </p:txBody>
      </p:sp>
      <p:pic>
        <p:nvPicPr>
          <p:cNvPr id="9" name="Picture 8">
            <a:extLst>
              <a:ext uri="{FF2B5EF4-FFF2-40B4-BE49-F238E27FC236}">
                <a16:creationId xmlns:a16="http://schemas.microsoft.com/office/drawing/2014/main" id="{03AB7809-CBC2-4E3A-80DB-F6464BD73200}"/>
              </a:ext>
            </a:extLst>
          </p:cNvPr>
          <p:cNvPicPr>
            <a:picLocks noChangeAspect="1"/>
          </p:cNvPicPr>
          <p:nvPr/>
        </p:nvPicPr>
        <p:blipFill rotWithShape="1">
          <a:blip r:embed="rId4"/>
          <a:srcRect t="11068" b="11680"/>
          <a:stretch/>
        </p:blipFill>
        <p:spPr>
          <a:xfrm>
            <a:off x="748200" y="2472539"/>
            <a:ext cx="7024594" cy="2553004"/>
          </a:xfrm>
          <a:prstGeom prst="rect">
            <a:avLst/>
          </a:prstGeom>
        </p:spPr>
      </p:pic>
      <p:sp>
        <p:nvSpPr>
          <p:cNvPr id="10" name="Rectangle 9">
            <a:extLst>
              <a:ext uri="{FF2B5EF4-FFF2-40B4-BE49-F238E27FC236}">
                <a16:creationId xmlns:a16="http://schemas.microsoft.com/office/drawing/2014/main" id="{A04C0CFC-732C-4F59-A401-D53BF16C9916}"/>
              </a:ext>
            </a:extLst>
          </p:cNvPr>
          <p:cNvSpPr/>
          <p:nvPr/>
        </p:nvSpPr>
        <p:spPr>
          <a:xfrm>
            <a:off x="885139" y="4652467"/>
            <a:ext cx="6554419" cy="393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p:nvPr/>
        </p:nvSpPr>
        <p:spPr>
          <a:xfrm>
            <a:off x="565075" y="914400"/>
            <a:ext cx="8058900" cy="3835750"/>
          </a:xfrm>
          <a:prstGeom prst="rect">
            <a:avLst/>
          </a:prstGeom>
          <a:noFill/>
          <a:ln>
            <a:noFill/>
          </a:ln>
        </p:spPr>
        <p:txBody>
          <a:bodyPr spcFirstLastPara="1" wrap="square" lIns="0" tIns="0" rIns="0" bIns="0" anchor="t" anchorCtr="0">
            <a:noAutofit/>
          </a:bodyPr>
          <a:lstStyle/>
          <a:p>
            <a:pPr marL="457200" lvl="0" indent="-342900">
              <a:lnSpc>
                <a:spcPct val="115000"/>
              </a:lnSpc>
              <a:buClr>
                <a:srgbClr val="333333"/>
              </a:buClr>
              <a:buSzPts val="1800"/>
              <a:buChar char="●"/>
            </a:pPr>
            <a:r>
              <a:rPr lang="en-US" sz="1800" dirty="0">
                <a:solidFill>
                  <a:srgbClr val="333333"/>
                </a:solidFill>
              </a:rPr>
              <a:t>Go through pages 1-3 of this document on how to write the Linux Image on the SD-CARD using win32 disk imager</a:t>
            </a:r>
          </a:p>
          <a:p>
            <a:pPr marL="114300" lvl="2">
              <a:lnSpc>
                <a:spcPct val="115000"/>
              </a:lnSpc>
              <a:buClr>
                <a:srgbClr val="333333"/>
              </a:buClr>
              <a:buSzPts val="1800"/>
            </a:pPr>
            <a:r>
              <a:rPr lang="en-US" sz="1800" dirty="0">
                <a:solidFill>
                  <a:srgbClr val="333333"/>
                </a:solidFill>
                <a:hlinkClick r:id="rId3"/>
              </a:rPr>
              <a:t>https://people.ece.cornell.edu/land/courses/ece5760/DE1_SOC/DE1-SoC-UP-Linux/Linux.pdf</a:t>
            </a:r>
            <a:endParaRPr lang="en-US" sz="1800" dirty="0">
              <a:solidFill>
                <a:srgbClr val="333333"/>
              </a:solidFill>
            </a:endParaRPr>
          </a:p>
          <a:p>
            <a:pPr marL="114300" lvl="2">
              <a:lnSpc>
                <a:spcPct val="115000"/>
              </a:lnSpc>
              <a:buClr>
                <a:srgbClr val="333333"/>
              </a:buClr>
              <a:buSzPts val="1800"/>
            </a:pPr>
            <a:r>
              <a:rPr lang="en-US" sz="1800" dirty="0">
                <a:solidFill>
                  <a:srgbClr val="333333"/>
                </a:solidFill>
              </a:rPr>
              <a:t>In short:</a:t>
            </a:r>
          </a:p>
          <a:p>
            <a:pPr marL="457200" lvl="2" indent="-342900">
              <a:lnSpc>
                <a:spcPct val="115000"/>
              </a:lnSpc>
              <a:buClr>
                <a:srgbClr val="333333"/>
              </a:buClr>
              <a:buSzPts val="1800"/>
              <a:buFont typeface="+mj-lt"/>
              <a:buAutoNum type="arabicPeriod"/>
            </a:pPr>
            <a:r>
              <a:rPr lang="en-US" sz="1800" dirty="0">
                <a:solidFill>
                  <a:srgbClr val="333333"/>
                </a:solidFill>
              </a:rPr>
              <a:t>Unzip the Linux image, write it on the SD card using Win32DiskImager.exe, insert the SD card in the corresponding slot on DE1</a:t>
            </a:r>
          </a:p>
          <a:p>
            <a:pPr marL="457200" lvl="2" indent="-342900">
              <a:lnSpc>
                <a:spcPct val="115000"/>
              </a:lnSpc>
              <a:buClr>
                <a:srgbClr val="333333"/>
              </a:buClr>
              <a:buSzPts val="1800"/>
              <a:buFont typeface="+mj-lt"/>
              <a:buAutoNum type="arabicPeriod"/>
            </a:pPr>
            <a:r>
              <a:rPr lang="en-US" sz="1800" dirty="0">
                <a:solidFill>
                  <a:srgbClr val="FF0000"/>
                </a:solidFill>
              </a:rPr>
              <a:t>Make sure all the MSEL switches on the back of the board are set to ‘0’, take a picture before changing the switches so you can restore them after the lab is finished</a:t>
            </a:r>
          </a:p>
          <a:p>
            <a:pPr marL="457200" lvl="2" indent="-342900">
              <a:lnSpc>
                <a:spcPct val="115000"/>
              </a:lnSpc>
              <a:buClr>
                <a:srgbClr val="333333"/>
              </a:buClr>
              <a:buSzPts val="1800"/>
              <a:buFont typeface="+mj-lt"/>
              <a:buAutoNum type="arabicPeriod"/>
            </a:pPr>
            <a:r>
              <a:rPr lang="en-US" sz="1800" dirty="0">
                <a:solidFill>
                  <a:srgbClr val="333333"/>
                </a:solidFill>
              </a:rPr>
              <a:t>We will be using a Linux image that contains a graphical user interface, however, most of the students do not have access to a Monitor with VGA port. The alternative is to connect to the board through serial (next slide)</a:t>
            </a:r>
          </a:p>
        </p:txBody>
      </p:sp>
      <p:sp>
        <p:nvSpPr>
          <p:cNvPr id="186" name="Google Shape;186;p33"/>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400" b="1" dirty="0">
                <a:solidFill>
                  <a:srgbClr val="333333"/>
                </a:solidFill>
              </a:rPr>
              <a:t>Part 1 – Write to Micro SD, Setup Linux</a:t>
            </a:r>
            <a:endParaRPr sz="2400" b="1" strike="noStrike" dirty="0">
              <a:solidFill>
                <a:srgbClr val="333333"/>
              </a:solidFill>
              <a:latin typeface="Arial"/>
              <a:ea typeface="Arial"/>
              <a:cs typeface="Arial"/>
              <a:sym typeface="Arial"/>
            </a:endParaRPr>
          </a:p>
        </p:txBody>
      </p:sp>
      <p:sp>
        <p:nvSpPr>
          <p:cNvPr id="187" name="Google Shape;187;p33"/>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p:nvPr/>
        </p:nvSpPr>
        <p:spPr>
          <a:xfrm>
            <a:off x="565075" y="914400"/>
            <a:ext cx="8058900" cy="3835750"/>
          </a:xfrm>
          <a:prstGeom prst="rect">
            <a:avLst/>
          </a:prstGeom>
          <a:noFill/>
          <a:ln>
            <a:noFill/>
          </a:ln>
        </p:spPr>
        <p:txBody>
          <a:bodyPr spcFirstLastPara="1" wrap="square" lIns="0" tIns="0" rIns="0" bIns="0" anchor="t" anchorCtr="0">
            <a:noAutofit/>
          </a:bodyPr>
          <a:lstStyle/>
          <a:p>
            <a:pPr marL="457200" lvl="0" indent="-342900">
              <a:lnSpc>
                <a:spcPct val="115000"/>
              </a:lnSpc>
              <a:buClr>
                <a:srgbClr val="333333"/>
              </a:buClr>
              <a:buSzPts val="1800"/>
              <a:buChar char="●"/>
            </a:pPr>
            <a:r>
              <a:rPr lang="en-US" sz="1800" dirty="0">
                <a:solidFill>
                  <a:srgbClr val="333333"/>
                </a:solidFill>
              </a:rPr>
              <a:t>We communicate with the DE1-SoC Linux using serial communication</a:t>
            </a:r>
          </a:p>
          <a:p>
            <a:pPr marL="457200" lvl="0" indent="-342900">
              <a:lnSpc>
                <a:spcPct val="115000"/>
              </a:lnSpc>
              <a:buClr>
                <a:srgbClr val="333333"/>
              </a:buClr>
              <a:buSzPts val="1800"/>
              <a:buChar char="●"/>
            </a:pPr>
            <a:r>
              <a:rPr lang="en-US" sz="1800" dirty="0">
                <a:solidFill>
                  <a:srgbClr val="333333"/>
                </a:solidFill>
              </a:rPr>
              <a:t>Use the USB cable (provided in DE1 box) to the connect the board (picture below) to your PC.</a:t>
            </a:r>
          </a:p>
        </p:txBody>
      </p:sp>
      <p:sp>
        <p:nvSpPr>
          <p:cNvPr id="186" name="Google Shape;186;p33"/>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400" b="1" dirty="0">
                <a:solidFill>
                  <a:srgbClr val="333333"/>
                </a:solidFill>
              </a:rPr>
              <a:t>Communicating with the Linux on DE1-SoC</a:t>
            </a:r>
            <a:endParaRPr sz="2400" b="1" strike="noStrike" dirty="0">
              <a:solidFill>
                <a:srgbClr val="333333"/>
              </a:solidFill>
              <a:latin typeface="Arial"/>
              <a:ea typeface="Arial"/>
              <a:cs typeface="Arial"/>
              <a:sym typeface="Arial"/>
            </a:endParaRPr>
          </a:p>
        </p:txBody>
      </p:sp>
      <p:sp>
        <p:nvSpPr>
          <p:cNvPr id="187" name="Google Shape;187;p33"/>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7</a:t>
            </a:fld>
            <a:endParaRPr/>
          </a:p>
        </p:txBody>
      </p:sp>
      <p:sp>
        <p:nvSpPr>
          <p:cNvPr id="2" name="AutoShape 2">
            <a:extLst>
              <a:ext uri="{FF2B5EF4-FFF2-40B4-BE49-F238E27FC236}">
                <a16:creationId xmlns:a16="http://schemas.microsoft.com/office/drawing/2014/main" id="{01C60774-8517-4AC2-828F-4B0E35524F1F}"/>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F70E9FC8-F7FD-40FE-B5DA-09021399D0B0}"/>
              </a:ext>
            </a:extLst>
          </p:cNvPr>
          <p:cNvPicPr>
            <a:picLocks noChangeAspect="1"/>
          </p:cNvPicPr>
          <p:nvPr/>
        </p:nvPicPr>
        <p:blipFill>
          <a:blip r:embed="rId3"/>
          <a:stretch>
            <a:fillRect/>
          </a:stretch>
        </p:blipFill>
        <p:spPr>
          <a:xfrm>
            <a:off x="2909887" y="2157180"/>
            <a:ext cx="3019425" cy="2524125"/>
          </a:xfrm>
          <a:prstGeom prst="rect">
            <a:avLst/>
          </a:prstGeom>
        </p:spPr>
      </p:pic>
    </p:spTree>
    <p:extLst>
      <p:ext uri="{BB962C8B-B14F-4D97-AF65-F5344CB8AC3E}">
        <p14:creationId xmlns:p14="http://schemas.microsoft.com/office/powerpoint/2010/main" val="3395915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p:nvPr/>
        </p:nvSpPr>
        <p:spPr>
          <a:xfrm>
            <a:off x="565075" y="914400"/>
            <a:ext cx="8058900" cy="3835750"/>
          </a:xfrm>
          <a:prstGeom prst="rect">
            <a:avLst/>
          </a:prstGeom>
          <a:noFill/>
          <a:ln>
            <a:noFill/>
          </a:ln>
        </p:spPr>
        <p:txBody>
          <a:bodyPr spcFirstLastPara="1" wrap="square" lIns="0" tIns="0" rIns="0" bIns="0" anchor="t" anchorCtr="0">
            <a:noAutofit/>
          </a:bodyPr>
          <a:lstStyle/>
          <a:p>
            <a:pPr marL="457200" lvl="0" indent="-342900">
              <a:lnSpc>
                <a:spcPct val="115000"/>
              </a:lnSpc>
              <a:buClr>
                <a:srgbClr val="333333"/>
              </a:buClr>
              <a:buSzPts val="1800"/>
              <a:buChar char="●"/>
            </a:pPr>
            <a:r>
              <a:rPr lang="en-US" dirty="0">
                <a:solidFill>
                  <a:srgbClr val="333333"/>
                </a:solidFill>
              </a:rPr>
              <a:t>Once connected, the necessary USB-to-Serial  drivers will be automatically installed (Windows) and it will show up on your control panel.</a:t>
            </a:r>
          </a:p>
          <a:p>
            <a:pPr marL="457200" lvl="0" indent="-342900">
              <a:lnSpc>
                <a:spcPct val="115000"/>
              </a:lnSpc>
              <a:buClr>
                <a:srgbClr val="333333"/>
              </a:buClr>
              <a:buSzPts val="1800"/>
              <a:buChar char="●"/>
            </a:pPr>
            <a:r>
              <a:rPr lang="en-US" dirty="0">
                <a:solidFill>
                  <a:srgbClr val="333333"/>
                </a:solidFill>
              </a:rPr>
              <a:t>You need to find out the COM number of the serial</a:t>
            </a:r>
          </a:p>
          <a:p>
            <a:pPr marL="457200" lvl="0" indent="-342900">
              <a:lnSpc>
                <a:spcPct val="115000"/>
              </a:lnSpc>
              <a:buClr>
                <a:srgbClr val="333333"/>
              </a:buClr>
              <a:buSzPts val="1800"/>
              <a:buChar char="●"/>
            </a:pPr>
            <a:r>
              <a:rPr lang="en-US" dirty="0">
                <a:solidFill>
                  <a:srgbClr val="333333"/>
                </a:solidFill>
              </a:rPr>
              <a:t>You can do that by going to control panel &gt; device manager &gt; COMS &amp; ports (in the image below it is COM6, it is different for your PC)</a:t>
            </a:r>
          </a:p>
          <a:p>
            <a:pPr marL="457200" lvl="0" indent="-342900">
              <a:lnSpc>
                <a:spcPct val="115000"/>
              </a:lnSpc>
              <a:buClr>
                <a:srgbClr val="333333"/>
              </a:buClr>
              <a:buSzPts val="1800"/>
              <a:buChar char="●"/>
            </a:pPr>
            <a:endParaRPr lang="en-US" sz="1800" dirty="0">
              <a:solidFill>
                <a:srgbClr val="333333"/>
              </a:solidFill>
            </a:endParaRPr>
          </a:p>
        </p:txBody>
      </p:sp>
      <p:sp>
        <p:nvSpPr>
          <p:cNvPr id="186" name="Google Shape;186;p33"/>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400" b="1" dirty="0">
                <a:solidFill>
                  <a:srgbClr val="333333"/>
                </a:solidFill>
              </a:rPr>
              <a:t>Communicating with the Linux on DE1-SoC</a:t>
            </a:r>
            <a:endParaRPr sz="2400" b="1" strike="noStrike" dirty="0">
              <a:solidFill>
                <a:srgbClr val="333333"/>
              </a:solidFill>
              <a:latin typeface="Arial"/>
              <a:ea typeface="Arial"/>
              <a:cs typeface="Arial"/>
              <a:sym typeface="Arial"/>
            </a:endParaRPr>
          </a:p>
        </p:txBody>
      </p:sp>
      <p:sp>
        <p:nvSpPr>
          <p:cNvPr id="187" name="Google Shape;187;p33"/>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8</a:t>
            </a:fld>
            <a:endParaRPr/>
          </a:p>
        </p:txBody>
      </p:sp>
      <p:sp>
        <p:nvSpPr>
          <p:cNvPr id="2" name="AutoShape 2">
            <a:extLst>
              <a:ext uri="{FF2B5EF4-FFF2-40B4-BE49-F238E27FC236}">
                <a16:creationId xmlns:a16="http://schemas.microsoft.com/office/drawing/2014/main" id="{01C60774-8517-4AC2-828F-4B0E35524F1F}"/>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a:extLst>
              <a:ext uri="{FF2B5EF4-FFF2-40B4-BE49-F238E27FC236}">
                <a16:creationId xmlns:a16="http://schemas.microsoft.com/office/drawing/2014/main" id="{EB750029-FB44-404D-ACF3-D4946F0F2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912" y="2113933"/>
            <a:ext cx="3940098" cy="2884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055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p:nvPr/>
        </p:nvSpPr>
        <p:spPr>
          <a:xfrm>
            <a:off x="565075" y="914400"/>
            <a:ext cx="3389891" cy="3835750"/>
          </a:xfrm>
          <a:prstGeom prst="rect">
            <a:avLst/>
          </a:prstGeom>
          <a:noFill/>
          <a:ln>
            <a:noFill/>
          </a:ln>
        </p:spPr>
        <p:txBody>
          <a:bodyPr spcFirstLastPara="1" wrap="square" lIns="0" tIns="0" rIns="0" bIns="0" anchor="t" anchorCtr="0">
            <a:noAutofit/>
          </a:bodyPr>
          <a:lstStyle/>
          <a:p>
            <a:pPr marL="457200" lvl="0" indent="-342900">
              <a:lnSpc>
                <a:spcPct val="115000"/>
              </a:lnSpc>
              <a:buClr>
                <a:srgbClr val="333333"/>
              </a:buClr>
              <a:buSzPts val="1800"/>
              <a:buChar char="●"/>
            </a:pPr>
            <a:r>
              <a:rPr lang="en-US" dirty="0">
                <a:solidFill>
                  <a:srgbClr val="333333"/>
                </a:solidFill>
              </a:rPr>
              <a:t>You can communicate with the board using a myriad of serial programs</a:t>
            </a:r>
          </a:p>
          <a:p>
            <a:pPr marL="457200" lvl="0" indent="-342900">
              <a:lnSpc>
                <a:spcPct val="115000"/>
              </a:lnSpc>
              <a:buClr>
                <a:srgbClr val="333333"/>
              </a:buClr>
              <a:buSzPts val="1800"/>
              <a:buChar char="●"/>
            </a:pPr>
            <a:r>
              <a:rPr lang="en-US" dirty="0">
                <a:solidFill>
                  <a:srgbClr val="333333"/>
                </a:solidFill>
              </a:rPr>
              <a:t>My personal favorite is PUTTY (</a:t>
            </a:r>
            <a:r>
              <a:rPr lang="en-US" dirty="0">
                <a:solidFill>
                  <a:srgbClr val="333333"/>
                </a:solidFill>
                <a:hlinkClick r:id="rId3"/>
              </a:rPr>
              <a:t>https://www.chiark.greenend.org.uk/~sgtatham/putty/latest.html</a:t>
            </a:r>
            <a:r>
              <a:rPr lang="en-US" b="1" dirty="0">
                <a:solidFill>
                  <a:srgbClr val="333333"/>
                </a:solidFill>
              </a:rPr>
              <a:t>)</a:t>
            </a:r>
          </a:p>
          <a:p>
            <a:pPr marL="457200" lvl="0" indent="-342900">
              <a:lnSpc>
                <a:spcPct val="115000"/>
              </a:lnSpc>
              <a:buClr>
                <a:srgbClr val="333333"/>
              </a:buClr>
              <a:buSzPts val="1800"/>
              <a:buChar char="●"/>
            </a:pPr>
            <a:r>
              <a:rPr lang="en-US" dirty="0">
                <a:solidFill>
                  <a:srgbClr val="333333"/>
                </a:solidFill>
              </a:rPr>
              <a:t>A quick PUTTY tutorial: </a:t>
            </a:r>
          </a:p>
          <a:p>
            <a:pPr marL="114300" lvl="0">
              <a:lnSpc>
                <a:spcPct val="115000"/>
              </a:lnSpc>
              <a:buClr>
                <a:srgbClr val="333333"/>
              </a:buClr>
              <a:buSzPts val="1800"/>
            </a:pPr>
            <a:r>
              <a:rPr lang="en-US" dirty="0">
                <a:solidFill>
                  <a:srgbClr val="333333"/>
                </a:solidFill>
                <a:hlinkClick r:id="rId4"/>
              </a:rPr>
              <a:t>https://www.ssh.com/ssh/putty/windows/</a:t>
            </a:r>
            <a:endParaRPr lang="en-US" dirty="0">
              <a:solidFill>
                <a:srgbClr val="333333"/>
              </a:solidFill>
            </a:endParaRPr>
          </a:p>
          <a:p>
            <a:pPr marL="457200" lvl="0" indent="-342900">
              <a:lnSpc>
                <a:spcPct val="115000"/>
              </a:lnSpc>
              <a:buClr>
                <a:srgbClr val="333333"/>
              </a:buClr>
              <a:buSzPts val="1800"/>
              <a:buChar char="●"/>
            </a:pPr>
            <a:r>
              <a:rPr lang="en-US" dirty="0">
                <a:solidFill>
                  <a:srgbClr val="333333"/>
                </a:solidFill>
              </a:rPr>
              <a:t>Long story short, your PUTTY settings will look like this figure -&gt;</a:t>
            </a:r>
          </a:p>
          <a:p>
            <a:pPr marL="457200" lvl="0" indent="-342900">
              <a:lnSpc>
                <a:spcPct val="115000"/>
              </a:lnSpc>
              <a:buClr>
                <a:srgbClr val="333333"/>
              </a:buClr>
              <a:buSzPts val="1800"/>
              <a:buChar char="●"/>
            </a:pPr>
            <a:r>
              <a:rPr lang="en-US" dirty="0">
                <a:solidFill>
                  <a:srgbClr val="333333"/>
                </a:solidFill>
              </a:rPr>
              <a:t>COM# (from control panel)</a:t>
            </a:r>
          </a:p>
          <a:p>
            <a:pPr marL="457200" lvl="0" indent="-342900">
              <a:lnSpc>
                <a:spcPct val="115000"/>
              </a:lnSpc>
              <a:buClr>
                <a:srgbClr val="333333"/>
              </a:buClr>
              <a:buSzPts val="1800"/>
              <a:buChar char="●"/>
            </a:pPr>
            <a:r>
              <a:rPr lang="en-US" dirty="0">
                <a:solidFill>
                  <a:srgbClr val="333333"/>
                </a:solidFill>
              </a:rPr>
              <a:t>Communication type: Serial</a:t>
            </a:r>
          </a:p>
          <a:p>
            <a:pPr marL="457200" lvl="0" indent="-342900">
              <a:lnSpc>
                <a:spcPct val="115000"/>
              </a:lnSpc>
              <a:buClr>
                <a:srgbClr val="333333"/>
              </a:buClr>
              <a:buSzPts val="1800"/>
              <a:buChar char="●"/>
            </a:pPr>
            <a:r>
              <a:rPr lang="en-US" dirty="0">
                <a:solidFill>
                  <a:srgbClr val="333333"/>
                </a:solidFill>
              </a:rPr>
              <a:t>Baud rate: 115200</a:t>
            </a:r>
          </a:p>
          <a:p>
            <a:pPr marL="457200" lvl="0" indent="-342900">
              <a:lnSpc>
                <a:spcPct val="115000"/>
              </a:lnSpc>
              <a:buClr>
                <a:srgbClr val="333333"/>
              </a:buClr>
              <a:buSzPts val="1800"/>
              <a:buChar char="●"/>
            </a:pPr>
            <a:r>
              <a:rPr lang="en-US" dirty="0">
                <a:solidFill>
                  <a:srgbClr val="333333"/>
                </a:solidFill>
              </a:rPr>
              <a:t>Do not change other options</a:t>
            </a:r>
          </a:p>
          <a:p>
            <a:pPr marL="114300" lvl="0">
              <a:lnSpc>
                <a:spcPct val="115000"/>
              </a:lnSpc>
              <a:buClr>
                <a:srgbClr val="333333"/>
              </a:buClr>
              <a:buSzPts val="1800"/>
            </a:pPr>
            <a:endParaRPr lang="en-US" dirty="0">
              <a:solidFill>
                <a:srgbClr val="333333"/>
              </a:solidFill>
            </a:endParaRPr>
          </a:p>
          <a:p>
            <a:pPr marL="457200" lvl="0" indent="-342900">
              <a:lnSpc>
                <a:spcPct val="115000"/>
              </a:lnSpc>
              <a:buClr>
                <a:srgbClr val="333333"/>
              </a:buClr>
              <a:buSzPts val="1800"/>
              <a:buChar char="●"/>
            </a:pPr>
            <a:endParaRPr lang="en-US" dirty="0">
              <a:solidFill>
                <a:srgbClr val="333333"/>
              </a:solidFill>
            </a:endParaRPr>
          </a:p>
          <a:p>
            <a:pPr marL="457200" lvl="0" indent="-342900">
              <a:lnSpc>
                <a:spcPct val="115000"/>
              </a:lnSpc>
              <a:buClr>
                <a:srgbClr val="333333"/>
              </a:buClr>
              <a:buSzPts val="1800"/>
              <a:buChar char="●"/>
            </a:pPr>
            <a:endParaRPr lang="en-US" sz="1800" dirty="0">
              <a:solidFill>
                <a:srgbClr val="333333"/>
              </a:solidFill>
            </a:endParaRPr>
          </a:p>
        </p:txBody>
      </p:sp>
      <p:sp>
        <p:nvSpPr>
          <p:cNvPr id="186" name="Google Shape;186;p33"/>
          <p:cNvSpPr txBox="1"/>
          <p:nvPr/>
        </p:nvSpPr>
        <p:spPr>
          <a:xfrm>
            <a:off x="653102" y="204740"/>
            <a:ext cx="8032800" cy="8589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400" b="1" dirty="0">
                <a:solidFill>
                  <a:srgbClr val="333333"/>
                </a:solidFill>
              </a:rPr>
              <a:t>Communicating with the Linux on DE1-SoC</a:t>
            </a:r>
            <a:endParaRPr sz="2400" b="1" strike="noStrike" dirty="0">
              <a:solidFill>
                <a:srgbClr val="333333"/>
              </a:solidFill>
              <a:latin typeface="Arial"/>
              <a:ea typeface="Arial"/>
              <a:cs typeface="Arial"/>
              <a:sym typeface="Arial"/>
            </a:endParaRPr>
          </a:p>
        </p:txBody>
      </p:sp>
      <p:sp>
        <p:nvSpPr>
          <p:cNvPr id="187" name="Google Shape;187;p33"/>
          <p:cNvSpPr txBox="1">
            <a:spLocks noGrp="1"/>
          </p:cNvSpPr>
          <p:nvPr>
            <p:ph type="sldNum" idx="12"/>
          </p:nvPr>
        </p:nvSpPr>
        <p:spPr>
          <a:xfrm>
            <a:off x="83281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9</a:t>
            </a:fld>
            <a:endParaRPr/>
          </a:p>
        </p:txBody>
      </p:sp>
      <p:sp>
        <p:nvSpPr>
          <p:cNvPr id="2" name="AutoShape 2">
            <a:extLst>
              <a:ext uri="{FF2B5EF4-FFF2-40B4-BE49-F238E27FC236}">
                <a16:creationId xmlns:a16="http://schemas.microsoft.com/office/drawing/2014/main" id="{01C60774-8517-4AC2-828F-4B0E35524F1F}"/>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DADC5856-6BD9-4437-9703-503A9B19F2A9}"/>
              </a:ext>
            </a:extLst>
          </p:cNvPr>
          <p:cNvPicPr>
            <a:picLocks noChangeAspect="1"/>
          </p:cNvPicPr>
          <p:nvPr/>
        </p:nvPicPr>
        <p:blipFill>
          <a:blip r:embed="rId5"/>
          <a:stretch>
            <a:fillRect/>
          </a:stretch>
        </p:blipFill>
        <p:spPr>
          <a:xfrm>
            <a:off x="4252332" y="840057"/>
            <a:ext cx="4473275" cy="4049726"/>
          </a:xfrm>
          <a:prstGeom prst="rect">
            <a:avLst/>
          </a:prstGeom>
        </p:spPr>
      </p:pic>
    </p:spTree>
    <p:extLst>
      <p:ext uri="{BB962C8B-B14F-4D97-AF65-F5344CB8AC3E}">
        <p14:creationId xmlns:p14="http://schemas.microsoft.com/office/powerpoint/2010/main" val="142534935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2817</TotalTime>
  <Words>2704</Words>
  <Application>Microsoft Office PowerPoint</Application>
  <PresentationFormat>On-screen Show (16:9)</PresentationFormat>
  <Paragraphs>210</Paragraphs>
  <Slides>28</Slides>
  <Notes>28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28</vt:i4>
      </vt:variant>
    </vt:vector>
  </HeadingPairs>
  <TitlesOfParts>
    <vt:vector size="33" baseType="lpstr">
      <vt:lpstr>Arial</vt:lpstr>
      <vt:lpstr>Arial Rounded MT Bold</vt:lpstr>
      <vt:lpstr>Cambria Math</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shayan</cp:lastModifiedBy>
  <cp:revision>13</cp:revision>
  <cp:lastPrinted>2019-10-17T16:56:49Z</cp:lastPrinted>
  <dcterms:modified xsi:type="dcterms:W3CDTF">2020-10-15T19:58:44Z</dcterms:modified>
</cp:coreProperties>
</file>