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5170"/>
  </p:normalViewPr>
  <p:slideViewPr>
    <p:cSldViewPr snapToGrid="0">
      <p:cViewPr varScale="1">
        <p:scale>
          <a:sx n="94" d="100"/>
          <a:sy n="94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AppSDK/blob/main/docs/roadmap.md" TargetMode="External"/><Relationship Id="rId1" Type="http://schemas.openxmlformats.org/officeDocument/2006/relationships/hyperlink" Target="https://github.com/microsoft/microsoft-ui-xaml/blob/main/docs/roadmap.md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mailto:alvin@alvinashcraft.com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AppSDK/blob/main/docs/roadmap.md" TargetMode="External"/><Relationship Id="rId1" Type="http://schemas.openxmlformats.org/officeDocument/2006/relationships/hyperlink" Target="https://github.com/microsoft/microsoft-ui-xaml/blob/main/docs/roadmap.md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hyperlink" Target="mailto:alvin@alvinashcraft.com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3ACAE-7780-4DF5-858C-D6AA07E0E5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B65D89-528B-4284-9C42-FE3083DAC981}">
      <dgm:prSet/>
      <dgm:spPr/>
      <dgm:t>
        <a:bodyPr/>
        <a:lstStyle/>
        <a:p>
          <a:r>
            <a:rPr lang="en-US"/>
            <a:t>Creating a new WinUI 3 project</a:t>
          </a:r>
        </a:p>
      </dgm:t>
    </dgm:pt>
    <dgm:pt modelId="{4EA7726A-B92A-43C8-9E91-0ECDB3585903}" type="parTrans" cxnId="{63D7F87B-A8FD-44CD-A5F9-018A01A32536}">
      <dgm:prSet/>
      <dgm:spPr/>
      <dgm:t>
        <a:bodyPr/>
        <a:lstStyle/>
        <a:p>
          <a:endParaRPr lang="en-US"/>
        </a:p>
      </dgm:t>
    </dgm:pt>
    <dgm:pt modelId="{ED4C0813-4A38-4FF1-B48B-49E524FFD054}" type="sibTrans" cxnId="{63D7F87B-A8FD-44CD-A5F9-018A01A32536}">
      <dgm:prSet/>
      <dgm:spPr/>
      <dgm:t>
        <a:bodyPr/>
        <a:lstStyle/>
        <a:p>
          <a:endParaRPr lang="en-US"/>
        </a:p>
      </dgm:t>
    </dgm:pt>
    <dgm:pt modelId="{A5819F66-59C4-4704-A22F-419521284766}">
      <dgm:prSet/>
      <dgm:spPr/>
      <dgm:t>
        <a:bodyPr/>
        <a:lstStyle/>
        <a:p>
          <a:r>
            <a:rPr lang="en-US"/>
            <a:t>Working with controls &amp; styles</a:t>
          </a:r>
        </a:p>
      </dgm:t>
    </dgm:pt>
    <dgm:pt modelId="{E7AA1A4E-B192-4BE4-A63C-129465BE8446}" type="parTrans" cxnId="{E207C44C-3845-411E-BF35-CFB0DC884139}">
      <dgm:prSet/>
      <dgm:spPr/>
      <dgm:t>
        <a:bodyPr/>
        <a:lstStyle/>
        <a:p>
          <a:endParaRPr lang="en-US"/>
        </a:p>
      </dgm:t>
    </dgm:pt>
    <dgm:pt modelId="{900063D9-3B12-47BF-B23D-971318CAB0A7}" type="sibTrans" cxnId="{E207C44C-3845-411E-BF35-CFB0DC884139}">
      <dgm:prSet/>
      <dgm:spPr/>
      <dgm:t>
        <a:bodyPr/>
        <a:lstStyle/>
        <a:p>
          <a:endParaRPr lang="en-US"/>
        </a:p>
      </dgm:t>
    </dgm:pt>
    <dgm:pt modelId="{E603327F-15B3-4D48-A753-A9139F8B0D35}">
      <dgm:prSet/>
      <dgm:spPr/>
      <dgm:t>
        <a:bodyPr/>
        <a:lstStyle/>
        <a:p>
          <a:r>
            <a:rPr lang="en-US"/>
            <a:t>Model-View-ViewModel with the MVVM Toolkit</a:t>
          </a:r>
        </a:p>
      </dgm:t>
    </dgm:pt>
    <dgm:pt modelId="{970FE23F-581A-49DB-AE37-3D6FB1C300F2}" type="parTrans" cxnId="{2B24550E-81B3-426F-BE48-6FA07DEB0006}">
      <dgm:prSet/>
      <dgm:spPr/>
      <dgm:t>
        <a:bodyPr/>
        <a:lstStyle/>
        <a:p>
          <a:endParaRPr lang="en-US"/>
        </a:p>
      </dgm:t>
    </dgm:pt>
    <dgm:pt modelId="{622E9EE8-5C74-4C09-B275-BD0BEB6D5C08}" type="sibTrans" cxnId="{2B24550E-81B3-426F-BE48-6FA07DEB0006}">
      <dgm:prSet/>
      <dgm:spPr/>
      <dgm:t>
        <a:bodyPr/>
        <a:lstStyle/>
        <a:p>
          <a:endParaRPr lang="en-US"/>
        </a:p>
      </dgm:t>
    </dgm:pt>
    <dgm:pt modelId="{61A30870-CC18-475D-8026-243365D951DD}" type="pres">
      <dgm:prSet presAssocID="{A933ACAE-7780-4DF5-858C-D6AA07E0E593}" presName="root" presStyleCnt="0">
        <dgm:presLayoutVars>
          <dgm:dir/>
          <dgm:resizeHandles val="exact"/>
        </dgm:presLayoutVars>
      </dgm:prSet>
      <dgm:spPr/>
    </dgm:pt>
    <dgm:pt modelId="{87A06EAC-D2BA-4BE3-BFB1-EC410284ED14}" type="pres">
      <dgm:prSet presAssocID="{DBB65D89-528B-4284-9C42-FE3083DAC981}" presName="compNode" presStyleCnt="0"/>
      <dgm:spPr/>
    </dgm:pt>
    <dgm:pt modelId="{70BB2616-0E39-4EDB-AA59-ED07943D76F8}" type="pres">
      <dgm:prSet presAssocID="{DBB65D89-528B-4284-9C42-FE3083DAC981}" presName="bgRect" presStyleLbl="bgShp" presStyleIdx="0" presStyleCnt="3"/>
      <dgm:spPr/>
    </dgm:pt>
    <dgm:pt modelId="{9B29EBAD-774B-4B5D-9EF7-323E74338EB6}" type="pres">
      <dgm:prSet presAssocID="{DBB65D89-528B-4284-9C42-FE3083DAC9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5EDA8B2-6DD2-4C29-938D-FB222C32F360}" type="pres">
      <dgm:prSet presAssocID="{DBB65D89-528B-4284-9C42-FE3083DAC981}" presName="spaceRect" presStyleCnt="0"/>
      <dgm:spPr/>
    </dgm:pt>
    <dgm:pt modelId="{23DC7C18-DD0C-4A94-9C0D-E94F74E12519}" type="pres">
      <dgm:prSet presAssocID="{DBB65D89-528B-4284-9C42-FE3083DAC981}" presName="parTx" presStyleLbl="revTx" presStyleIdx="0" presStyleCnt="3">
        <dgm:presLayoutVars>
          <dgm:chMax val="0"/>
          <dgm:chPref val="0"/>
        </dgm:presLayoutVars>
      </dgm:prSet>
      <dgm:spPr/>
    </dgm:pt>
    <dgm:pt modelId="{BE7ABFFE-FADD-4837-9F55-DE06A7FB2D2A}" type="pres">
      <dgm:prSet presAssocID="{ED4C0813-4A38-4FF1-B48B-49E524FFD054}" presName="sibTrans" presStyleCnt="0"/>
      <dgm:spPr/>
    </dgm:pt>
    <dgm:pt modelId="{CADDCD9A-6D50-426F-9138-932C779673BD}" type="pres">
      <dgm:prSet presAssocID="{A5819F66-59C4-4704-A22F-419521284766}" presName="compNode" presStyleCnt="0"/>
      <dgm:spPr/>
    </dgm:pt>
    <dgm:pt modelId="{3F92F5C8-816E-4512-83BB-48FBC958DC22}" type="pres">
      <dgm:prSet presAssocID="{A5819F66-59C4-4704-A22F-419521284766}" presName="bgRect" presStyleLbl="bgShp" presStyleIdx="1" presStyleCnt="3"/>
      <dgm:spPr/>
    </dgm:pt>
    <dgm:pt modelId="{4B3BE01F-9FDE-4962-9573-A71B991B272E}" type="pres">
      <dgm:prSet presAssocID="{A5819F66-59C4-4704-A22F-4195212847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A0D7C1-EAD2-4228-88DF-F67B3F43A749}" type="pres">
      <dgm:prSet presAssocID="{A5819F66-59C4-4704-A22F-419521284766}" presName="spaceRect" presStyleCnt="0"/>
      <dgm:spPr/>
    </dgm:pt>
    <dgm:pt modelId="{4A25BFB9-6C99-42BB-A0A6-3C10A0BF6051}" type="pres">
      <dgm:prSet presAssocID="{A5819F66-59C4-4704-A22F-419521284766}" presName="parTx" presStyleLbl="revTx" presStyleIdx="1" presStyleCnt="3">
        <dgm:presLayoutVars>
          <dgm:chMax val="0"/>
          <dgm:chPref val="0"/>
        </dgm:presLayoutVars>
      </dgm:prSet>
      <dgm:spPr/>
    </dgm:pt>
    <dgm:pt modelId="{D03E24F8-F0F2-40C9-8FA0-3B60CDF3447B}" type="pres">
      <dgm:prSet presAssocID="{900063D9-3B12-47BF-B23D-971318CAB0A7}" presName="sibTrans" presStyleCnt="0"/>
      <dgm:spPr/>
    </dgm:pt>
    <dgm:pt modelId="{0D0F3BE9-66F0-444C-8222-307B15389349}" type="pres">
      <dgm:prSet presAssocID="{E603327F-15B3-4D48-A753-A9139F8B0D35}" presName="compNode" presStyleCnt="0"/>
      <dgm:spPr/>
    </dgm:pt>
    <dgm:pt modelId="{3DDD1DA9-DC79-43B0-B8DF-3D80A87E657A}" type="pres">
      <dgm:prSet presAssocID="{E603327F-15B3-4D48-A753-A9139F8B0D35}" presName="bgRect" presStyleLbl="bgShp" presStyleIdx="2" presStyleCnt="3"/>
      <dgm:spPr/>
    </dgm:pt>
    <dgm:pt modelId="{FEAAD51D-1580-4C6C-B200-553442EADD01}" type="pres">
      <dgm:prSet presAssocID="{E603327F-15B3-4D48-A753-A9139F8B0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8CA326E-5F8B-46BF-9DE4-63950DF934EA}" type="pres">
      <dgm:prSet presAssocID="{E603327F-15B3-4D48-A753-A9139F8B0D35}" presName="spaceRect" presStyleCnt="0"/>
      <dgm:spPr/>
    </dgm:pt>
    <dgm:pt modelId="{103DC83F-D0A3-48D7-AB6D-EDD100A7CAA4}" type="pres">
      <dgm:prSet presAssocID="{E603327F-15B3-4D48-A753-A9139F8B0D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24550E-81B3-426F-BE48-6FA07DEB0006}" srcId="{A933ACAE-7780-4DF5-858C-D6AA07E0E593}" destId="{E603327F-15B3-4D48-A753-A9139F8B0D35}" srcOrd="2" destOrd="0" parTransId="{970FE23F-581A-49DB-AE37-3D6FB1C300F2}" sibTransId="{622E9EE8-5C74-4C09-B275-BD0BEB6D5C08}"/>
    <dgm:cxn modelId="{E207C44C-3845-411E-BF35-CFB0DC884139}" srcId="{A933ACAE-7780-4DF5-858C-D6AA07E0E593}" destId="{A5819F66-59C4-4704-A22F-419521284766}" srcOrd="1" destOrd="0" parTransId="{E7AA1A4E-B192-4BE4-A63C-129465BE8446}" sibTransId="{900063D9-3B12-47BF-B23D-971318CAB0A7}"/>
    <dgm:cxn modelId="{6C2D9868-A5AB-4DE5-97F0-8847999668D7}" type="presOf" srcId="{E603327F-15B3-4D48-A753-A9139F8B0D35}" destId="{103DC83F-D0A3-48D7-AB6D-EDD100A7CAA4}" srcOrd="0" destOrd="0" presId="urn:microsoft.com/office/officeart/2018/2/layout/IconVerticalSolidList"/>
    <dgm:cxn modelId="{0874616F-2898-4294-B1AD-8CD6BCE2FE2C}" type="presOf" srcId="{A933ACAE-7780-4DF5-858C-D6AA07E0E593}" destId="{61A30870-CC18-475D-8026-243365D951DD}" srcOrd="0" destOrd="0" presId="urn:microsoft.com/office/officeart/2018/2/layout/IconVerticalSolidList"/>
    <dgm:cxn modelId="{63D7F87B-A8FD-44CD-A5F9-018A01A32536}" srcId="{A933ACAE-7780-4DF5-858C-D6AA07E0E593}" destId="{DBB65D89-528B-4284-9C42-FE3083DAC981}" srcOrd="0" destOrd="0" parTransId="{4EA7726A-B92A-43C8-9E91-0ECDB3585903}" sibTransId="{ED4C0813-4A38-4FF1-B48B-49E524FFD054}"/>
    <dgm:cxn modelId="{0A266E89-782C-457A-A8ED-71D9EBDEEC6C}" type="presOf" srcId="{DBB65D89-528B-4284-9C42-FE3083DAC981}" destId="{23DC7C18-DD0C-4A94-9C0D-E94F74E12519}" srcOrd="0" destOrd="0" presId="urn:microsoft.com/office/officeart/2018/2/layout/IconVerticalSolidList"/>
    <dgm:cxn modelId="{FD3FE3D8-6CEF-4F97-AC17-473F19DE7A70}" type="presOf" srcId="{A5819F66-59C4-4704-A22F-419521284766}" destId="{4A25BFB9-6C99-42BB-A0A6-3C10A0BF6051}" srcOrd="0" destOrd="0" presId="urn:microsoft.com/office/officeart/2018/2/layout/IconVerticalSolidList"/>
    <dgm:cxn modelId="{CD275412-0045-4487-86D6-6C09FACCFAA5}" type="presParOf" srcId="{61A30870-CC18-475D-8026-243365D951DD}" destId="{87A06EAC-D2BA-4BE3-BFB1-EC410284ED14}" srcOrd="0" destOrd="0" presId="urn:microsoft.com/office/officeart/2018/2/layout/IconVerticalSolidList"/>
    <dgm:cxn modelId="{4334D557-2585-48BC-BDF6-FFF0F1F31993}" type="presParOf" srcId="{87A06EAC-D2BA-4BE3-BFB1-EC410284ED14}" destId="{70BB2616-0E39-4EDB-AA59-ED07943D76F8}" srcOrd="0" destOrd="0" presId="urn:microsoft.com/office/officeart/2018/2/layout/IconVerticalSolidList"/>
    <dgm:cxn modelId="{D2BC6409-4145-4726-A41F-12D1D49F1D9B}" type="presParOf" srcId="{87A06EAC-D2BA-4BE3-BFB1-EC410284ED14}" destId="{9B29EBAD-774B-4B5D-9EF7-323E74338EB6}" srcOrd="1" destOrd="0" presId="urn:microsoft.com/office/officeart/2018/2/layout/IconVerticalSolidList"/>
    <dgm:cxn modelId="{106DAD93-0598-4856-83C9-3BF5E3586F97}" type="presParOf" srcId="{87A06EAC-D2BA-4BE3-BFB1-EC410284ED14}" destId="{05EDA8B2-6DD2-4C29-938D-FB222C32F360}" srcOrd="2" destOrd="0" presId="urn:microsoft.com/office/officeart/2018/2/layout/IconVerticalSolidList"/>
    <dgm:cxn modelId="{82E84EF3-3126-4442-9918-6FEA0C2B9699}" type="presParOf" srcId="{87A06EAC-D2BA-4BE3-BFB1-EC410284ED14}" destId="{23DC7C18-DD0C-4A94-9C0D-E94F74E12519}" srcOrd="3" destOrd="0" presId="urn:microsoft.com/office/officeart/2018/2/layout/IconVerticalSolidList"/>
    <dgm:cxn modelId="{D8CB814A-D299-4B4A-B216-9991CA82ACBB}" type="presParOf" srcId="{61A30870-CC18-475D-8026-243365D951DD}" destId="{BE7ABFFE-FADD-4837-9F55-DE06A7FB2D2A}" srcOrd="1" destOrd="0" presId="urn:microsoft.com/office/officeart/2018/2/layout/IconVerticalSolidList"/>
    <dgm:cxn modelId="{1DC2BBA7-E294-4B5E-94D5-42863EC00BE1}" type="presParOf" srcId="{61A30870-CC18-475D-8026-243365D951DD}" destId="{CADDCD9A-6D50-426F-9138-932C779673BD}" srcOrd="2" destOrd="0" presId="urn:microsoft.com/office/officeart/2018/2/layout/IconVerticalSolidList"/>
    <dgm:cxn modelId="{DDBA0B07-D0EF-4DCD-9C5D-0C71D7B82632}" type="presParOf" srcId="{CADDCD9A-6D50-426F-9138-932C779673BD}" destId="{3F92F5C8-816E-4512-83BB-48FBC958DC22}" srcOrd="0" destOrd="0" presId="urn:microsoft.com/office/officeart/2018/2/layout/IconVerticalSolidList"/>
    <dgm:cxn modelId="{A1F05F50-9422-42B0-8AD7-5C2AF1AF4197}" type="presParOf" srcId="{CADDCD9A-6D50-426F-9138-932C779673BD}" destId="{4B3BE01F-9FDE-4962-9573-A71B991B272E}" srcOrd="1" destOrd="0" presId="urn:microsoft.com/office/officeart/2018/2/layout/IconVerticalSolidList"/>
    <dgm:cxn modelId="{72CD745C-25F6-4DE6-99F4-EF6FD8FEF4E8}" type="presParOf" srcId="{CADDCD9A-6D50-426F-9138-932C779673BD}" destId="{CBA0D7C1-EAD2-4228-88DF-F67B3F43A749}" srcOrd="2" destOrd="0" presId="urn:microsoft.com/office/officeart/2018/2/layout/IconVerticalSolidList"/>
    <dgm:cxn modelId="{83B119ED-C0DC-474A-AE9E-3CFCC8A28C6C}" type="presParOf" srcId="{CADDCD9A-6D50-426F-9138-932C779673BD}" destId="{4A25BFB9-6C99-42BB-A0A6-3C10A0BF6051}" srcOrd="3" destOrd="0" presId="urn:microsoft.com/office/officeart/2018/2/layout/IconVerticalSolidList"/>
    <dgm:cxn modelId="{62227491-7990-4140-966E-C170CDFC2EB0}" type="presParOf" srcId="{61A30870-CC18-475D-8026-243365D951DD}" destId="{D03E24F8-F0F2-40C9-8FA0-3B60CDF3447B}" srcOrd="3" destOrd="0" presId="urn:microsoft.com/office/officeart/2018/2/layout/IconVerticalSolidList"/>
    <dgm:cxn modelId="{032EF998-0D4C-4AE1-8AB5-7E142BCF51D7}" type="presParOf" srcId="{61A30870-CC18-475D-8026-243365D951DD}" destId="{0D0F3BE9-66F0-444C-8222-307B15389349}" srcOrd="4" destOrd="0" presId="urn:microsoft.com/office/officeart/2018/2/layout/IconVerticalSolidList"/>
    <dgm:cxn modelId="{E6EB6F77-C8DD-4F61-A491-C6092B9BDB96}" type="presParOf" srcId="{0D0F3BE9-66F0-444C-8222-307B15389349}" destId="{3DDD1DA9-DC79-43B0-B8DF-3D80A87E657A}" srcOrd="0" destOrd="0" presId="urn:microsoft.com/office/officeart/2018/2/layout/IconVerticalSolidList"/>
    <dgm:cxn modelId="{C4179197-5CC6-4CEF-8290-4A4CB5F3126A}" type="presParOf" srcId="{0D0F3BE9-66F0-444C-8222-307B15389349}" destId="{FEAAD51D-1580-4C6C-B200-553442EADD01}" srcOrd="1" destOrd="0" presId="urn:microsoft.com/office/officeart/2018/2/layout/IconVerticalSolidList"/>
    <dgm:cxn modelId="{D9779ECB-9B2F-45D4-8550-052A243DE55B}" type="presParOf" srcId="{0D0F3BE9-66F0-444C-8222-307B15389349}" destId="{F8CA326E-5F8B-46BF-9DE4-63950DF934EA}" srcOrd="2" destOrd="0" presId="urn:microsoft.com/office/officeart/2018/2/layout/IconVerticalSolidList"/>
    <dgm:cxn modelId="{F49DF31E-67C2-4906-A49D-ACCF9C849EEB}" type="presParOf" srcId="{0D0F3BE9-66F0-444C-8222-307B15389349}" destId="{103DC83F-D0A3-48D7-AB6D-EDD100A7CA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621F4-1CB3-4A38-806E-6C0EF11C68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04030C-332B-4072-AFE1-22E865A21FF9}">
      <dgm:prSet/>
      <dgm:spPr/>
      <dgm:t>
        <a:bodyPr/>
        <a:lstStyle/>
        <a:p>
          <a:r>
            <a:rPr lang="en-US"/>
            <a:t>Up next: Windows App SDK 1.6</a:t>
          </a:r>
        </a:p>
      </dgm:t>
    </dgm:pt>
    <dgm:pt modelId="{E3888E9E-84A6-4D2D-BC97-85E6DC9366CE}" type="parTrans" cxnId="{310FA379-9390-4B05-B319-8D6186712055}">
      <dgm:prSet/>
      <dgm:spPr/>
      <dgm:t>
        <a:bodyPr/>
        <a:lstStyle/>
        <a:p>
          <a:endParaRPr lang="en-US"/>
        </a:p>
      </dgm:t>
    </dgm:pt>
    <dgm:pt modelId="{7F482F4D-60F1-47A9-B984-CEAF1529164F}" type="sibTrans" cxnId="{310FA379-9390-4B05-B319-8D6186712055}">
      <dgm:prSet/>
      <dgm:spPr/>
      <dgm:t>
        <a:bodyPr/>
        <a:lstStyle/>
        <a:p>
          <a:endParaRPr lang="en-US"/>
        </a:p>
      </dgm:t>
    </dgm:pt>
    <dgm:pt modelId="{828584FC-0DD2-428B-A303-21FB1DBEBBB8}">
      <dgm:prSet/>
      <dgm:spPr/>
      <dgm:t>
        <a:bodyPr/>
        <a:lstStyle/>
        <a:p>
          <a:r>
            <a:rPr lang="en-US"/>
            <a:t>WinUI 3 roadmap on GitHub: </a:t>
          </a:r>
          <a:r>
            <a:rPr lang="en-US">
              <a:hlinkClick xmlns:r="http://schemas.openxmlformats.org/officeDocument/2006/relationships" r:id="rId1"/>
            </a:rPr>
            <a:t>https://github.com/microsoft/microsoft-ui-xaml/blob/main/docs/roadmap.md</a:t>
          </a:r>
          <a:r>
            <a:rPr lang="en-US"/>
            <a:t> </a:t>
          </a:r>
        </a:p>
      </dgm:t>
    </dgm:pt>
    <dgm:pt modelId="{AD49C757-38D4-44C2-8233-3801DBA519EE}" type="parTrans" cxnId="{4A0DD8FD-49F9-49C9-8B7F-B013A8007769}">
      <dgm:prSet/>
      <dgm:spPr/>
      <dgm:t>
        <a:bodyPr/>
        <a:lstStyle/>
        <a:p>
          <a:endParaRPr lang="en-US"/>
        </a:p>
      </dgm:t>
    </dgm:pt>
    <dgm:pt modelId="{2B4FCE66-8E93-4BE1-9C77-7005A1682A3D}" type="sibTrans" cxnId="{4A0DD8FD-49F9-49C9-8B7F-B013A8007769}">
      <dgm:prSet/>
      <dgm:spPr/>
      <dgm:t>
        <a:bodyPr/>
        <a:lstStyle/>
        <a:p>
          <a:endParaRPr lang="en-US"/>
        </a:p>
      </dgm:t>
    </dgm:pt>
    <dgm:pt modelId="{21DAA279-68CC-4BFC-9FFC-60956DB38B95}">
      <dgm:prSet/>
      <dgm:spPr/>
      <dgm:t>
        <a:bodyPr/>
        <a:lstStyle/>
        <a:p>
          <a:r>
            <a:rPr lang="en-US"/>
            <a:t>Windows App SDK roadmap on GitHub: </a:t>
          </a:r>
          <a:r>
            <a:rPr lang="en-US">
              <a:hlinkClick xmlns:r="http://schemas.openxmlformats.org/officeDocument/2006/relationships" r:id="rId2"/>
            </a:rPr>
            <a:t>https://github.com/microsoft/WindowsAppSDK/blob/main/docs/roadmap.md</a:t>
          </a:r>
          <a:r>
            <a:rPr lang="en-US"/>
            <a:t> </a:t>
          </a:r>
        </a:p>
      </dgm:t>
    </dgm:pt>
    <dgm:pt modelId="{B9CFB572-DA12-4322-BE93-4839838635D9}" type="parTrans" cxnId="{5FE963D1-79B1-4A80-BDB9-F3F4AAF1AE77}">
      <dgm:prSet/>
      <dgm:spPr/>
      <dgm:t>
        <a:bodyPr/>
        <a:lstStyle/>
        <a:p>
          <a:endParaRPr lang="en-US"/>
        </a:p>
      </dgm:t>
    </dgm:pt>
    <dgm:pt modelId="{877D17CD-95A3-49D6-BF80-8B4B2F693A0C}" type="sibTrans" cxnId="{5FE963D1-79B1-4A80-BDB9-F3F4AAF1AE77}">
      <dgm:prSet/>
      <dgm:spPr/>
      <dgm:t>
        <a:bodyPr/>
        <a:lstStyle/>
        <a:p>
          <a:endParaRPr lang="en-US"/>
        </a:p>
      </dgm:t>
    </dgm:pt>
    <dgm:pt modelId="{847F8B11-872E-AE47-9CE4-167BE4BC9F7E}" type="pres">
      <dgm:prSet presAssocID="{A6B621F4-1CB3-4A38-806E-6C0EF11C685E}" presName="vert0" presStyleCnt="0">
        <dgm:presLayoutVars>
          <dgm:dir/>
          <dgm:animOne val="branch"/>
          <dgm:animLvl val="lvl"/>
        </dgm:presLayoutVars>
      </dgm:prSet>
      <dgm:spPr/>
    </dgm:pt>
    <dgm:pt modelId="{17390688-FD26-E148-88E8-ED7E5C802039}" type="pres">
      <dgm:prSet presAssocID="{2004030C-332B-4072-AFE1-22E865A21FF9}" presName="thickLine" presStyleLbl="alignNode1" presStyleIdx="0" presStyleCnt="3"/>
      <dgm:spPr/>
    </dgm:pt>
    <dgm:pt modelId="{C02F166D-6FFE-274A-88A4-2A3EBD317A61}" type="pres">
      <dgm:prSet presAssocID="{2004030C-332B-4072-AFE1-22E865A21FF9}" presName="horz1" presStyleCnt="0"/>
      <dgm:spPr/>
    </dgm:pt>
    <dgm:pt modelId="{CFB79062-EF56-5F4B-9FCD-D5540355276B}" type="pres">
      <dgm:prSet presAssocID="{2004030C-332B-4072-AFE1-22E865A21FF9}" presName="tx1" presStyleLbl="revTx" presStyleIdx="0" presStyleCnt="3"/>
      <dgm:spPr/>
    </dgm:pt>
    <dgm:pt modelId="{EA7FA467-FC7C-944B-B2EC-934033113680}" type="pres">
      <dgm:prSet presAssocID="{2004030C-332B-4072-AFE1-22E865A21FF9}" presName="vert1" presStyleCnt="0"/>
      <dgm:spPr/>
    </dgm:pt>
    <dgm:pt modelId="{31A7B2DA-C760-0B42-B566-4CD46CB3E304}" type="pres">
      <dgm:prSet presAssocID="{828584FC-0DD2-428B-A303-21FB1DBEBBB8}" presName="thickLine" presStyleLbl="alignNode1" presStyleIdx="1" presStyleCnt="3"/>
      <dgm:spPr/>
    </dgm:pt>
    <dgm:pt modelId="{9319C105-B463-5540-9956-4415887A0401}" type="pres">
      <dgm:prSet presAssocID="{828584FC-0DD2-428B-A303-21FB1DBEBBB8}" presName="horz1" presStyleCnt="0"/>
      <dgm:spPr/>
    </dgm:pt>
    <dgm:pt modelId="{17D90343-566C-E642-9F2B-C46BA74883C3}" type="pres">
      <dgm:prSet presAssocID="{828584FC-0DD2-428B-A303-21FB1DBEBBB8}" presName="tx1" presStyleLbl="revTx" presStyleIdx="1" presStyleCnt="3"/>
      <dgm:spPr/>
    </dgm:pt>
    <dgm:pt modelId="{64568B9C-DBED-354B-A70B-DC0E4CDCEF53}" type="pres">
      <dgm:prSet presAssocID="{828584FC-0DD2-428B-A303-21FB1DBEBBB8}" presName="vert1" presStyleCnt="0"/>
      <dgm:spPr/>
    </dgm:pt>
    <dgm:pt modelId="{475BBA90-5DF3-4C43-9D96-A4022BD4CAE9}" type="pres">
      <dgm:prSet presAssocID="{21DAA279-68CC-4BFC-9FFC-60956DB38B95}" presName="thickLine" presStyleLbl="alignNode1" presStyleIdx="2" presStyleCnt="3"/>
      <dgm:spPr/>
    </dgm:pt>
    <dgm:pt modelId="{48C0DBF9-BF24-CD4F-870A-8957935BB8AA}" type="pres">
      <dgm:prSet presAssocID="{21DAA279-68CC-4BFC-9FFC-60956DB38B95}" presName="horz1" presStyleCnt="0"/>
      <dgm:spPr/>
    </dgm:pt>
    <dgm:pt modelId="{0A35448F-9BC4-1F42-9F3A-0B4121D5D726}" type="pres">
      <dgm:prSet presAssocID="{21DAA279-68CC-4BFC-9FFC-60956DB38B95}" presName="tx1" presStyleLbl="revTx" presStyleIdx="2" presStyleCnt="3"/>
      <dgm:spPr/>
    </dgm:pt>
    <dgm:pt modelId="{1A8F3DBE-EF2F-7345-95EE-BB871F0AA131}" type="pres">
      <dgm:prSet presAssocID="{21DAA279-68CC-4BFC-9FFC-60956DB38B95}" presName="vert1" presStyleCnt="0"/>
      <dgm:spPr/>
    </dgm:pt>
  </dgm:ptLst>
  <dgm:cxnLst>
    <dgm:cxn modelId="{CFA4301B-AC4E-584D-AB43-38A8B0B80E37}" type="presOf" srcId="{A6B621F4-1CB3-4A38-806E-6C0EF11C685E}" destId="{847F8B11-872E-AE47-9CE4-167BE4BC9F7E}" srcOrd="0" destOrd="0" presId="urn:microsoft.com/office/officeart/2008/layout/LinedList"/>
    <dgm:cxn modelId="{89412658-38B9-2148-B33A-8CB047A0E77A}" type="presOf" srcId="{2004030C-332B-4072-AFE1-22E865A21FF9}" destId="{CFB79062-EF56-5F4B-9FCD-D5540355276B}" srcOrd="0" destOrd="0" presId="urn:microsoft.com/office/officeart/2008/layout/LinedList"/>
    <dgm:cxn modelId="{310FA379-9390-4B05-B319-8D6186712055}" srcId="{A6B621F4-1CB3-4A38-806E-6C0EF11C685E}" destId="{2004030C-332B-4072-AFE1-22E865A21FF9}" srcOrd="0" destOrd="0" parTransId="{E3888E9E-84A6-4D2D-BC97-85E6DC9366CE}" sibTransId="{7F482F4D-60F1-47A9-B984-CEAF1529164F}"/>
    <dgm:cxn modelId="{5FE963D1-79B1-4A80-BDB9-F3F4AAF1AE77}" srcId="{A6B621F4-1CB3-4A38-806E-6C0EF11C685E}" destId="{21DAA279-68CC-4BFC-9FFC-60956DB38B95}" srcOrd="2" destOrd="0" parTransId="{B9CFB572-DA12-4322-BE93-4839838635D9}" sibTransId="{877D17CD-95A3-49D6-BF80-8B4B2F693A0C}"/>
    <dgm:cxn modelId="{F43C19E7-5E42-7F42-B215-DEFE14905AB3}" type="presOf" srcId="{21DAA279-68CC-4BFC-9FFC-60956DB38B95}" destId="{0A35448F-9BC4-1F42-9F3A-0B4121D5D726}" srcOrd="0" destOrd="0" presId="urn:microsoft.com/office/officeart/2008/layout/LinedList"/>
    <dgm:cxn modelId="{AE285CF5-CD2D-ED41-93E2-C79148189C5D}" type="presOf" srcId="{828584FC-0DD2-428B-A303-21FB1DBEBBB8}" destId="{17D90343-566C-E642-9F2B-C46BA74883C3}" srcOrd="0" destOrd="0" presId="urn:microsoft.com/office/officeart/2008/layout/LinedList"/>
    <dgm:cxn modelId="{4A0DD8FD-49F9-49C9-8B7F-B013A8007769}" srcId="{A6B621F4-1CB3-4A38-806E-6C0EF11C685E}" destId="{828584FC-0DD2-428B-A303-21FB1DBEBBB8}" srcOrd="1" destOrd="0" parTransId="{AD49C757-38D4-44C2-8233-3801DBA519EE}" sibTransId="{2B4FCE66-8E93-4BE1-9C77-7005A1682A3D}"/>
    <dgm:cxn modelId="{236C4B05-FCA8-E449-926D-11A45B58A50D}" type="presParOf" srcId="{847F8B11-872E-AE47-9CE4-167BE4BC9F7E}" destId="{17390688-FD26-E148-88E8-ED7E5C802039}" srcOrd="0" destOrd="0" presId="urn:microsoft.com/office/officeart/2008/layout/LinedList"/>
    <dgm:cxn modelId="{C1AE3C05-2D52-0E4E-824F-374D9C0FDE62}" type="presParOf" srcId="{847F8B11-872E-AE47-9CE4-167BE4BC9F7E}" destId="{C02F166D-6FFE-274A-88A4-2A3EBD317A61}" srcOrd="1" destOrd="0" presId="urn:microsoft.com/office/officeart/2008/layout/LinedList"/>
    <dgm:cxn modelId="{BF9092A8-30A0-2049-A0A3-01173ADEA4AF}" type="presParOf" srcId="{C02F166D-6FFE-274A-88A4-2A3EBD317A61}" destId="{CFB79062-EF56-5F4B-9FCD-D5540355276B}" srcOrd="0" destOrd="0" presId="urn:microsoft.com/office/officeart/2008/layout/LinedList"/>
    <dgm:cxn modelId="{9E55FC21-0078-D340-9574-AAAB76A890C2}" type="presParOf" srcId="{C02F166D-6FFE-274A-88A4-2A3EBD317A61}" destId="{EA7FA467-FC7C-944B-B2EC-934033113680}" srcOrd="1" destOrd="0" presId="urn:microsoft.com/office/officeart/2008/layout/LinedList"/>
    <dgm:cxn modelId="{D47ED209-FEF4-B34C-9A7E-1D684F78D176}" type="presParOf" srcId="{847F8B11-872E-AE47-9CE4-167BE4BC9F7E}" destId="{31A7B2DA-C760-0B42-B566-4CD46CB3E304}" srcOrd="2" destOrd="0" presId="urn:microsoft.com/office/officeart/2008/layout/LinedList"/>
    <dgm:cxn modelId="{54624F59-29C2-4F4D-978C-033C4AD42D2E}" type="presParOf" srcId="{847F8B11-872E-AE47-9CE4-167BE4BC9F7E}" destId="{9319C105-B463-5540-9956-4415887A0401}" srcOrd="3" destOrd="0" presId="urn:microsoft.com/office/officeart/2008/layout/LinedList"/>
    <dgm:cxn modelId="{DEC51AFA-0F4F-604E-B11C-F9DAC4D3D6E2}" type="presParOf" srcId="{9319C105-B463-5540-9956-4415887A0401}" destId="{17D90343-566C-E642-9F2B-C46BA74883C3}" srcOrd="0" destOrd="0" presId="urn:microsoft.com/office/officeart/2008/layout/LinedList"/>
    <dgm:cxn modelId="{5EA2525B-ACC7-474D-9F5A-83D520E4D7BF}" type="presParOf" srcId="{9319C105-B463-5540-9956-4415887A0401}" destId="{64568B9C-DBED-354B-A70B-DC0E4CDCEF53}" srcOrd="1" destOrd="0" presId="urn:microsoft.com/office/officeart/2008/layout/LinedList"/>
    <dgm:cxn modelId="{2F6BDF20-E1B9-0947-A9DC-99A380F310CB}" type="presParOf" srcId="{847F8B11-872E-AE47-9CE4-167BE4BC9F7E}" destId="{475BBA90-5DF3-4C43-9D96-A4022BD4CAE9}" srcOrd="4" destOrd="0" presId="urn:microsoft.com/office/officeart/2008/layout/LinedList"/>
    <dgm:cxn modelId="{A1C65E00-2E72-FC4D-A3FF-5AF6E9F86DAD}" type="presParOf" srcId="{847F8B11-872E-AE47-9CE4-167BE4BC9F7E}" destId="{48C0DBF9-BF24-CD4F-870A-8957935BB8AA}" srcOrd="5" destOrd="0" presId="urn:microsoft.com/office/officeart/2008/layout/LinedList"/>
    <dgm:cxn modelId="{6E9193E0-63B2-4B47-869C-4E7F2CD88C2E}" type="presParOf" srcId="{48C0DBF9-BF24-CD4F-870A-8957935BB8AA}" destId="{0A35448F-9BC4-1F42-9F3A-0B4121D5D726}" srcOrd="0" destOrd="0" presId="urn:microsoft.com/office/officeart/2008/layout/LinedList"/>
    <dgm:cxn modelId="{2784CCD9-B308-DD49-8334-A28452FAF22C}" type="presParOf" srcId="{48C0DBF9-BF24-CD4F-870A-8957935BB8AA}" destId="{1A8F3DBE-EF2F-7345-95EE-BB871F0AA1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607C54-3C57-431A-A541-899B64264F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EB145-2A9C-4BAC-9383-2A17EBE2E2B3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F5C4DF3-3166-4E6B-8B1E-1EC62718A8BC}" type="parTrans" cxnId="{49C4FC73-B7DF-4652-9FC4-457E497FF25A}">
      <dgm:prSet/>
      <dgm:spPr/>
      <dgm:t>
        <a:bodyPr/>
        <a:lstStyle/>
        <a:p>
          <a:endParaRPr lang="en-US"/>
        </a:p>
      </dgm:t>
    </dgm:pt>
    <dgm:pt modelId="{74A08AE9-5876-4CCF-8CC0-AC114322973A}" type="sibTrans" cxnId="{49C4FC73-B7DF-4652-9FC4-457E497FF25A}">
      <dgm:prSet/>
      <dgm:spPr/>
      <dgm:t>
        <a:bodyPr/>
        <a:lstStyle/>
        <a:p>
          <a:endParaRPr lang="en-US"/>
        </a:p>
      </dgm:t>
    </dgm:pt>
    <dgm:pt modelId="{F2C66D6E-9023-4B58-A0D6-88CF5C7A2CCA}">
      <dgm:prSet/>
      <dgm:spPr/>
      <dgm:t>
        <a:bodyPr/>
        <a:lstStyle/>
        <a:p>
          <a:pPr>
            <a:defRPr cap="all"/>
          </a:pPr>
          <a:r>
            <a:rPr lang="en-US"/>
            <a:t>Contact me: </a:t>
          </a:r>
          <a:r>
            <a:rPr lang="en-US">
              <a:hlinkClick xmlns:r="http://schemas.openxmlformats.org/officeDocument/2006/relationships" r:id="rId1"/>
            </a:rPr>
            <a:t>alvin@alvinashcraft.com</a:t>
          </a:r>
          <a:r>
            <a:rPr lang="en-US"/>
            <a:t> </a:t>
          </a:r>
        </a:p>
      </dgm:t>
    </dgm:pt>
    <dgm:pt modelId="{722C5C73-2FEA-4B5C-9DD7-1DE221B48137}" type="parTrans" cxnId="{E356078F-A7CF-4E1C-A5FE-0863CC77D6F0}">
      <dgm:prSet/>
      <dgm:spPr/>
      <dgm:t>
        <a:bodyPr/>
        <a:lstStyle/>
        <a:p>
          <a:endParaRPr lang="en-US"/>
        </a:p>
      </dgm:t>
    </dgm:pt>
    <dgm:pt modelId="{50B275F7-21EE-4A41-95F7-7A802186D980}" type="sibTrans" cxnId="{E356078F-A7CF-4E1C-A5FE-0863CC77D6F0}">
      <dgm:prSet/>
      <dgm:spPr/>
      <dgm:t>
        <a:bodyPr/>
        <a:lstStyle/>
        <a:p>
          <a:endParaRPr lang="en-US"/>
        </a:p>
      </dgm:t>
    </dgm:pt>
    <dgm:pt modelId="{5D8A9487-FACC-42D2-9655-E011CAC0B9EA}" type="pres">
      <dgm:prSet presAssocID="{9D607C54-3C57-431A-A541-899B64264F47}" presName="root" presStyleCnt="0">
        <dgm:presLayoutVars>
          <dgm:dir/>
          <dgm:resizeHandles val="exact"/>
        </dgm:presLayoutVars>
      </dgm:prSet>
      <dgm:spPr/>
    </dgm:pt>
    <dgm:pt modelId="{24626BA8-B2B4-4355-839D-8F9FDC61C553}" type="pres">
      <dgm:prSet presAssocID="{E42EB145-2A9C-4BAC-9383-2A17EBE2E2B3}" presName="compNode" presStyleCnt="0"/>
      <dgm:spPr/>
    </dgm:pt>
    <dgm:pt modelId="{C29DB18D-C759-4DE6-9F7E-A27BDA789591}" type="pres">
      <dgm:prSet presAssocID="{E42EB145-2A9C-4BAC-9383-2A17EBE2E2B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BF715D-A360-4FC3-942B-3C38CBF21041}" type="pres">
      <dgm:prSet presAssocID="{E42EB145-2A9C-4BAC-9383-2A17EBE2E2B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E53FB74-598E-4687-8265-26F02B31A0AC}" type="pres">
      <dgm:prSet presAssocID="{E42EB145-2A9C-4BAC-9383-2A17EBE2E2B3}" presName="spaceRect" presStyleCnt="0"/>
      <dgm:spPr/>
    </dgm:pt>
    <dgm:pt modelId="{1DE46645-26DB-4578-B6BE-3D3D1BDE19F5}" type="pres">
      <dgm:prSet presAssocID="{E42EB145-2A9C-4BAC-9383-2A17EBE2E2B3}" presName="textRect" presStyleLbl="revTx" presStyleIdx="0" presStyleCnt="2">
        <dgm:presLayoutVars>
          <dgm:chMax val="1"/>
          <dgm:chPref val="1"/>
        </dgm:presLayoutVars>
      </dgm:prSet>
      <dgm:spPr/>
    </dgm:pt>
    <dgm:pt modelId="{F69E02A1-A50B-46F1-80AC-6FA328496C9F}" type="pres">
      <dgm:prSet presAssocID="{74A08AE9-5876-4CCF-8CC0-AC114322973A}" presName="sibTrans" presStyleCnt="0"/>
      <dgm:spPr/>
    </dgm:pt>
    <dgm:pt modelId="{E4A98EFD-C9B5-462B-8F6E-1DF607B3802A}" type="pres">
      <dgm:prSet presAssocID="{F2C66D6E-9023-4B58-A0D6-88CF5C7A2CCA}" presName="compNode" presStyleCnt="0"/>
      <dgm:spPr/>
    </dgm:pt>
    <dgm:pt modelId="{F4443F2F-458B-4A9A-8E36-70466D8A5691}" type="pres">
      <dgm:prSet presAssocID="{F2C66D6E-9023-4B58-A0D6-88CF5C7A2C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BE92BC3-CA58-46AA-8895-AA35CC7A23DE}" type="pres">
      <dgm:prSet presAssocID="{F2C66D6E-9023-4B58-A0D6-88CF5C7A2CCA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AB38180-53AB-4325-AB5D-BA57FA059173}" type="pres">
      <dgm:prSet presAssocID="{F2C66D6E-9023-4B58-A0D6-88CF5C7A2CCA}" presName="spaceRect" presStyleCnt="0"/>
      <dgm:spPr/>
    </dgm:pt>
    <dgm:pt modelId="{247D8AD9-B2AF-4616-9DA4-6680441CED3E}" type="pres">
      <dgm:prSet presAssocID="{F2C66D6E-9023-4B58-A0D6-88CF5C7A2C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3BE901-9305-456B-AB30-F134B7423272}" type="presOf" srcId="{9D607C54-3C57-431A-A541-899B64264F47}" destId="{5D8A9487-FACC-42D2-9655-E011CAC0B9EA}" srcOrd="0" destOrd="0" presId="urn:microsoft.com/office/officeart/2018/5/layout/IconLeafLabelList"/>
    <dgm:cxn modelId="{1FFADD1D-DF00-4530-805C-A1DC1335060F}" type="presOf" srcId="{E42EB145-2A9C-4BAC-9383-2A17EBE2E2B3}" destId="{1DE46645-26DB-4578-B6BE-3D3D1BDE19F5}" srcOrd="0" destOrd="0" presId="urn:microsoft.com/office/officeart/2018/5/layout/IconLeafLabelList"/>
    <dgm:cxn modelId="{8152F550-D2A0-435D-BF17-7BA29B85255E}" type="presOf" srcId="{F2C66D6E-9023-4B58-A0D6-88CF5C7A2CCA}" destId="{247D8AD9-B2AF-4616-9DA4-6680441CED3E}" srcOrd="0" destOrd="0" presId="urn:microsoft.com/office/officeart/2018/5/layout/IconLeafLabelList"/>
    <dgm:cxn modelId="{49C4FC73-B7DF-4652-9FC4-457E497FF25A}" srcId="{9D607C54-3C57-431A-A541-899B64264F47}" destId="{E42EB145-2A9C-4BAC-9383-2A17EBE2E2B3}" srcOrd="0" destOrd="0" parTransId="{9F5C4DF3-3166-4E6B-8B1E-1EC62718A8BC}" sibTransId="{74A08AE9-5876-4CCF-8CC0-AC114322973A}"/>
    <dgm:cxn modelId="{E356078F-A7CF-4E1C-A5FE-0863CC77D6F0}" srcId="{9D607C54-3C57-431A-A541-899B64264F47}" destId="{F2C66D6E-9023-4B58-A0D6-88CF5C7A2CCA}" srcOrd="1" destOrd="0" parTransId="{722C5C73-2FEA-4B5C-9DD7-1DE221B48137}" sibTransId="{50B275F7-21EE-4A41-95F7-7A802186D980}"/>
    <dgm:cxn modelId="{A7D72D50-1180-46A2-B98B-46ED65D438FD}" type="presParOf" srcId="{5D8A9487-FACC-42D2-9655-E011CAC0B9EA}" destId="{24626BA8-B2B4-4355-839D-8F9FDC61C553}" srcOrd="0" destOrd="0" presId="urn:microsoft.com/office/officeart/2018/5/layout/IconLeafLabelList"/>
    <dgm:cxn modelId="{A0FC8927-CCEB-4336-9A1D-AA86B958B052}" type="presParOf" srcId="{24626BA8-B2B4-4355-839D-8F9FDC61C553}" destId="{C29DB18D-C759-4DE6-9F7E-A27BDA789591}" srcOrd="0" destOrd="0" presId="urn:microsoft.com/office/officeart/2018/5/layout/IconLeafLabelList"/>
    <dgm:cxn modelId="{975A263E-C500-4FA8-B5D1-FA36F5AF44A4}" type="presParOf" srcId="{24626BA8-B2B4-4355-839D-8F9FDC61C553}" destId="{29BF715D-A360-4FC3-942B-3C38CBF21041}" srcOrd="1" destOrd="0" presId="urn:microsoft.com/office/officeart/2018/5/layout/IconLeafLabelList"/>
    <dgm:cxn modelId="{2D2A3451-8A84-4C02-B444-D86A9EDD1A79}" type="presParOf" srcId="{24626BA8-B2B4-4355-839D-8F9FDC61C553}" destId="{FE53FB74-598E-4687-8265-26F02B31A0AC}" srcOrd="2" destOrd="0" presId="urn:microsoft.com/office/officeart/2018/5/layout/IconLeafLabelList"/>
    <dgm:cxn modelId="{2DADD195-F046-46CB-8CE4-B871EE6A4556}" type="presParOf" srcId="{24626BA8-B2B4-4355-839D-8F9FDC61C553}" destId="{1DE46645-26DB-4578-B6BE-3D3D1BDE19F5}" srcOrd="3" destOrd="0" presId="urn:microsoft.com/office/officeart/2018/5/layout/IconLeafLabelList"/>
    <dgm:cxn modelId="{875C85DF-4D52-4E01-8AF1-B7EE20DD86B2}" type="presParOf" srcId="{5D8A9487-FACC-42D2-9655-E011CAC0B9EA}" destId="{F69E02A1-A50B-46F1-80AC-6FA328496C9F}" srcOrd="1" destOrd="0" presId="urn:microsoft.com/office/officeart/2018/5/layout/IconLeafLabelList"/>
    <dgm:cxn modelId="{E66F3436-8AEE-44DB-B64D-A8F88F37DAD3}" type="presParOf" srcId="{5D8A9487-FACC-42D2-9655-E011CAC0B9EA}" destId="{E4A98EFD-C9B5-462B-8F6E-1DF607B3802A}" srcOrd="2" destOrd="0" presId="urn:microsoft.com/office/officeart/2018/5/layout/IconLeafLabelList"/>
    <dgm:cxn modelId="{C29A228E-B9B4-4634-ABA9-0123670F7457}" type="presParOf" srcId="{E4A98EFD-C9B5-462B-8F6E-1DF607B3802A}" destId="{F4443F2F-458B-4A9A-8E36-70466D8A5691}" srcOrd="0" destOrd="0" presId="urn:microsoft.com/office/officeart/2018/5/layout/IconLeafLabelList"/>
    <dgm:cxn modelId="{FCE5F43B-964A-4335-895A-EE78EC16E67E}" type="presParOf" srcId="{E4A98EFD-C9B5-462B-8F6E-1DF607B3802A}" destId="{EBE92BC3-CA58-46AA-8895-AA35CC7A23DE}" srcOrd="1" destOrd="0" presId="urn:microsoft.com/office/officeart/2018/5/layout/IconLeafLabelList"/>
    <dgm:cxn modelId="{3363F4A6-C68E-4D9D-BA21-1C4938B709D1}" type="presParOf" srcId="{E4A98EFD-C9B5-462B-8F6E-1DF607B3802A}" destId="{8AB38180-53AB-4325-AB5D-BA57FA059173}" srcOrd="2" destOrd="0" presId="urn:microsoft.com/office/officeart/2018/5/layout/IconLeafLabelList"/>
    <dgm:cxn modelId="{C832994D-5F39-46BA-A076-446BF0530E44}" type="presParOf" srcId="{E4A98EFD-C9B5-462B-8F6E-1DF607B3802A}" destId="{247D8AD9-B2AF-4616-9DA4-6680441CED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B2616-0E39-4EDB-AA59-ED07943D76F8}">
      <dsp:nvSpPr>
        <dsp:cNvPr id="0" name=""/>
        <dsp:cNvSpPr/>
      </dsp:nvSpPr>
      <dsp:spPr>
        <a:xfrm>
          <a:off x="0" y="650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9EBAD-774B-4B5D-9EF7-323E74338EB6}">
      <dsp:nvSpPr>
        <dsp:cNvPr id="0" name=""/>
        <dsp:cNvSpPr/>
      </dsp:nvSpPr>
      <dsp:spPr>
        <a:xfrm>
          <a:off x="460634" y="343271"/>
          <a:ext cx="837516" cy="83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C7C18-DD0C-4A94-9C0D-E94F74E12519}">
      <dsp:nvSpPr>
        <dsp:cNvPr id="0" name=""/>
        <dsp:cNvSpPr/>
      </dsp:nvSpPr>
      <dsp:spPr>
        <a:xfrm>
          <a:off x="1758784" y="650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 a new WinUI 3 project</a:t>
          </a:r>
        </a:p>
      </dsp:txBody>
      <dsp:txXfrm>
        <a:off x="1758784" y="650"/>
        <a:ext cx="5345764" cy="1522757"/>
      </dsp:txXfrm>
    </dsp:sp>
    <dsp:sp modelId="{3F92F5C8-816E-4512-83BB-48FBC958DC22}">
      <dsp:nvSpPr>
        <dsp:cNvPr id="0" name=""/>
        <dsp:cNvSpPr/>
      </dsp:nvSpPr>
      <dsp:spPr>
        <a:xfrm>
          <a:off x="0" y="1904097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BE01F-9FDE-4962-9573-A71B991B272E}">
      <dsp:nvSpPr>
        <dsp:cNvPr id="0" name=""/>
        <dsp:cNvSpPr/>
      </dsp:nvSpPr>
      <dsp:spPr>
        <a:xfrm>
          <a:off x="460634" y="2246717"/>
          <a:ext cx="837516" cy="83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5BFB9-6C99-42BB-A0A6-3C10A0BF6051}">
      <dsp:nvSpPr>
        <dsp:cNvPr id="0" name=""/>
        <dsp:cNvSpPr/>
      </dsp:nvSpPr>
      <dsp:spPr>
        <a:xfrm>
          <a:off x="1758784" y="1904097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Working with controls &amp; styles</a:t>
          </a:r>
        </a:p>
      </dsp:txBody>
      <dsp:txXfrm>
        <a:off x="1758784" y="1904097"/>
        <a:ext cx="5345764" cy="1522757"/>
      </dsp:txXfrm>
    </dsp:sp>
    <dsp:sp modelId="{3DDD1DA9-DC79-43B0-B8DF-3D80A87E657A}">
      <dsp:nvSpPr>
        <dsp:cNvPr id="0" name=""/>
        <dsp:cNvSpPr/>
      </dsp:nvSpPr>
      <dsp:spPr>
        <a:xfrm>
          <a:off x="0" y="3807543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AD51D-1580-4C6C-B200-553442EADD01}">
      <dsp:nvSpPr>
        <dsp:cNvPr id="0" name=""/>
        <dsp:cNvSpPr/>
      </dsp:nvSpPr>
      <dsp:spPr>
        <a:xfrm>
          <a:off x="460634" y="4150164"/>
          <a:ext cx="837516" cy="83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DC83F-D0A3-48D7-AB6D-EDD100A7CAA4}">
      <dsp:nvSpPr>
        <dsp:cNvPr id="0" name=""/>
        <dsp:cNvSpPr/>
      </dsp:nvSpPr>
      <dsp:spPr>
        <a:xfrm>
          <a:off x="1758784" y="3807543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Model-View-ViewModel with the MVVM Toolkit</a:t>
          </a:r>
        </a:p>
      </dsp:txBody>
      <dsp:txXfrm>
        <a:off x="1758784" y="3807543"/>
        <a:ext cx="5345764" cy="152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90688-FD26-E148-88E8-ED7E5C802039}">
      <dsp:nvSpPr>
        <dsp:cNvPr id="0" name=""/>
        <dsp:cNvSpPr/>
      </dsp:nvSpPr>
      <dsp:spPr>
        <a:xfrm>
          <a:off x="0" y="250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79062-EF56-5F4B-9FCD-D5540355276B}">
      <dsp:nvSpPr>
        <dsp:cNvPr id="0" name=""/>
        <dsp:cNvSpPr/>
      </dsp:nvSpPr>
      <dsp:spPr>
        <a:xfrm>
          <a:off x="0" y="2500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 next: Windows App SDK 1.6</a:t>
          </a:r>
        </a:p>
      </dsp:txBody>
      <dsp:txXfrm>
        <a:off x="0" y="2500"/>
        <a:ext cx="7315200" cy="1705213"/>
      </dsp:txXfrm>
    </dsp:sp>
    <dsp:sp modelId="{31A7B2DA-C760-0B42-B566-4CD46CB3E304}">
      <dsp:nvSpPr>
        <dsp:cNvPr id="0" name=""/>
        <dsp:cNvSpPr/>
      </dsp:nvSpPr>
      <dsp:spPr>
        <a:xfrm>
          <a:off x="0" y="170771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0343-566C-E642-9F2B-C46BA74883C3}">
      <dsp:nvSpPr>
        <dsp:cNvPr id="0" name=""/>
        <dsp:cNvSpPr/>
      </dsp:nvSpPr>
      <dsp:spPr>
        <a:xfrm>
          <a:off x="0" y="1707713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WinUI 3 roadmap on GitHub: </a:t>
          </a:r>
          <a:r>
            <a:rPr lang="en-US" sz="1700" kern="1200">
              <a:hlinkClick xmlns:r="http://schemas.openxmlformats.org/officeDocument/2006/relationships" r:id="rId1"/>
            </a:rPr>
            <a:t>https://github.com/microsoft/microsoft-ui-xaml/blob/main/docs/roadmap.md</a:t>
          </a:r>
          <a:r>
            <a:rPr lang="en-US" sz="1700" kern="1200"/>
            <a:t> </a:t>
          </a:r>
        </a:p>
      </dsp:txBody>
      <dsp:txXfrm>
        <a:off x="0" y="1707713"/>
        <a:ext cx="7315200" cy="1705213"/>
      </dsp:txXfrm>
    </dsp:sp>
    <dsp:sp modelId="{475BBA90-5DF3-4C43-9D96-A4022BD4CAE9}">
      <dsp:nvSpPr>
        <dsp:cNvPr id="0" name=""/>
        <dsp:cNvSpPr/>
      </dsp:nvSpPr>
      <dsp:spPr>
        <a:xfrm>
          <a:off x="0" y="341292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5448F-9BC4-1F42-9F3A-0B4121D5D726}">
      <dsp:nvSpPr>
        <dsp:cNvPr id="0" name=""/>
        <dsp:cNvSpPr/>
      </dsp:nvSpPr>
      <dsp:spPr>
        <a:xfrm>
          <a:off x="0" y="3412926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Windows App SDK roadmap on GitHub: </a:t>
          </a:r>
          <a:r>
            <a:rPr lang="en-US" sz="1700" kern="1200">
              <a:hlinkClick xmlns:r="http://schemas.openxmlformats.org/officeDocument/2006/relationships" r:id="rId2"/>
            </a:rPr>
            <a:t>https://github.com/microsoft/WindowsAppSDK/blob/main/docs/roadmap.md</a:t>
          </a:r>
          <a:r>
            <a:rPr lang="en-US" sz="1700" kern="1200"/>
            <a:t> </a:t>
          </a:r>
        </a:p>
      </dsp:txBody>
      <dsp:txXfrm>
        <a:off x="0" y="3412926"/>
        <a:ext cx="7315200" cy="1705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B18D-C759-4DE6-9F7E-A27BDA789591}">
      <dsp:nvSpPr>
        <dsp:cNvPr id="0" name=""/>
        <dsp:cNvSpPr/>
      </dsp:nvSpPr>
      <dsp:spPr>
        <a:xfrm>
          <a:off x="640493" y="1000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F715D-A360-4FC3-942B-3C38CBF21041}">
      <dsp:nvSpPr>
        <dsp:cNvPr id="0" name=""/>
        <dsp:cNvSpPr/>
      </dsp:nvSpPr>
      <dsp:spPr>
        <a:xfrm>
          <a:off x="1064618" y="1424600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645-26DB-4578-B6BE-3D3D1BDE19F5}">
      <dsp:nvSpPr>
        <dsp:cNvPr id="0" name=""/>
        <dsp:cNvSpPr/>
      </dsp:nvSpPr>
      <dsp:spPr>
        <a:xfrm>
          <a:off x="4305" y="36104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Questions?</a:t>
          </a:r>
        </a:p>
      </dsp:txBody>
      <dsp:txXfrm>
        <a:off x="4305" y="3610476"/>
        <a:ext cx="3262500" cy="720000"/>
      </dsp:txXfrm>
    </dsp:sp>
    <dsp:sp modelId="{F4443F2F-458B-4A9A-8E36-70466D8A5691}">
      <dsp:nvSpPr>
        <dsp:cNvPr id="0" name=""/>
        <dsp:cNvSpPr/>
      </dsp:nvSpPr>
      <dsp:spPr>
        <a:xfrm>
          <a:off x="4473930" y="1000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92BC3-CA58-46AA-8895-AA35CC7A23DE}">
      <dsp:nvSpPr>
        <dsp:cNvPr id="0" name=""/>
        <dsp:cNvSpPr/>
      </dsp:nvSpPr>
      <dsp:spPr>
        <a:xfrm>
          <a:off x="4898055" y="1424600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8AD9-B2AF-4616-9DA4-6680441CED3E}">
      <dsp:nvSpPr>
        <dsp:cNvPr id="0" name=""/>
        <dsp:cNvSpPr/>
      </dsp:nvSpPr>
      <dsp:spPr>
        <a:xfrm>
          <a:off x="3837743" y="36104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Contact me: </a:t>
          </a:r>
          <a:r>
            <a:rPr lang="en-US" sz="1900" kern="1200">
              <a:hlinkClick xmlns:r="http://schemas.openxmlformats.org/officeDocument/2006/relationships" r:id="rId5"/>
            </a:rPr>
            <a:t>alvin@alvinashcraft.com</a:t>
          </a:r>
          <a:r>
            <a:rPr lang="en-US" sz="1900" kern="1200"/>
            <a:t> </a:t>
          </a:r>
        </a:p>
      </dsp:txBody>
      <dsp:txXfrm>
        <a:off x="3837743" y="3610476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AEDD-A751-C04A-A7A5-56DFB8A65EE6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3CE9-E430-0042-A738-50E8105E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month’s Boston .NET Architecture User Group session.</a:t>
            </a:r>
          </a:p>
          <a:p>
            <a:endParaRPr lang="en-US" dirty="0"/>
          </a:p>
          <a:p>
            <a:r>
              <a:rPr lang="en-US" dirty="0"/>
              <a:t>My name is Alvin Ashcraft, and this month’s topic is about getting started with WinUI 3 and the Windows App SDK.</a:t>
            </a:r>
          </a:p>
          <a:p>
            <a:endParaRPr lang="en-US" dirty="0"/>
          </a:p>
          <a:p>
            <a:r>
              <a:rPr lang="en-US" dirty="0"/>
              <a:t>If you joined us last month, you heard about the various options for Windows developers. This month, we’re going to drill down into the latest option </a:t>
            </a:r>
            <a:r>
              <a:rPr lang="en-US"/>
              <a:t>from Microsoft.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background about me…</a:t>
            </a:r>
          </a:p>
          <a:p>
            <a:endParaRPr lang="en-US" dirty="0"/>
          </a:p>
          <a:p>
            <a:r>
              <a:rPr lang="en-US" dirty="0"/>
              <a:t>For those who don’t know me, I’ve been in the software industry since 1995, with most of that time (over 25) years spent as a developer and architect using various Microsoft technologies.</a:t>
            </a:r>
          </a:p>
          <a:p>
            <a:endParaRPr lang="en-US" dirty="0"/>
          </a:p>
          <a:p>
            <a:r>
              <a:rPr lang="en-US" dirty="0"/>
              <a:t>Some of you may also be familiar with my blog, the Morning Dew, where I’ve been posting daily links for .NET developers since 2007.</a:t>
            </a:r>
          </a:p>
          <a:p>
            <a:endParaRPr lang="en-US" dirty="0"/>
          </a:p>
          <a:p>
            <a:r>
              <a:rPr lang="en-US" dirty="0"/>
              <a:t>I also have three books from </a:t>
            </a:r>
            <a:r>
              <a:rPr lang="en-US" dirty="0" err="1"/>
              <a:t>Packt</a:t>
            </a:r>
            <a:r>
              <a:rPr lang="en-US" dirty="0"/>
              <a:t> Publishing. You can check those out on </a:t>
            </a:r>
            <a:r>
              <a:rPr lang="en-US" dirty="0" err="1"/>
              <a:t>Packt’s</a:t>
            </a:r>
            <a:r>
              <a:rPr lang="en-US" dirty="0"/>
              <a:t> website or on Amazon. Just search for my name.</a:t>
            </a:r>
          </a:p>
          <a:p>
            <a:endParaRPr lang="en-US" dirty="0"/>
          </a:p>
          <a:p>
            <a:r>
              <a:rPr lang="en-US" dirty="0"/>
              <a:t>Writing those books led me to pivot my career to technical writing. I joined Microsoft two years ago as a content developer. I write documentation, training modules, and code samples on Microsoft Learn. I work on the Windows developer docs team, helping to maintain the docs for client apps and APIs. I have another talk I give about my work as a content developer and how anyone can contribute to content on Learn through GitHub issues and PRs.</a:t>
            </a:r>
          </a:p>
          <a:p>
            <a:endParaRPr lang="en-US" dirty="0"/>
          </a:p>
          <a:p>
            <a:r>
              <a:rPr lang="en-US" dirty="0"/>
              <a:t>Finally, I’m one of the founding organizers of the </a:t>
            </a:r>
            <a:r>
              <a:rPr lang="en-US" dirty="0" err="1"/>
              <a:t>TechBash</a:t>
            </a:r>
            <a:r>
              <a:rPr lang="en-US" dirty="0"/>
              <a:t> developer conference. We’ve been running the event in the Poconos since 2016,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next event, </a:t>
            </a:r>
            <a:r>
              <a:rPr lang="en-US" dirty="0" err="1"/>
              <a:t>TechBash</a:t>
            </a:r>
            <a:r>
              <a:rPr lang="en-US" dirty="0"/>
              <a:t> 2024, is coming up in September.</a:t>
            </a:r>
          </a:p>
          <a:p>
            <a:endParaRPr lang="en-US" dirty="0"/>
          </a:p>
          <a:p>
            <a:r>
              <a:rPr lang="en-US" dirty="0"/>
              <a:t>It’s a conference at the Kalahari Resort in the Poconos with 3-day and 4-day options. We have an awesome time every year. It has the food, speakers, and content of a big event like </a:t>
            </a:r>
            <a:r>
              <a:rPr lang="en-US" dirty="0" err="1"/>
              <a:t>VSLive</a:t>
            </a:r>
            <a:r>
              <a:rPr lang="en-US" dirty="0"/>
              <a:t> or Microsoft Build with a size of a large code camp or other regional conference. You can bring your whole family for the water park, Thursday Game Night, and our Friday Family Day sessions for </a:t>
            </a:r>
            <a:r>
              <a:rPr lang="en-US"/>
              <a:t>kids.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ui/windows/deployment/publish-visual-studio-folder?view=net-maui-8.0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vinashcraft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techbas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windows/apps/get-started/dev-option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microsoft-ui-xaml/tree/winui3/release/1.5-stab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unityToolkit/Window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store/apps/9nblggh4tlcq" TargetMode="External"/><Relationship Id="rId4" Type="http://schemas.openxmlformats.org/officeDocument/2006/relationships/hyperlink" Target="https://learn.microsoft.com/dotnet/communitytoolkit/window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microsoft-edge/webview2/get-started/winui" TargetMode="External"/><Relationship Id="rId2" Type="http://schemas.openxmlformats.org/officeDocument/2006/relationships/hyperlink" Target="https://learn.microsoft.com/en-us/windows/apps/windows-app-sdk/stable-channel#xaml-islands-no-longer-experimen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D03E-31B3-15AD-6AA2-956D24BF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Getting Started with WinUI 3 &amp; Windows App SDK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2F6-308A-2DB1-F42F-D3F7883A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Alvin Ashcraft</a:t>
            </a:r>
          </a:p>
        </p:txBody>
      </p:sp>
    </p:spTree>
    <p:extLst>
      <p:ext uri="{BB962C8B-B14F-4D97-AF65-F5344CB8AC3E}">
        <p14:creationId xmlns:p14="http://schemas.microsoft.com/office/powerpoint/2010/main" val="90069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080CE11-F763-D345-B0A3-2D1C42783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20C41-7287-0738-00F4-2C4AF79D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5AF9-E1F0-1216-03E3-E056693E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/>
              <a:t>Packaging Options</a:t>
            </a:r>
          </a:p>
          <a:p>
            <a:pPr lvl="1"/>
            <a:r>
              <a:rPr lang="en-US" dirty="0"/>
              <a:t>Framework-dependent packaged apps</a:t>
            </a:r>
          </a:p>
          <a:p>
            <a:pPr lvl="1"/>
            <a:r>
              <a:rPr lang="en-US" dirty="0"/>
              <a:t>Framework-dependent unpackaged apps</a:t>
            </a:r>
          </a:p>
          <a:p>
            <a:pPr lvl="1"/>
            <a:r>
              <a:rPr lang="en-US" dirty="0"/>
              <a:t>Self-contained apps</a:t>
            </a:r>
          </a:p>
          <a:p>
            <a:r>
              <a:rPr lang="en-US" dirty="0"/>
              <a:t>Microsoft Store</a:t>
            </a:r>
          </a:p>
          <a:p>
            <a:r>
              <a:rPr lang="en-US" dirty="0"/>
              <a:t>Windows Package Manager (WinGet)</a:t>
            </a:r>
          </a:p>
          <a:p>
            <a:r>
              <a:rPr lang="en-US" dirty="0"/>
              <a:t>Sideloading an MSIX</a:t>
            </a:r>
          </a:p>
          <a:p>
            <a:pPr lvl="1"/>
            <a:r>
              <a:rPr lang="en-US" dirty="0"/>
              <a:t>Instructions for packaging a .NET MAUI app work with a WinUI 3 Blank App project and a separate Windows Application Packaging (WinUI 3 in Desktop) project: </a:t>
            </a:r>
            <a:r>
              <a:rPr lang="en-US" dirty="0">
                <a:hlinkClick r:id="rId3"/>
              </a:rPr>
              <a:t>https://learn.microsoft.com/en-us/dotnet/maui/windows/deployment/publish-visual-studio-folder?view=net-maui-8.0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works for deploying MSIX with Enterprise deployment tools</a:t>
            </a:r>
          </a:p>
          <a:p>
            <a:r>
              <a:rPr lang="en-US" dirty="0"/>
              <a:t>Third-party installers</a:t>
            </a:r>
          </a:p>
          <a:p>
            <a:pPr lvl="1"/>
            <a:r>
              <a:rPr lang="en-US" dirty="0"/>
              <a:t>Advanced Installer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ilroad tracks intersecting">
            <a:extLst>
              <a:ext uri="{FF2B5EF4-FFF2-40B4-BE49-F238E27FC236}">
                <a16:creationId xmlns:a16="http://schemas.microsoft.com/office/drawing/2014/main" id="{C4C1413D-6E2B-F5CA-29B4-C1F8BA169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516" r="-1" b="2921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4CDBE-EBA5-1C2E-7D8F-0C3FD80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4A84-91D4-34DB-2D61-28DE979E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Take your WinUI 3 app cross-platform with Uno Platform or Avalonia 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B92-F505-E03B-EF74-D65B8B2F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WinUI 3 Roadmap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12727AE-4865-2F5E-7266-5B6A4D18C6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5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0CBFF-5BB5-A19F-2FA9-6397E698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43532-2303-C1F7-53C8-BDDC5DCF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24485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67C4EB5-5A06-9820-F948-33AADEB5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027" r="-1" b="9682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8B40-B861-FC25-BC39-FF5532D5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51CC-CD97-4327-68AB-862F8632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</a:rPr>
              <a:t>m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AUTHOR OF 3 BOOKS</a:t>
            </a:r>
            <a:r>
              <a:rPr lang="en-US" b="0" i="0">
                <a:effectLst/>
                <a:latin typeface="Tw Cen MT" panose="020B0602020104020603" pitchFamily="34" charset="77"/>
              </a:rPr>
              <a:t>​ - </a:t>
            </a:r>
            <a:r>
              <a:rPr lang="en-US" b="0" i="0" err="1">
                <a:effectLst/>
                <a:latin typeface="Tw Cen MT" panose="020B0602020104020603" pitchFamily="34" charset="77"/>
              </a:rPr>
              <a:t>Packt</a:t>
            </a:r>
            <a:r>
              <a:rPr lang="en-US" b="0" i="0">
                <a:effectLst/>
                <a:latin typeface="Tw Cen MT" panose="020B0602020104020603" pitchFamily="34" charset="77"/>
              </a:rPr>
              <a:t> Publishing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JOINED MICROSOFT in March 2022</a:t>
            </a:r>
            <a:r>
              <a:rPr lang="en-US" b="0" i="0"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Developer Conference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ORGANIZER Since </a:t>
            </a:r>
            <a:r>
              <a:rPr lang="en-US" b="0" i="0" u="none" strike="noStrike" cap="all" err="1">
                <a:effectLst/>
                <a:latin typeface="Tw Cen MT" panose="020B0602020104020603" pitchFamily="34" charset="77"/>
              </a:rPr>
              <a:t>TechBash</a:t>
            </a: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FOUNDATION - Founding BOARD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Amazing speakers with fresh content.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conferences.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4</a:t>
            </a:r>
            <a:r>
              <a:rPr lang="en-US" sz="2200" baseline="300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th</a:t>
            </a: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 day of pre-conference workshops available.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Kalahari Resort Poconos – easy drive from major NE cities.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 speakers.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track,                                                                amazing food, attendee Welcome Reception, Game Night &amp; more!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hotel rooms with free water park access: stay, learn &amp; play all week!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September 24-27, 2024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1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E3C20-A0C9-C2AA-2014-30F0E3AD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2A64-DE4B-77E4-9EB3-6826AE4F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Overview of WinUI 3 &amp; Windows App SDK</a:t>
            </a:r>
          </a:p>
          <a:p>
            <a:r>
              <a:rPr lang="en-US" dirty="0"/>
              <a:t>Creating a new WinUI 3 project</a:t>
            </a:r>
          </a:p>
          <a:p>
            <a:r>
              <a:rPr lang="en-US" dirty="0"/>
              <a:t>Working with controls &amp; styles</a:t>
            </a:r>
          </a:p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with the MVVM Toolkit</a:t>
            </a:r>
          </a:p>
          <a:p>
            <a:r>
              <a:rPr lang="en-US" dirty="0"/>
              <a:t>Leveraging Windows Community Toolkit controls</a:t>
            </a:r>
          </a:p>
          <a:p>
            <a:r>
              <a:rPr lang="en-US" dirty="0"/>
              <a:t>Windows App SDK notifications API</a:t>
            </a:r>
          </a:p>
          <a:p>
            <a:r>
              <a:rPr lang="en-US" dirty="0"/>
              <a:t>Interop options – XAML Islands and WebView 2</a:t>
            </a:r>
          </a:p>
          <a:p>
            <a:r>
              <a:rPr lang="en-US" dirty="0"/>
              <a:t>Discussing deployment options</a:t>
            </a:r>
          </a:p>
          <a:p>
            <a:r>
              <a:rPr lang="en-US" dirty="0"/>
              <a:t>Cross-platform app demo</a:t>
            </a:r>
          </a:p>
          <a:p>
            <a:r>
              <a:rPr lang="en-US" dirty="0"/>
              <a:t>WinUI 3 roadmap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DDC8A5D1-2AAD-28E0-7672-7F2CC38D0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C48A1-52D1-C48F-58CD-BDEF4F06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Overview of WinUI 3 &amp; Windows App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2E68-E537-D0BA-E298-B3F0DC97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WinUI 3 is part of the Windows App SDK (originally codenamed Project Reunion)</a:t>
            </a:r>
          </a:p>
          <a:p>
            <a:r>
              <a:rPr lang="en-US">
                <a:solidFill>
                  <a:schemeClr val="tx1"/>
                </a:solidFill>
              </a:rPr>
              <a:t>Windows App SDK 1.0 released in March 2021</a:t>
            </a:r>
          </a:p>
          <a:p>
            <a:r>
              <a:rPr lang="en-US">
                <a:solidFill>
                  <a:schemeClr val="tx1"/>
                </a:solidFill>
              </a:rPr>
              <a:t>Separated from Windows SDK dependencies</a:t>
            </a:r>
          </a:p>
          <a:p>
            <a:r>
              <a:rPr lang="en-US">
                <a:solidFill>
                  <a:schemeClr val="tx1"/>
                </a:solidFill>
              </a:rPr>
              <a:t>Built on modern .NET runtime  - build apps on .NET 8</a:t>
            </a:r>
          </a:p>
          <a:p>
            <a:r>
              <a:rPr lang="en-US">
                <a:solidFill>
                  <a:schemeClr val="tx1"/>
                </a:solidFill>
              </a:rPr>
              <a:t>Create apps in XAML &amp; C# or C++</a:t>
            </a:r>
          </a:p>
          <a:p>
            <a:r>
              <a:rPr lang="en-US">
                <a:solidFill>
                  <a:schemeClr val="tx1"/>
                </a:solidFill>
              </a:rPr>
              <a:t>Latest release - Windows App SDK 1.5</a:t>
            </a:r>
          </a:p>
          <a:p>
            <a:r>
              <a:rPr lang="en-US">
                <a:solidFill>
                  <a:schemeClr val="tx1"/>
                </a:solidFill>
              </a:rPr>
              <a:t>Compare to other Windows development options on Microsoft Learn: </a:t>
            </a:r>
            <a:r>
              <a:rPr lang="en-US">
                <a:solidFill>
                  <a:schemeClr val="tx1"/>
                </a:solidFill>
                <a:hlinkClick r:id="rId3"/>
              </a:rPr>
              <a:t>https://learn.microsoft.com/windows/apps/get-started/dev-options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Open source (read-only, no PRs) on GitHub: </a:t>
            </a:r>
            <a:r>
              <a:rPr lang="en-US">
                <a:solidFill>
                  <a:schemeClr val="tx1"/>
                </a:solidFill>
                <a:hlinkClick r:id="rId4"/>
              </a:rPr>
              <a:t>https://github.com/microsoft/microsoft-ui-xaml/tree/winui3/release/1.5-stable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10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DB00-46B3-3C5A-C0EB-C8FD0E70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12883-5CA8-59D6-5C8B-CE6713D7A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56092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7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DA91E48D-B750-AB31-1F38-B07BED927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081B1-5BB4-6F1E-19BF-7BC1D94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Leveraging the Windows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9F3A-0609-6305-2599-F7BABC07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WinUI 2, WinUI 3, and Uno Platform</a:t>
            </a:r>
          </a:p>
          <a:p>
            <a:r>
              <a:rPr lang="en-US" dirty="0">
                <a:solidFill>
                  <a:schemeClr val="tx1"/>
                </a:solidFill>
              </a:rPr>
              <a:t>Animations, Triggers, Behaviors, Controls, and other Helpers</a:t>
            </a:r>
          </a:p>
          <a:p>
            <a:r>
              <a:rPr lang="en-US" dirty="0">
                <a:solidFill>
                  <a:schemeClr val="tx1"/>
                </a:solidFill>
              </a:rPr>
              <a:t>Open source on GitHub: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https://github.com/CommunityToolkit/Windows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Documentation on Microsoft Learn: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https://learn.microsoft.com/dotnet/communitytoolkit/windows/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Windows Community Toolkit Gallery app on the Microsoft Store: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https://www.microsoft.com/store/apps/9nblggh4tlcq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Demo – Adding WCT controls to our app</a:t>
            </a:r>
          </a:p>
        </p:txBody>
      </p:sp>
    </p:spTree>
    <p:extLst>
      <p:ext uri="{BB962C8B-B14F-4D97-AF65-F5344CB8AC3E}">
        <p14:creationId xmlns:p14="http://schemas.microsoft.com/office/powerpoint/2010/main" val="2017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oman peeking out a window">
            <a:extLst>
              <a:ext uri="{FF2B5EF4-FFF2-40B4-BE49-F238E27FC236}">
                <a16:creationId xmlns:a16="http://schemas.microsoft.com/office/drawing/2014/main" id="{1B28A8E3-95BB-3135-EBEE-8F12C60B1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A918-070A-AEDE-EDA6-EDDFE58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E357-A16D-A06D-9FFC-4E7A7EE2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Windows App SDK Notifications APIs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5EA4-5DEA-F7F0-4519-0F63D724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1E82-40D2-CE39-BA50-9F067843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1400"/>
              <a:t>XAML Islands (</a:t>
            </a:r>
            <a:r>
              <a:rPr lang="en-US" sz="1400" err="1"/>
              <a:t>ContentIsland</a:t>
            </a:r>
            <a:r>
              <a:rPr lang="en-US" sz="1400"/>
              <a:t>)</a:t>
            </a:r>
          </a:p>
          <a:p>
            <a:pPr lvl="1"/>
            <a:r>
              <a:rPr lang="en-US" sz="1400"/>
              <a:t>Added in Windows App SDK 1.4</a:t>
            </a:r>
          </a:p>
          <a:p>
            <a:pPr lvl="1"/>
            <a:r>
              <a:rPr lang="en-US" sz="1400"/>
              <a:t>Currently only tested with C++ apps</a:t>
            </a:r>
          </a:p>
          <a:p>
            <a:pPr lvl="1"/>
            <a:r>
              <a:rPr lang="en-US" sz="1400"/>
              <a:t>No wrapper for WinForms / WPF use yet</a:t>
            </a:r>
          </a:p>
          <a:p>
            <a:pPr lvl="1"/>
            <a:r>
              <a:rPr lang="en-US" sz="1400"/>
              <a:t>Release notes: </a:t>
            </a:r>
            <a:r>
              <a:rPr lang="en-US" sz="1400">
                <a:hlinkClick r:id="rId2"/>
              </a:rPr>
              <a:t>https://learn.microsoft.com/en-us/windows/apps/windows-app-sdk/stable-channel#xaml-islands-no-longer-experimental</a:t>
            </a:r>
            <a:r>
              <a:rPr lang="en-US" sz="1400"/>
              <a:t> </a:t>
            </a:r>
          </a:p>
          <a:p>
            <a:r>
              <a:rPr lang="en-US" sz="1400"/>
              <a:t>WebView2 Control</a:t>
            </a:r>
          </a:p>
          <a:p>
            <a:pPr lvl="1"/>
            <a:r>
              <a:rPr lang="en-US" sz="1400"/>
              <a:t>Blazor</a:t>
            </a:r>
          </a:p>
          <a:p>
            <a:pPr lvl="1"/>
            <a:r>
              <a:rPr lang="en-US" sz="1400"/>
              <a:t>PWA</a:t>
            </a:r>
          </a:p>
          <a:p>
            <a:pPr lvl="1"/>
            <a:r>
              <a:rPr lang="en-US" sz="1400" err="1"/>
              <a:t>MapControl</a:t>
            </a:r>
            <a:r>
              <a:rPr lang="en-US" sz="1400"/>
              <a:t> is a custom WebView2</a:t>
            </a:r>
          </a:p>
          <a:p>
            <a:pPr lvl="1"/>
            <a:r>
              <a:rPr lang="en-US" sz="1400"/>
              <a:t>Get started docs: </a:t>
            </a:r>
            <a:r>
              <a:rPr lang="en-US" sz="1400">
                <a:hlinkClick r:id="rId3"/>
              </a:rPr>
              <a:t>https://learn.microsoft.com/microsoft-edge/webview2/get-started/winui</a:t>
            </a:r>
            <a:r>
              <a:rPr lang="en-US" sz="1400"/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1204</TotalTime>
  <Words>1159</Words>
  <Application>Microsoft Macintosh PowerPoint</Application>
  <PresentationFormat>Widescreen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Corbel</vt:lpstr>
      <vt:lpstr>Oswald</vt:lpstr>
      <vt:lpstr>Source Sans Pro</vt:lpstr>
      <vt:lpstr>Source Sans Pro Black</vt:lpstr>
      <vt:lpstr>Tw Cen MT</vt:lpstr>
      <vt:lpstr>Wingdings</vt:lpstr>
      <vt:lpstr>Wingdings 2</vt:lpstr>
      <vt:lpstr>Frame</vt:lpstr>
      <vt:lpstr>Getting Started with WinUI 3 &amp; Windows App SDK</vt:lpstr>
      <vt:lpstr>Alvin Ashcraft – About me</vt:lpstr>
      <vt:lpstr>PowerPoint Presentation</vt:lpstr>
      <vt:lpstr>Agenda</vt:lpstr>
      <vt:lpstr>Overview of WinUI 3 &amp; Windows App SDK</vt:lpstr>
      <vt:lpstr>Demo</vt:lpstr>
      <vt:lpstr>Leveraging the Windows Community Toolkit</vt:lpstr>
      <vt:lpstr>Demo</vt:lpstr>
      <vt:lpstr>Interop</vt:lpstr>
      <vt:lpstr>Deployment Options</vt:lpstr>
      <vt:lpstr>Demo</vt:lpstr>
      <vt:lpstr>WinUI 3 Roadmap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WinUI 3 &amp; Windows App SDK</dc:title>
  <dc:creator>Alvin Ashcraft</dc:creator>
  <cp:lastModifiedBy>Alvin Ashcraft</cp:lastModifiedBy>
  <cp:revision>23</cp:revision>
  <dcterms:created xsi:type="dcterms:W3CDTF">2024-02-25T14:59:56Z</dcterms:created>
  <dcterms:modified xsi:type="dcterms:W3CDTF">2024-03-03T16:23:51Z</dcterms:modified>
</cp:coreProperties>
</file>