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hyperlink" Target="mailto:alvin@alvinashcraft.com" TargetMode="Externa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5" Type="http://schemas.openxmlformats.org/officeDocument/2006/relationships/hyperlink" Target="mailto:alvin@alvinashcraft.com" TargetMode="External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AB9B2A-4755-406F-929C-6409265DFC3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FBCD1E-708C-4FFE-A746-0DE0817F2061}">
      <dgm:prSet/>
      <dgm:spPr/>
      <dgm:t>
        <a:bodyPr/>
        <a:lstStyle/>
        <a:p>
          <a:pPr>
            <a:defRPr b="1"/>
          </a:pPr>
          <a:r>
            <a:rPr lang="en-US"/>
            <a:t>No XAML UI Designer in Visual Studio</a:t>
          </a:r>
        </a:p>
      </dgm:t>
    </dgm:pt>
    <dgm:pt modelId="{61D6B8E9-F49C-48C0-A761-6DB8A5B07248}" type="parTrans" cxnId="{FA20FC91-75D2-4C57-9F98-038AA57005AE}">
      <dgm:prSet/>
      <dgm:spPr/>
      <dgm:t>
        <a:bodyPr/>
        <a:lstStyle/>
        <a:p>
          <a:endParaRPr lang="en-US"/>
        </a:p>
      </dgm:t>
    </dgm:pt>
    <dgm:pt modelId="{CE4069E9-FE5E-430F-A994-44802DFD53D3}" type="sibTrans" cxnId="{FA20FC91-75D2-4C57-9F98-038AA57005AE}">
      <dgm:prSet/>
      <dgm:spPr/>
      <dgm:t>
        <a:bodyPr/>
        <a:lstStyle/>
        <a:p>
          <a:endParaRPr lang="en-US"/>
        </a:p>
      </dgm:t>
    </dgm:pt>
    <dgm:pt modelId="{7E80689D-109C-4E29-9FA5-2B98E84FCE07}">
      <dgm:prSet/>
      <dgm:spPr/>
      <dgm:t>
        <a:bodyPr/>
        <a:lstStyle/>
        <a:p>
          <a:r>
            <a:rPr lang="en-US"/>
            <a:t>One of the top requested features</a:t>
          </a:r>
        </a:p>
      </dgm:t>
    </dgm:pt>
    <dgm:pt modelId="{C2B20BE5-19C6-4AC6-A02C-0F969837F5A5}" type="parTrans" cxnId="{102417FB-3AC4-4699-B269-9AF9DD8DE03A}">
      <dgm:prSet/>
      <dgm:spPr/>
      <dgm:t>
        <a:bodyPr/>
        <a:lstStyle/>
        <a:p>
          <a:endParaRPr lang="en-US"/>
        </a:p>
      </dgm:t>
    </dgm:pt>
    <dgm:pt modelId="{BF422A9B-9853-4AE1-AD99-9421B9BB15F2}" type="sibTrans" cxnId="{102417FB-3AC4-4699-B269-9AF9DD8DE03A}">
      <dgm:prSet/>
      <dgm:spPr/>
      <dgm:t>
        <a:bodyPr/>
        <a:lstStyle/>
        <a:p>
          <a:endParaRPr lang="en-US"/>
        </a:p>
      </dgm:t>
    </dgm:pt>
    <dgm:pt modelId="{B75ADBD4-CC91-4C28-8541-1DA5CD3FFA49}">
      <dgm:prSet/>
      <dgm:spPr/>
      <dgm:t>
        <a:bodyPr/>
        <a:lstStyle/>
        <a:p>
          <a:r>
            <a:rPr lang="en-US"/>
            <a:t>XAML learning curve</a:t>
          </a:r>
        </a:p>
      </dgm:t>
    </dgm:pt>
    <dgm:pt modelId="{B1658045-000A-4F67-BCB8-89AE15FB327C}" type="parTrans" cxnId="{8C8856B8-0EC3-4713-9B84-A5CD994ED675}">
      <dgm:prSet/>
      <dgm:spPr/>
      <dgm:t>
        <a:bodyPr/>
        <a:lstStyle/>
        <a:p>
          <a:endParaRPr lang="en-US"/>
        </a:p>
      </dgm:t>
    </dgm:pt>
    <dgm:pt modelId="{421539EB-F1A8-40CF-BBBC-628E391CAB48}" type="sibTrans" cxnId="{8C8856B8-0EC3-4713-9B84-A5CD994ED675}">
      <dgm:prSet/>
      <dgm:spPr/>
      <dgm:t>
        <a:bodyPr/>
        <a:lstStyle/>
        <a:p>
          <a:endParaRPr lang="en-US"/>
        </a:p>
      </dgm:t>
    </dgm:pt>
    <dgm:pt modelId="{601D839A-3498-49B9-9A08-533DAAA170F1}">
      <dgm:prSet/>
      <dgm:spPr/>
      <dgm:t>
        <a:bodyPr/>
        <a:lstStyle/>
        <a:p>
          <a:r>
            <a:rPr lang="en-US"/>
            <a:t>Use XAML Hot Reload for UI debugging</a:t>
          </a:r>
        </a:p>
      </dgm:t>
    </dgm:pt>
    <dgm:pt modelId="{9626FA5B-FC19-4428-A663-DDD16A049AE6}" type="parTrans" cxnId="{0A63A326-1B42-4C07-A378-EE04529A4941}">
      <dgm:prSet/>
      <dgm:spPr/>
      <dgm:t>
        <a:bodyPr/>
        <a:lstStyle/>
        <a:p>
          <a:endParaRPr lang="en-US"/>
        </a:p>
      </dgm:t>
    </dgm:pt>
    <dgm:pt modelId="{80CD6876-D84F-4B9C-83B3-4C40D64C886E}" type="sibTrans" cxnId="{0A63A326-1B42-4C07-A378-EE04529A4941}">
      <dgm:prSet/>
      <dgm:spPr/>
      <dgm:t>
        <a:bodyPr/>
        <a:lstStyle/>
        <a:p>
          <a:endParaRPr lang="en-US"/>
        </a:p>
      </dgm:t>
    </dgm:pt>
    <dgm:pt modelId="{990C4287-76A7-4A5A-BE0E-603F526B90EE}">
      <dgm:prSet/>
      <dgm:spPr/>
      <dgm:t>
        <a:bodyPr/>
        <a:lstStyle/>
        <a:p>
          <a:pPr>
            <a:defRPr b="1"/>
          </a:pPr>
          <a:r>
            <a:rPr lang="en-US"/>
            <a:t>No F# or Visual Basic support (If you’re a VB diehard)</a:t>
          </a:r>
        </a:p>
      </dgm:t>
    </dgm:pt>
    <dgm:pt modelId="{58E097B9-DC0A-4587-B5EB-301C9946443C}" type="parTrans" cxnId="{475420A4-4E74-4DBD-A5AD-E11BFF4FB447}">
      <dgm:prSet/>
      <dgm:spPr/>
      <dgm:t>
        <a:bodyPr/>
        <a:lstStyle/>
        <a:p>
          <a:endParaRPr lang="en-US"/>
        </a:p>
      </dgm:t>
    </dgm:pt>
    <dgm:pt modelId="{1AE9924C-3533-4168-BCE5-80B51261EFD0}" type="sibTrans" cxnId="{475420A4-4E74-4DBD-A5AD-E11BFF4FB447}">
      <dgm:prSet/>
      <dgm:spPr/>
      <dgm:t>
        <a:bodyPr/>
        <a:lstStyle/>
        <a:p>
          <a:endParaRPr lang="en-US"/>
        </a:p>
      </dgm:t>
    </dgm:pt>
    <dgm:pt modelId="{3726F2FA-5DC3-44F6-BD5C-4D74E4E54B2C}">
      <dgm:prSet/>
      <dgm:spPr/>
      <dgm:t>
        <a:bodyPr/>
        <a:lstStyle/>
        <a:p>
          <a:r>
            <a:rPr lang="en-US"/>
            <a:t>C# and C++ only</a:t>
          </a:r>
        </a:p>
      </dgm:t>
    </dgm:pt>
    <dgm:pt modelId="{9CA308FB-657E-4414-859B-B94B42336B66}" type="parTrans" cxnId="{85D6159F-2493-481C-A8A6-6ECC0D30A51C}">
      <dgm:prSet/>
      <dgm:spPr/>
      <dgm:t>
        <a:bodyPr/>
        <a:lstStyle/>
        <a:p>
          <a:endParaRPr lang="en-US"/>
        </a:p>
      </dgm:t>
    </dgm:pt>
    <dgm:pt modelId="{273DE007-1874-47C7-B564-E2C95125B709}" type="sibTrans" cxnId="{85D6159F-2493-481C-A8A6-6ECC0D30A51C}">
      <dgm:prSet/>
      <dgm:spPr/>
      <dgm:t>
        <a:bodyPr/>
        <a:lstStyle/>
        <a:p>
          <a:endParaRPr lang="en-US"/>
        </a:p>
      </dgm:t>
    </dgm:pt>
    <dgm:pt modelId="{A67ECF2F-7C31-4E2F-BDA9-9ED8A7920869}">
      <dgm:prSet/>
      <dgm:spPr/>
      <dgm:t>
        <a:bodyPr/>
        <a:lstStyle/>
        <a:p>
          <a:pPr>
            <a:defRPr b="1"/>
          </a:pPr>
          <a:r>
            <a:rPr lang="en-US"/>
            <a:t>No Xbox or HoloLens support (for UWP upgrades)</a:t>
          </a:r>
        </a:p>
      </dgm:t>
    </dgm:pt>
    <dgm:pt modelId="{6BC522A6-3D3C-49A4-A0C3-1D928A0E89F5}" type="parTrans" cxnId="{9C324D74-7D43-4BB4-A8A4-F6C651944CC9}">
      <dgm:prSet/>
      <dgm:spPr/>
      <dgm:t>
        <a:bodyPr/>
        <a:lstStyle/>
        <a:p>
          <a:endParaRPr lang="en-US"/>
        </a:p>
      </dgm:t>
    </dgm:pt>
    <dgm:pt modelId="{046FDD00-15C5-4FC1-9254-87F30DE28A9B}" type="sibTrans" cxnId="{9C324D74-7D43-4BB4-A8A4-F6C651944CC9}">
      <dgm:prSet/>
      <dgm:spPr/>
      <dgm:t>
        <a:bodyPr/>
        <a:lstStyle/>
        <a:p>
          <a:endParaRPr lang="en-US"/>
        </a:p>
      </dgm:t>
    </dgm:pt>
    <dgm:pt modelId="{78A9BDAF-0301-4EA6-AC4F-A09124C8FF57}">
      <dgm:prSet/>
      <dgm:spPr/>
      <dgm:t>
        <a:bodyPr/>
        <a:lstStyle/>
        <a:p>
          <a:pPr>
            <a:defRPr b="1"/>
          </a:pPr>
          <a:r>
            <a:rPr lang="en-US"/>
            <a:t>No Built-in Data Validation for UI Controls (Yet?)</a:t>
          </a:r>
        </a:p>
      </dgm:t>
    </dgm:pt>
    <dgm:pt modelId="{AD5D8C5D-2486-455A-82FC-37CBF3DD9175}" type="parTrans" cxnId="{BE7D68CF-B519-4D61-864B-E54C675FE6EC}">
      <dgm:prSet/>
      <dgm:spPr/>
      <dgm:t>
        <a:bodyPr/>
        <a:lstStyle/>
        <a:p>
          <a:endParaRPr lang="en-US"/>
        </a:p>
      </dgm:t>
    </dgm:pt>
    <dgm:pt modelId="{47367C21-E82B-47EB-9BF0-3D4202EEE08F}" type="sibTrans" cxnId="{BE7D68CF-B519-4D61-864B-E54C675FE6EC}">
      <dgm:prSet/>
      <dgm:spPr/>
      <dgm:t>
        <a:bodyPr/>
        <a:lstStyle/>
        <a:p>
          <a:endParaRPr lang="en-US"/>
        </a:p>
      </dgm:t>
    </dgm:pt>
    <dgm:pt modelId="{25125246-C990-459F-AB1A-938D56D363B2}">
      <dgm:prSet/>
      <dgm:spPr/>
      <dgm:t>
        <a:bodyPr/>
        <a:lstStyle/>
        <a:p>
          <a:r>
            <a:rPr lang="en-US"/>
            <a:t>Another top requested feature on GitHub</a:t>
          </a:r>
        </a:p>
      </dgm:t>
    </dgm:pt>
    <dgm:pt modelId="{A8E6A5C9-0B2B-4882-A1B0-E5240F5F49C7}" type="parTrans" cxnId="{E73E54F0-C703-4011-A0CF-503134FA0FFE}">
      <dgm:prSet/>
      <dgm:spPr/>
      <dgm:t>
        <a:bodyPr/>
        <a:lstStyle/>
        <a:p>
          <a:endParaRPr lang="en-US"/>
        </a:p>
      </dgm:t>
    </dgm:pt>
    <dgm:pt modelId="{43C00E42-A266-40EE-804E-EA51BFA51648}" type="sibTrans" cxnId="{E73E54F0-C703-4011-A0CF-503134FA0FFE}">
      <dgm:prSet/>
      <dgm:spPr/>
      <dgm:t>
        <a:bodyPr/>
        <a:lstStyle/>
        <a:p>
          <a:endParaRPr lang="en-US"/>
        </a:p>
      </dgm:t>
    </dgm:pt>
    <dgm:pt modelId="{761099B1-4D12-40E7-A3B8-E81BDBBA25DB}">
      <dgm:prSet/>
      <dgm:spPr/>
      <dgm:t>
        <a:bodyPr/>
        <a:lstStyle/>
        <a:p>
          <a:r>
            <a:rPr lang="en-US"/>
            <a:t>There are work-arounds (See my WinUI 3 book)</a:t>
          </a:r>
        </a:p>
      </dgm:t>
    </dgm:pt>
    <dgm:pt modelId="{1522C228-A1F2-41AB-BF17-A4AEBCD10F20}" type="parTrans" cxnId="{274D7908-1CE2-468C-B5B0-43E023367DA0}">
      <dgm:prSet/>
      <dgm:spPr/>
      <dgm:t>
        <a:bodyPr/>
        <a:lstStyle/>
        <a:p>
          <a:endParaRPr lang="en-US"/>
        </a:p>
      </dgm:t>
    </dgm:pt>
    <dgm:pt modelId="{1C208301-FD64-4A38-80F5-09C2E09AEA88}" type="sibTrans" cxnId="{274D7908-1CE2-468C-B5B0-43E023367DA0}">
      <dgm:prSet/>
      <dgm:spPr/>
      <dgm:t>
        <a:bodyPr/>
        <a:lstStyle/>
        <a:p>
          <a:endParaRPr lang="en-US"/>
        </a:p>
      </dgm:t>
    </dgm:pt>
    <dgm:pt modelId="{AACF8B0F-5CD1-41B7-A642-2E9EC5B5BF5F}" type="pres">
      <dgm:prSet presAssocID="{6AAB9B2A-4755-406F-929C-6409265DFC32}" presName="root" presStyleCnt="0">
        <dgm:presLayoutVars>
          <dgm:dir/>
          <dgm:resizeHandles val="exact"/>
        </dgm:presLayoutVars>
      </dgm:prSet>
      <dgm:spPr/>
    </dgm:pt>
    <dgm:pt modelId="{1291563D-1F96-4D04-AD53-47195E7D282C}" type="pres">
      <dgm:prSet presAssocID="{F7FBCD1E-708C-4FFE-A746-0DE0817F2061}" presName="compNode" presStyleCnt="0"/>
      <dgm:spPr/>
    </dgm:pt>
    <dgm:pt modelId="{C71F6C86-A11A-47CE-95AC-5B0137F392A4}" type="pres">
      <dgm:prSet presAssocID="{F7FBCD1E-708C-4FFE-A746-0DE0817F20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501E583-5637-4424-A358-FF04FA9312C8}" type="pres">
      <dgm:prSet presAssocID="{F7FBCD1E-708C-4FFE-A746-0DE0817F2061}" presName="iconSpace" presStyleCnt="0"/>
      <dgm:spPr/>
    </dgm:pt>
    <dgm:pt modelId="{CD35FE98-8A2C-4052-BA4C-72C07026CE59}" type="pres">
      <dgm:prSet presAssocID="{F7FBCD1E-708C-4FFE-A746-0DE0817F2061}" presName="parTx" presStyleLbl="revTx" presStyleIdx="0" presStyleCnt="8">
        <dgm:presLayoutVars>
          <dgm:chMax val="0"/>
          <dgm:chPref val="0"/>
        </dgm:presLayoutVars>
      </dgm:prSet>
      <dgm:spPr/>
    </dgm:pt>
    <dgm:pt modelId="{4D0C51AC-BFA4-4389-91E6-201F208FF336}" type="pres">
      <dgm:prSet presAssocID="{F7FBCD1E-708C-4FFE-A746-0DE0817F2061}" presName="txSpace" presStyleCnt="0"/>
      <dgm:spPr/>
    </dgm:pt>
    <dgm:pt modelId="{FCF19AFD-8949-4735-A10C-C3C9A7AED645}" type="pres">
      <dgm:prSet presAssocID="{F7FBCD1E-708C-4FFE-A746-0DE0817F2061}" presName="desTx" presStyleLbl="revTx" presStyleIdx="1" presStyleCnt="8">
        <dgm:presLayoutVars/>
      </dgm:prSet>
      <dgm:spPr/>
    </dgm:pt>
    <dgm:pt modelId="{A52BEA1B-4963-4547-A82F-EE97F19D5B1F}" type="pres">
      <dgm:prSet presAssocID="{CE4069E9-FE5E-430F-A994-44802DFD53D3}" presName="sibTrans" presStyleCnt="0"/>
      <dgm:spPr/>
    </dgm:pt>
    <dgm:pt modelId="{779BEFE7-7964-45DA-A8DE-0C0338CFFB3D}" type="pres">
      <dgm:prSet presAssocID="{990C4287-76A7-4A5A-BE0E-603F526B90EE}" presName="compNode" presStyleCnt="0"/>
      <dgm:spPr/>
    </dgm:pt>
    <dgm:pt modelId="{BB61D6A7-8790-4AE5-9FC3-A8768EC727CA}" type="pres">
      <dgm:prSet presAssocID="{990C4287-76A7-4A5A-BE0E-603F526B90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B6DFE925-23C4-4841-9F94-7A0F43A786FD}" type="pres">
      <dgm:prSet presAssocID="{990C4287-76A7-4A5A-BE0E-603F526B90EE}" presName="iconSpace" presStyleCnt="0"/>
      <dgm:spPr/>
    </dgm:pt>
    <dgm:pt modelId="{A4FA3DA5-3365-4BCD-BA07-99238881B3D6}" type="pres">
      <dgm:prSet presAssocID="{990C4287-76A7-4A5A-BE0E-603F526B90EE}" presName="parTx" presStyleLbl="revTx" presStyleIdx="2" presStyleCnt="8">
        <dgm:presLayoutVars>
          <dgm:chMax val="0"/>
          <dgm:chPref val="0"/>
        </dgm:presLayoutVars>
      </dgm:prSet>
      <dgm:spPr/>
    </dgm:pt>
    <dgm:pt modelId="{39233DD1-D79D-44BF-A6E5-7D454AD5B249}" type="pres">
      <dgm:prSet presAssocID="{990C4287-76A7-4A5A-BE0E-603F526B90EE}" presName="txSpace" presStyleCnt="0"/>
      <dgm:spPr/>
    </dgm:pt>
    <dgm:pt modelId="{9302D2A8-3DFB-483D-BB7B-867BC490409E}" type="pres">
      <dgm:prSet presAssocID="{990C4287-76A7-4A5A-BE0E-603F526B90EE}" presName="desTx" presStyleLbl="revTx" presStyleIdx="3" presStyleCnt="8">
        <dgm:presLayoutVars/>
      </dgm:prSet>
      <dgm:spPr/>
    </dgm:pt>
    <dgm:pt modelId="{46CC60A7-C5F4-4E11-85AD-87714FB9BD3C}" type="pres">
      <dgm:prSet presAssocID="{1AE9924C-3533-4168-BCE5-80B51261EFD0}" presName="sibTrans" presStyleCnt="0"/>
      <dgm:spPr/>
    </dgm:pt>
    <dgm:pt modelId="{A9783269-9505-473F-BC76-5DEA5140116B}" type="pres">
      <dgm:prSet presAssocID="{A67ECF2F-7C31-4E2F-BDA9-9ED8A7920869}" presName="compNode" presStyleCnt="0"/>
      <dgm:spPr/>
    </dgm:pt>
    <dgm:pt modelId="{DB2304DE-D753-47C8-9681-839173B8488A}" type="pres">
      <dgm:prSet presAssocID="{A67ECF2F-7C31-4E2F-BDA9-9ED8A792086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EF225C5-19B8-4C72-B15A-96577E73DE52}" type="pres">
      <dgm:prSet presAssocID="{A67ECF2F-7C31-4E2F-BDA9-9ED8A7920869}" presName="iconSpace" presStyleCnt="0"/>
      <dgm:spPr/>
    </dgm:pt>
    <dgm:pt modelId="{13E6FA7A-7E25-4DD8-A09A-EAC04BF1605E}" type="pres">
      <dgm:prSet presAssocID="{A67ECF2F-7C31-4E2F-BDA9-9ED8A7920869}" presName="parTx" presStyleLbl="revTx" presStyleIdx="4" presStyleCnt="8">
        <dgm:presLayoutVars>
          <dgm:chMax val="0"/>
          <dgm:chPref val="0"/>
        </dgm:presLayoutVars>
      </dgm:prSet>
      <dgm:spPr/>
    </dgm:pt>
    <dgm:pt modelId="{940C45BC-EDC8-400E-8C56-5FCC88352571}" type="pres">
      <dgm:prSet presAssocID="{A67ECF2F-7C31-4E2F-BDA9-9ED8A7920869}" presName="txSpace" presStyleCnt="0"/>
      <dgm:spPr/>
    </dgm:pt>
    <dgm:pt modelId="{0C3237EF-714C-460F-9BC5-CFB434B4267A}" type="pres">
      <dgm:prSet presAssocID="{A67ECF2F-7C31-4E2F-BDA9-9ED8A7920869}" presName="desTx" presStyleLbl="revTx" presStyleIdx="5" presStyleCnt="8">
        <dgm:presLayoutVars/>
      </dgm:prSet>
      <dgm:spPr/>
    </dgm:pt>
    <dgm:pt modelId="{0705AED9-4956-4CA1-8780-153B563B2157}" type="pres">
      <dgm:prSet presAssocID="{046FDD00-15C5-4FC1-9254-87F30DE28A9B}" presName="sibTrans" presStyleCnt="0"/>
      <dgm:spPr/>
    </dgm:pt>
    <dgm:pt modelId="{CF4986C2-3021-42A5-B755-666B93DD26E7}" type="pres">
      <dgm:prSet presAssocID="{78A9BDAF-0301-4EA6-AC4F-A09124C8FF57}" presName="compNode" presStyleCnt="0"/>
      <dgm:spPr/>
    </dgm:pt>
    <dgm:pt modelId="{4C1C10D9-BC3F-4ADF-9C64-DCB472F1C066}" type="pres">
      <dgm:prSet presAssocID="{78A9BDAF-0301-4EA6-AC4F-A09124C8FF5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EEF4C96-92D6-4A64-AFD1-459CB8022986}" type="pres">
      <dgm:prSet presAssocID="{78A9BDAF-0301-4EA6-AC4F-A09124C8FF57}" presName="iconSpace" presStyleCnt="0"/>
      <dgm:spPr/>
    </dgm:pt>
    <dgm:pt modelId="{BFF79D27-D260-4B23-A446-EFBD8DDFD2E5}" type="pres">
      <dgm:prSet presAssocID="{78A9BDAF-0301-4EA6-AC4F-A09124C8FF57}" presName="parTx" presStyleLbl="revTx" presStyleIdx="6" presStyleCnt="8">
        <dgm:presLayoutVars>
          <dgm:chMax val="0"/>
          <dgm:chPref val="0"/>
        </dgm:presLayoutVars>
      </dgm:prSet>
      <dgm:spPr/>
    </dgm:pt>
    <dgm:pt modelId="{0024EB55-2DF0-44FB-A1D3-30AAE1F2696D}" type="pres">
      <dgm:prSet presAssocID="{78A9BDAF-0301-4EA6-AC4F-A09124C8FF57}" presName="txSpace" presStyleCnt="0"/>
      <dgm:spPr/>
    </dgm:pt>
    <dgm:pt modelId="{3D9B9C94-2E7B-482A-A101-7886B7CA8779}" type="pres">
      <dgm:prSet presAssocID="{78A9BDAF-0301-4EA6-AC4F-A09124C8FF57}" presName="desTx" presStyleLbl="revTx" presStyleIdx="7" presStyleCnt="8">
        <dgm:presLayoutVars/>
      </dgm:prSet>
      <dgm:spPr/>
    </dgm:pt>
  </dgm:ptLst>
  <dgm:cxnLst>
    <dgm:cxn modelId="{274D7908-1CE2-468C-B5B0-43E023367DA0}" srcId="{78A9BDAF-0301-4EA6-AC4F-A09124C8FF57}" destId="{761099B1-4D12-40E7-A3B8-E81BDBBA25DB}" srcOrd="1" destOrd="0" parTransId="{1522C228-A1F2-41AB-BF17-A4AEBCD10F20}" sibTransId="{1C208301-FD64-4A38-80F5-09C2E09AEA88}"/>
    <dgm:cxn modelId="{ABB2B519-CFD4-48D6-B459-A89438E1FE77}" type="presOf" srcId="{990C4287-76A7-4A5A-BE0E-603F526B90EE}" destId="{A4FA3DA5-3365-4BCD-BA07-99238881B3D6}" srcOrd="0" destOrd="0" presId="urn:microsoft.com/office/officeart/2018/5/layout/CenteredIconLabelDescriptionList"/>
    <dgm:cxn modelId="{AA0B291B-6A6F-4543-ACC8-E94FA75EB88E}" type="presOf" srcId="{B75ADBD4-CC91-4C28-8541-1DA5CD3FFA49}" destId="{FCF19AFD-8949-4735-A10C-C3C9A7AED645}" srcOrd="0" destOrd="1" presId="urn:microsoft.com/office/officeart/2018/5/layout/CenteredIconLabelDescriptionList"/>
    <dgm:cxn modelId="{0A63A326-1B42-4C07-A378-EE04529A4941}" srcId="{F7FBCD1E-708C-4FFE-A746-0DE0817F2061}" destId="{601D839A-3498-49B9-9A08-533DAAA170F1}" srcOrd="2" destOrd="0" parTransId="{9626FA5B-FC19-4428-A663-DDD16A049AE6}" sibTransId="{80CD6876-D84F-4B9C-83B3-4C40D64C886E}"/>
    <dgm:cxn modelId="{240BD82F-C48B-429B-A0B5-27BDD65972DC}" type="presOf" srcId="{25125246-C990-459F-AB1A-938D56D363B2}" destId="{3D9B9C94-2E7B-482A-A101-7886B7CA8779}" srcOrd="0" destOrd="0" presId="urn:microsoft.com/office/officeart/2018/5/layout/CenteredIconLabelDescriptionList"/>
    <dgm:cxn modelId="{CE0EF330-5C4F-4E20-8AA9-57A7827DF382}" type="presOf" srcId="{3726F2FA-5DC3-44F6-BD5C-4D74E4E54B2C}" destId="{9302D2A8-3DFB-483D-BB7B-867BC490409E}" srcOrd="0" destOrd="0" presId="urn:microsoft.com/office/officeart/2018/5/layout/CenteredIconLabelDescriptionList"/>
    <dgm:cxn modelId="{8FB1A139-1E00-43C7-BBB0-C437938E4739}" type="presOf" srcId="{601D839A-3498-49B9-9A08-533DAAA170F1}" destId="{FCF19AFD-8949-4735-A10C-C3C9A7AED645}" srcOrd="0" destOrd="2" presId="urn:microsoft.com/office/officeart/2018/5/layout/CenteredIconLabelDescriptionList"/>
    <dgm:cxn modelId="{4465F358-E6D9-4BAE-9974-66D7E834205E}" type="presOf" srcId="{F7FBCD1E-708C-4FFE-A746-0DE0817F2061}" destId="{CD35FE98-8A2C-4052-BA4C-72C07026CE59}" srcOrd="0" destOrd="0" presId="urn:microsoft.com/office/officeart/2018/5/layout/CenteredIconLabelDescriptionList"/>
    <dgm:cxn modelId="{9C324D74-7D43-4BB4-A8A4-F6C651944CC9}" srcId="{6AAB9B2A-4755-406F-929C-6409265DFC32}" destId="{A67ECF2F-7C31-4E2F-BDA9-9ED8A7920869}" srcOrd="2" destOrd="0" parTransId="{6BC522A6-3D3C-49A4-A0C3-1D928A0E89F5}" sibTransId="{046FDD00-15C5-4FC1-9254-87F30DE28A9B}"/>
    <dgm:cxn modelId="{FA20FC91-75D2-4C57-9F98-038AA57005AE}" srcId="{6AAB9B2A-4755-406F-929C-6409265DFC32}" destId="{F7FBCD1E-708C-4FFE-A746-0DE0817F2061}" srcOrd="0" destOrd="0" parTransId="{61D6B8E9-F49C-48C0-A761-6DB8A5B07248}" sibTransId="{CE4069E9-FE5E-430F-A994-44802DFD53D3}"/>
    <dgm:cxn modelId="{85D6159F-2493-481C-A8A6-6ECC0D30A51C}" srcId="{990C4287-76A7-4A5A-BE0E-603F526B90EE}" destId="{3726F2FA-5DC3-44F6-BD5C-4D74E4E54B2C}" srcOrd="0" destOrd="0" parTransId="{9CA308FB-657E-4414-859B-B94B42336B66}" sibTransId="{273DE007-1874-47C7-B564-E2C95125B709}"/>
    <dgm:cxn modelId="{475420A4-4E74-4DBD-A5AD-E11BFF4FB447}" srcId="{6AAB9B2A-4755-406F-929C-6409265DFC32}" destId="{990C4287-76A7-4A5A-BE0E-603F526B90EE}" srcOrd="1" destOrd="0" parTransId="{58E097B9-DC0A-4587-B5EB-301C9946443C}" sibTransId="{1AE9924C-3533-4168-BCE5-80B51261EFD0}"/>
    <dgm:cxn modelId="{F6B68AA7-AF50-4CA1-927A-7D19F5C9725F}" type="presOf" srcId="{6AAB9B2A-4755-406F-929C-6409265DFC32}" destId="{AACF8B0F-5CD1-41B7-A642-2E9EC5B5BF5F}" srcOrd="0" destOrd="0" presId="urn:microsoft.com/office/officeart/2018/5/layout/CenteredIconLabelDescriptionList"/>
    <dgm:cxn modelId="{8C8856B8-0EC3-4713-9B84-A5CD994ED675}" srcId="{F7FBCD1E-708C-4FFE-A746-0DE0817F2061}" destId="{B75ADBD4-CC91-4C28-8541-1DA5CD3FFA49}" srcOrd="1" destOrd="0" parTransId="{B1658045-000A-4F67-BCB8-89AE15FB327C}" sibTransId="{421539EB-F1A8-40CF-BBBC-628E391CAB48}"/>
    <dgm:cxn modelId="{B1EA61CF-4C79-4531-B626-C3FBA5B3A122}" type="presOf" srcId="{7E80689D-109C-4E29-9FA5-2B98E84FCE07}" destId="{FCF19AFD-8949-4735-A10C-C3C9A7AED645}" srcOrd="0" destOrd="0" presId="urn:microsoft.com/office/officeart/2018/5/layout/CenteredIconLabelDescriptionList"/>
    <dgm:cxn modelId="{BE7D68CF-B519-4D61-864B-E54C675FE6EC}" srcId="{6AAB9B2A-4755-406F-929C-6409265DFC32}" destId="{78A9BDAF-0301-4EA6-AC4F-A09124C8FF57}" srcOrd="3" destOrd="0" parTransId="{AD5D8C5D-2486-455A-82FC-37CBF3DD9175}" sibTransId="{47367C21-E82B-47EB-9BF0-3D4202EEE08F}"/>
    <dgm:cxn modelId="{0B745FE9-C784-432D-ACAC-1361ADA722A7}" type="presOf" srcId="{761099B1-4D12-40E7-A3B8-E81BDBBA25DB}" destId="{3D9B9C94-2E7B-482A-A101-7886B7CA8779}" srcOrd="0" destOrd="1" presId="urn:microsoft.com/office/officeart/2018/5/layout/CenteredIconLabelDescriptionList"/>
    <dgm:cxn modelId="{4FA599EF-E913-4D66-AB1B-B57B6A166A5D}" type="presOf" srcId="{78A9BDAF-0301-4EA6-AC4F-A09124C8FF57}" destId="{BFF79D27-D260-4B23-A446-EFBD8DDFD2E5}" srcOrd="0" destOrd="0" presId="urn:microsoft.com/office/officeart/2018/5/layout/CenteredIconLabelDescriptionList"/>
    <dgm:cxn modelId="{E73E54F0-C703-4011-A0CF-503134FA0FFE}" srcId="{78A9BDAF-0301-4EA6-AC4F-A09124C8FF57}" destId="{25125246-C990-459F-AB1A-938D56D363B2}" srcOrd="0" destOrd="0" parTransId="{A8E6A5C9-0B2B-4882-A1B0-E5240F5F49C7}" sibTransId="{43C00E42-A266-40EE-804E-EA51BFA51648}"/>
    <dgm:cxn modelId="{57329BF4-50D5-4DD7-800E-A7B9190DF9E9}" type="presOf" srcId="{A67ECF2F-7C31-4E2F-BDA9-9ED8A7920869}" destId="{13E6FA7A-7E25-4DD8-A09A-EAC04BF1605E}" srcOrd="0" destOrd="0" presId="urn:microsoft.com/office/officeart/2018/5/layout/CenteredIconLabelDescriptionList"/>
    <dgm:cxn modelId="{102417FB-3AC4-4699-B269-9AF9DD8DE03A}" srcId="{F7FBCD1E-708C-4FFE-A746-0DE0817F2061}" destId="{7E80689D-109C-4E29-9FA5-2B98E84FCE07}" srcOrd="0" destOrd="0" parTransId="{C2B20BE5-19C6-4AC6-A02C-0F969837F5A5}" sibTransId="{BF422A9B-9853-4AE1-AD99-9421B9BB15F2}"/>
    <dgm:cxn modelId="{6283E22F-BD71-44C6-848B-2BEE2CB73233}" type="presParOf" srcId="{AACF8B0F-5CD1-41B7-A642-2E9EC5B5BF5F}" destId="{1291563D-1F96-4D04-AD53-47195E7D282C}" srcOrd="0" destOrd="0" presId="urn:microsoft.com/office/officeart/2018/5/layout/CenteredIconLabelDescriptionList"/>
    <dgm:cxn modelId="{9175AA01-9F3B-46CF-B10D-6B5673A6439A}" type="presParOf" srcId="{1291563D-1F96-4D04-AD53-47195E7D282C}" destId="{C71F6C86-A11A-47CE-95AC-5B0137F392A4}" srcOrd="0" destOrd="0" presId="urn:microsoft.com/office/officeart/2018/5/layout/CenteredIconLabelDescriptionList"/>
    <dgm:cxn modelId="{4B99212F-F03F-4B72-97AA-731AD988CA8D}" type="presParOf" srcId="{1291563D-1F96-4D04-AD53-47195E7D282C}" destId="{A501E583-5637-4424-A358-FF04FA9312C8}" srcOrd="1" destOrd="0" presId="urn:microsoft.com/office/officeart/2018/5/layout/CenteredIconLabelDescriptionList"/>
    <dgm:cxn modelId="{1D610192-CEA6-4707-8195-5595D4611DB6}" type="presParOf" srcId="{1291563D-1F96-4D04-AD53-47195E7D282C}" destId="{CD35FE98-8A2C-4052-BA4C-72C07026CE59}" srcOrd="2" destOrd="0" presId="urn:microsoft.com/office/officeart/2018/5/layout/CenteredIconLabelDescriptionList"/>
    <dgm:cxn modelId="{072FC851-0817-4130-9C24-ABE2468660AC}" type="presParOf" srcId="{1291563D-1F96-4D04-AD53-47195E7D282C}" destId="{4D0C51AC-BFA4-4389-91E6-201F208FF336}" srcOrd="3" destOrd="0" presId="urn:microsoft.com/office/officeart/2018/5/layout/CenteredIconLabelDescriptionList"/>
    <dgm:cxn modelId="{1FA2D916-A741-4543-BC5C-7FF19CA9DD3A}" type="presParOf" srcId="{1291563D-1F96-4D04-AD53-47195E7D282C}" destId="{FCF19AFD-8949-4735-A10C-C3C9A7AED645}" srcOrd="4" destOrd="0" presId="urn:microsoft.com/office/officeart/2018/5/layout/CenteredIconLabelDescriptionList"/>
    <dgm:cxn modelId="{AAC91CC3-C473-4F25-BE10-CEF739434074}" type="presParOf" srcId="{AACF8B0F-5CD1-41B7-A642-2E9EC5B5BF5F}" destId="{A52BEA1B-4963-4547-A82F-EE97F19D5B1F}" srcOrd="1" destOrd="0" presId="urn:microsoft.com/office/officeart/2018/5/layout/CenteredIconLabelDescriptionList"/>
    <dgm:cxn modelId="{9C439AAE-E383-4C88-96B0-F7FE4EBC024E}" type="presParOf" srcId="{AACF8B0F-5CD1-41B7-A642-2E9EC5B5BF5F}" destId="{779BEFE7-7964-45DA-A8DE-0C0338CFFB3D}" srcOrd="2" destOrd="0" presId="urn:microsoft.com/office/officeart/2018/5/layout/CenteredIconLabelDescriptionList"/>
    <dgm:cxn modelId="{EF04FF15-70B2-4D6A-8E8F-6B8DADA6E985}" type="presParOf" srcId="{779BEFE7-7964-45DA-A8DE-0C0338CFFB3D}" destId="{BB61D6A7-8790-4AE5-9FC3-A8768EC727CA}" srcOrd="0" destOrd="0" presId="urn:microsoft.com/office/officeart/2018/5/layout/CenteredIconLabelDescriptionList"/>
    <dgm:cxn modelId="{65ED12F1-832D-4A62-BCD6-2DDBF49D5901}" type="presParOf" srcId="{779BEFE7-7964-45DA-A8DE-0C0338CFFB3D}" destId="{B6DFE925-23C4-4841-9F94-7A0F43A786FD}" srcOrd="1" destOrd="0" presId="urn:microsoft.com/office/officeart/2018/5/layout/CenteredIconLabelDescriptionList"/>
    <dgm:cxn modelId="{E91C4EE1-CE79-4339-9F27-82A325A192D9}" type="presParOf" srcId="{779BEFE7-7964-45DA-A8DE-0C0338CFFB3D}" destId="{A4FA3DA5-3365-4BCD-BA07-99238881B3D6}" srcOrd="2" destOrd="0" presId="urn:microsoft.com/office/officeart/2018/5/layout/CenteredIconLabelDescriptionList"/>
    <dgm:cxn modelId="{95DCF7CF-A305-4E40-BEB2-E76EB9FECD86}" type="presParOf" srcId="{779BEFE7-7964-45DA-A8DE-0C0338CFFB3D}" destId="{39233DD1-D79D-44BF-A6E5-7D454AD5B249}" srcOrd="3" destOrd="0" presId="urn:microsoft.com/office/officeart/2018/5/layout/CenteredIconLabelDescriptionList"/>
    <dgm:cxn modelId="{2A3F7B6B-231A-4B13-B411-7B7F697A743F}" type="presParOf" srcId="{779BEFE7-7964-45DA-A8DE-0C0338CFFB3D}" destId="{9302D2A8-3DFB-483D-BB7B-867BC490409E}" srcOrd="4" destOrd="0" presId="urn:microsoft.com/office/officeart/2018/5/layout/CenteredIconLabelDescriptionList"/>
    <dgm:cxn modelId="{83930BCC-4032-46C8-9EAF-4659D0096EC9}" type="presParOf" srcId="{AACF8B0F-5CD1-41B7-A642-2E9EC5B5BF5F}" destId="{46CC60A7-C5F4-4E11-85AD-87714FB9BD3C}" srcOrd="3" destOrd="0" presId="urn:microsoft.com/office/officeart/2018/5/layout/CenteredIconLabelDescriptionList"/>
    <dgm:cxn modelId="{BAB5CDBC-8BA6-4371-970C-C0055DF3F9E1}" type="presParOf" srcId="{AACF8B0F-5CD1-41B7-A642-2E9EC5B5BF5F}" destId="{A9783269-9505-473F-BC76-5DEA5140116B}" srcOrd="4" destOrd="0" presId="urn:microsoft.com/office/officeart/2018/5/layout/CenteredIconLabelDescriptionList"/>
    <dgm:cxn modelId="{7F88506A-98DA-42CD-AB6F-A1B4665255FA}" type="presParOf" srcId="{A9783269-9505-473F-BC76-5DEA5140116B}" destId="{DB2304DE-D753-47C8-9681-839173B8488A}" srcOrd="0" destOrd="0" presId="urn:microsoft.com/office/officeart/2018/5/layout/CenteredIconLabelDescriptionList"/>
    <dgm:cxn modelId="{36CA4FC0-89C6-42D0-97A0-D4059CBC249E}" type="presParOf" srcId="{A9783269-9505-473F-BC76-5DEA5140116B}" destId="{1EF225C5-19B8-4C72-B15A-96577E73DE52}" srcOrd="1" destOrd="0" presId="urn:microsoft.com/office/officeart/2018/5/layout/CenteredIconLabelDescriptionList"/>
    <dgm:cxn modelId="{83FEDC5F-3667-4D79-B1A5-2EC07B5900E5}" type="presParOf" srcId="{A9783269-9505-473F-BC76-5DEA5140116B}" destId="{13E6FA7A-7E25-4DD8-A09A-EAC04BF1605E}" srcOrd="2" destOrd="0" presId="urn:microsoft.com/office/officeart/2018/5/layout/CenteredIconLabelDescriptionList"/>
    <dgm:cxn modelId="{41586362-8DA8-418E-92EA-3700396345A6}" type="presParOf" srcId="{A9783269-9505-473F-BC76-5DEA5140116B}" destId="{940C45BC-EDC8-400E-8C56-5FCC88352571}" srcOrd="3" destOrd="0" presId="urn:microsoft.com/office/officeart/2018/5/layout/CenteredIconLabelDescriptionList"/>
    <dgm:cxn modelId="{FE9C0939-8B03-485E-86CE-26159B181A7C}" type="presParOf" srcId="{A9783269-9505-473F-BC76-5DEA5140116B}" destId="{0C3237EF-714C-460F-9BC5-CFB434B4267A}" srcOrd="4" destOrd="0" presId="urn:microsoft.com/office/officeart/2018/5/layout/CenteredIconLabelDescriptionList"/>
    <dgm:cxn modelId="{DD542A9D-8D8E-410A-B4E1-E329F4F16E37}" type="presParOf" srcId="{AACF8B0F-5CD1-41B7-A642-2E9EC5B5BF5F}" destId="{0705AED9-4956-4CA1-8780-153B563B2157}" srcOrd="5" destOrd="0" presId="urn:microsoft.com/office/officeart/2018/5/layout/CenteredIconLabelDescriptionList"/>
    <dgm:cxn modelId="{6217A71B-60D7-442C-B37B-745EDEA1AA2B}" type="presParOf" srcId="{AACF8B0F-5CD1-41B7-A642-2E9EC5B5BF5F}" destId="{CF4986C2-3021-42A5-B755-666B93DD26E7}" srcOrd="6" destOrd="0" presId="urn:microsoft.com/office/officeart/2018/5/layout/CenteredIconLabelDescriptionList"/>
    <dgm:cxn modelId="{43242E9A-291F-4C40-886A-FAF813AA9198}" type="presParOf" srcId="{CF4986C2-3021-42A5-B755-666B93DD26E7}" destId="{4C1C10D9-BC3F-4ADF-9C64-DCB472F1C066}" srcOrd="0" destOrd="0" presId="urn:microsoft.com/office/officeart/2018/5/layout/CenteredIconLabelDescriptionList"/>
    <dgm:cxn modelId="{0065ADE0-23B5-4BB6-A176-E8091F6E0790}" type="presParOf" srcId="{CF4986C2-3021-42A5-B755-666B93DD26E7}" destId="{DEEF4C96-92D6-4A64-AFD1-459CB8022986}" srcOrd="1" destOrd="0" presId="urn:microsoft.com/office/officeart/2018/5/layout/CenteredIconLabelDescriptionList"/>
    <dgm:cxn modelId="{61513DFF-7251-4A14-AB5E-55E5333EDD0B}" type="presParOf" srcId="{CF4986C2-3021-42A5-B755-666B93DD26E7}" destId="{BFF79D27-D260-4B23-A446-EFBD8DDFD2E5}" srcOrd="2" destOrd="0" presId="urn:microsoft.com/office/officeart/2018/5/layout/CenteredIconLabelDescriptionList"/>
    <dgm:cxn modelId="{132F9702-B31D-441C-ADDA-EF07F1091A4F}" type="presParOf" srcId="{CF4986C2-3021-42A5-B755-666B93DD26E7}" destId="{0024EB55-2DF0-44FB-A1D3-30AAE1F2696D}" srcOrd="3" destOrd="0" presId="urn:microsoft.com/office/officeart/2018/5/layout/CenteredIconLabelDescriptionList"/>
    <dgm:cxn modelId="{2720AEB0-B917-4522-BE79-F90A47B5CA6D}" type="presParOf" srcId="{CF4986C2-3021-42A5-B755-666B93DD26E7}" destId="{3D9B9C94-2E7B-482A-A101-7886B7CA877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F035B6-C854-4702-A60C-A06867F8DAB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C435663-30E4-44DD-8041-F101726F9C34}">
      <dgm:prSet/>
      <dgm:spPr/>
      <dgm:t>
        <a:bodyPr/>
        <a:lstStyle/>
        <a:p>
          <a:pPr>
            <a:defRPr b="1"/>
          </a:pPr>
          <a:r>
            <a:rPr lang="en-US"/>
            <a:t>Platform-Specific code required for accessing some native OS features</a:t>
          </a:r>
        </a:p>
      </dgm:t>
    </dgm:pt>
    <dgm:pt modelId="{8E6387EE-1B98-4AA3-A316-E38773338437}" type="parTrans" cxnId="{02908143-8A8E-4372-8EB1-C88BBD8FA443}">
      <dgm:prSet/>
      <dgm:spPr/>
      <dgm:t>
        <a:bodyPr/>
        <a:lstStyle/>
        <a:p>
          <a:endParaRPr lang="en-US"/>
        </a:p>
      </dgm:t>
    </dgm:pt>
    <dgm:pt modelId="{7B98D7E2-9E07-483D-84A8-6FFE0F15D9B4}" type="sibTrans" cxnId="{02908143-8A8E-4372-8EB1-C88BBD8FA443}">
      <dgm:prSet/>
      <dgm:spPr/>
      <dgm:t>
        <a:bodyPr/>
        <a:lstStyle/>
        <a:p>
          <a:endParaRPr lang="en-US"/>
        </a:p>
      </dgm:t>
    </dgm:pt>
    <dgm:pt modelId="{2F773B0D-DEC5-4A32-9486-5A15B71A5635}">
      <dgm:prSet/>
      <dgm:spPr/>
      <dgm:t>
        <a:bodyPr/>
        <a:lstStyle/>
        <a:p>
          <a:pPr>
            <a:defRPr b="1"/>
          </a:pPr>
          <a:r>
            <a:rPr lang="en-US"/>
            <a:t>No XAML Designer in Visual Studio (Use Hot Reload)</a:t>
          </a:r>
        </a:p>
      </dgm:t>
    </dgm:pt>
    <dgm:pt modelId="{67E6BE0A-17E2-40AB-8C90-79ED1A60CAAE}" type="parTrans" cxnId="{A1861D0D-A858-4DF4-BF47-149A1D81941D}">
      <dgm:prSet/>
      <dgm:spPr/>
      <dgm:t>
        <a:bodyPr/>
        <a:lstStyle/>
        <a:p>
          <a:endParaRPr lang="en-US"/>
        </a:p>
      </dgm:t>
    </dgm:pt>
    <dgm:pt modelId="{E60674BA-AD46-4A5A-B8BF-CF274C9D8BFE}" type="sibTrans" cxnId="{A1861D0D-A858-4DF4-BF47-149A1D81941D}">
      <dgm:prSet/>
      <dgm:spPr/>
      <dgm:t>
        <a:bodyPr/>
        <a:lstStyle/>
        <a:p>
          <a:endParaRPr lang="en-US"/>
        </a:p>
      </dgm:t>
    </dgm:pt>
    <dgm:pt modelId="{5EDBAA53-0C0A-4559-99A6-CD4B437711FD}">
      <dgm:prSet/>
      <dgm:spPr/>
      <dgm:t>
        <a:bodyPr/>
        <a:lstStyle/>
        <a:p>
          <a:pPr>
            <a:defRPr b="1"/>
          </a:pPr>
          <a:r>
            <a:rPr lang="en-US"/>
            <a:t>Only C# - No C++, F# or Visual Basic</a:t>
          </a:r>
        </a:p>
      </dgm:t>
    </dgm:pt>
    <dgm:pt modelId="{6DDB9F84-524A-4197-854B-AC6744D3EF90}" type="parTrans" cxnId="{B81763C6-7C29-4FD8-8726-E8426E0A23B7}">
      <dgm:prSet/>
      <dgm:spPr/>
      <dgm:t>
        <a:bodyPr/>
        <a:lstStyle/>
        <a:p>
          <a:endParaRPr lang="en-US"/>
        </a:p>
      </dgm:t>
    </dgm:pt>
    <dgm:pt modelId="{EBA80C23-DEAD-4294-89FC-0AC975B5DA74}" type="sibTrans" cxnId="{B81763C6-7C29-4FD8-8726-E8426E0A23B7}">
      <dgm:prSet/>
      <dgm:spPr/>
      <dgm:t>
        <a:bodyPr/>
        <a:lstStyle/>
        <a:p>
          <a:endParaRPr lang="en-US"/>
        </a:p>
      </dgm:t>
    </dgm:pt>
    <dgm:pt modelId="{F487A0DD-DAE2-4A6E-B3C4-450EEF3529EF}">
      <dgm:prSet/>
      <dgm:spPr/>
      <dgm:t>
        <a:bodyPr/>
        <a:lstStyle/>
        <a:p>
          <a:r>
            <a:rPr lang="en-US"/>
            <a:t>F# via Blazor Hybrid</a:t>
          </a:r>
        </a:p>
      </dgm:t>
    </dgm:pt>
    <dgm:pt modelId="{001483D0-AAFA-4F48-A43B-1B5A9A6FF27B}" type="parTrans" cxnId="{8E5D6CF6-8B91-4112-9D1D-07F7DDFA3083}">
      <dgm:prSet/>
      <dgm:spPr/>
      <dgm:t>
        <a:bodyPr/>
        <a:lstStyle/>
        <a:p>
          <a:endParaRPr lang="en-US"/>
        </a:p>
      </dgm:t>
    </dgm:pt>
    <dgm:pt modelId="{23CD8F62-C40A-4593-BB9C-E387ED21C886}" type="sibTrans" cxnId="{8E5D6CF6-8B91-4112-9D1D-07F7DDFA3083}">
      <dgm:prSet/>
      <dgm:spPr/>
      <dgm:t>
        <a:bodyPr/>
        <a:lstStyle/>
        <a:p>
          <a:endParaRPr lang="en-US"/>
        </a:p>
      </dgm:t>
    </dgm:pt>
    <dgm:pt modelId="{56CE3730-24B2-46BD-A351-DDCD11635A47}">
      <dgm:prSet/>
      <dgm:spPr/>
      <dgm:t>
        <a:bodyPr/>
        <a:lstStyle/>
        <a:p>
          <a:pPr>
            <a:defRPr b="1"/>
          </a:pPr>
          <a:r>
            <a:rPr lang="en-US"/>
            <a:t>Windows support is there but iOS/Android are top priorities</a:t>
          </a:r>
        </a:p>
      </dgm:t>
    </dgm:pt>
    <dgm:pt modelId="{9F6790F3-F21C-446A-90EA-7819A26DFF1A}" type="parTrans" cxnId="{4033590C-1CD8-40A5-B6F8-9124BD552FFA}">
      <dgm:prSet/>
      <dgm:spPr/>
      <dgm:t>
        <a:bodyPr/>
        <a:lstStyle/>
        <a:p>
          <a:endParaRPr lang="en-US"/>
        </a:p>
      </dgm:t>
    </dgm:pt>
    <dgm:pt modelId="{B5BA9406-9009-4FD9-963A-A27B980F0137}" type="sibTrans" cxnId="{4033590C-1CD8-40A5-B6F8-9124BD552FFA}">
      <dgm:prSet/>
      <dgm:spPr/>
      <dgm:t>
        <a:bodyPr/>
        <a:lstStyle/>
        <a:p>
          <a:endParaRPr lang="en-US"/>
        </a:p>
      </dgm:t>
    </dgm:pt>
    <dgm:pt modelId="{51F06B8F-37B3-4343-A6F8-5E887E6D0A54}">
      <dgm:prSet/>
      <dgm:spPr/>
      <dgm:t>
        <a:bodyPr/>
        <a:lstStyle/>
        <a:p>
          <a:r>
            <a:rPr lang="en-US"/>
            <a:t>Use WinUI if Windows is your primary target</a:t>
          </a:r>
        </a:p>
      </dgm:t>
    </dgm:pt>
    <dgm:pt modelId="{35F1C679-A45C-437B-8D5C-7C4BA49DD1EE}" type="parTrans" cxnId="{65BCA3C8-5F67-42DB-8FA3-16351BCAB261}">
      <dgm:prSet/>
      <dgm:spPr/>
      <dgm:t>
        <a:bodyPr/>
        <a:lstStyle/>
        <a:p>
          <a:endParaRPr lang="en-US"/>
        </a:p>
      </dgm:t>
    </dgm:pt>
    <dgm:pt modelId="{076A9837-3EBA-48A7-951C-9CD3DC42C72E}" type="sibTrans" cxnId="{65BCA3C8-5F67-42DB-8FA3-16351BCAB261}">
      <dgm:prSet/>
      <dgm:spPr/>
      <dgm:t>
        <a:bodyPr/>
        <a:lstStyle/>
        <a:p>
          <a:endParaRPr lang="en-US"/>
        </a:p>
      </dgm:t>
    </dgm:pt>
    <dgm:pt modelId="{F747EB2C-23ED-48B7-A880-32CD3CBC1CBD}">
      <dgm:prSet/>
      <dgm:spPr/>
      <dgm:t>
        <a:bodyPr/>
        <a:lstStyle/>
        <a:p>
          <a:pPr>
            <a:defRPr b="1"/>
          </a:pPr>
          <a:r>
            <a:rPr lang="en-US"/>
            <a:t>Some limitations on UI customization</a:t>
          </a:r>
        </a:p>
      </dgm:t>
    </dgm:pt>
    <dgm:pt modelId="{31FCD310-22F2-4C9B-91B2-6726D62EEB80}" type="parTrans" cxnId="{AB67EED0-88A0-4D65-BDD7-07EE5591D57A}">
      <dgm:prSet/>
      <dgm:spPr/>
      <dgm:t>
        <a:bodyPr/>
        <a:lstStyle/>
        <a:p>
          <a:endParaRPr lang="en-US"/>
        </a:p>
      </dgm:t>
    </dgm:pt>
    <dgm:pt modelId="{703190CF-36CC-4638-8338-0BD3BE139CF0}" type="sibTrans" cxnId="{AB67EED0-88A0-4D65-BDD7-07EE5591D57A}">
      <dgm:prSet/>
      <dgm:spPr/>
      <dgm:t>
        <a:bodyPr/>
        <a:lstStyle/>
        <a:p>
          <a:endParaRPr lang="en-US"/>
        </a:p>
      </dgm:t>
    </dgm:pt>
    <dgm:pt modelId="{AD0AA0D3-B261-4EFC-8E94-4566EABC89B4}">
      <dgm:prSet/>
      <dgm:spPr/>
      <dgm:t>
        <a:bodyPr/>
        <a:lstStyle/>
        <a:p>
          <a:r>
            <a:rPr lang="en-US"/>
            <a:t>Not all controls (Button) have Control Templates to customize</a:t>
          </a:r>
        </a:p>
      </dgm:t>
    </dgm:pt>
    <dgm:pt modelId="{FF7EC950-C4A0-4CC1-A419-661487398B08}" type="parTrans" cxnId="{FB2298C0-A6B3-4228-B974-CB1E239D2986}">
      <dgm:prSet/>
      <dgm:spPr/>
      <dgm:t>
        <a:bodyPr/>
        <a:lstStyle/>
        <a:p>
          <a:endParaRPr lang="en-US"/>
        </a:p>
      </dgm:t>
    </dgm:pt>
    <dgm:pt modelId="{70118B5E-9A16-4A82-A7AE-0EBD8D7585F2}" type="sibTrans" cxnId="{FB2298C0-A6B3-4228-B974-CB1E239D2986}">
      <dgm:prSet/>
      <dgm:spPr/>
      <dgm:t>
        <a:bodyPr/>
        <a:lstStyle/>
        <a:p>
          <a:endParaRPr lang="en-US"/>
        </a:p>
      </dgm:t>
    </dgm:pt>
    <dgm:pt modelId="{741F33DE-2248-4F92-9A2B-9CCF22222F55}">
      <dgm:prSet/>
      <dgm:spPr/>
      <dgm:t>
        <a:bodyPr/>
        <a:lstStyle/>
        <a:p>
          <a:pPr>
            <a:defRPr b="1"/>
          </a:pPr>
          <a:r>
            <a:rPr lang="en-US"/>
            <a:t>Performance – Slower than native apps</a:t>
          </a:r>
        </a:p>
      </dgm:t>
    </dgm:pt>
    <dgm:pt modelId="{59BB303E-A5BE-4800-BC6F-10511CA6D384}" type="parTrans" cxnId="{D5A63FD3-C819-42B9-BD50-DEC2B34BBE6C}">
      <dgm:prSet/>
      <dgm:spPr/>
      <dgm:t>
        <a:bodyPr/>
        <a:lstStyle/>
        <a:p>
          <a:endParaRPr lang="en-US"/>
        </a:p>
      </dgm:t>
    </dgm:pt>
    <dgm:pt modelId="{951F5F9C-EF0B-4D78-9B4C-64BD67F416C0}" type="sibTrans" cxnId="{D5A63FD3-C819-42B9-BD50-DEC2B34BBE6C}">
      <dgm:prSet/>
      <dgm:spPr/>
      <dgm:t>
        <a:bodyPr/>
        <a:lstStyle/>
        <a:p>
          <a:endParaRPr lang="en-US"/>
        </a:p>
      </dgm:t>
    </dgm:pt>
    <dgm:pt modelId="{6602BF32-6A93-4078-9289-AEDF9B842AD0}" type="pres">
      <dgm:prSet presAssocID="{6EF035B6-C854-4702-A60C-A06867F8DABC}" presName="root" presStyleCnt="0">
        <dgm:presLayoutVars>
          <dgm:dir/>
          <dgm:resizeHandles val="exact"/>
        </dgm:presLayoutVars>
      </dgm:prSet>
      <dgm:spPr/>
    </dgm:pt>
    <dgm:pt modelId="{A0DA2B93-7913-4619-A046-2D8C6978042F}" type="pres">
      <dgm:prSet presAssocID="{3C435663-30E4-44DD-8041-F101726F9C34}" presName="compNode" presStyleCnt="0"/>
      <dgm:spPr/>
    </dgm:pt>
    <dgm:pt modelId="{0BB7717A-C7F5-4C57-AB69-23FB201F210A}" type="pres">
      <dgm:prSet presAssocID="{3C435663-30E4-44DD-8041-F101726F9C3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D05505D-CF5F-4287-B710-76F8B5655F60}" type="pres">
      <dgm:prSet presAssocID="{3C435663-30E4-44DD-8041-F101726F9C34}" presName="iconSpace" presStyleCnt="0"/>
      <dgm:spPr/>
    </dgm:pt>
    <dgm:pt modelId="{9ACD2D41-57B9-4CF4-9AC9-E24E6CA95D70}" type="pres">
      <dgm:prSet presAssocID="{3C435663-30E4-44DD-8041-F101726F9C34}" presName="parTx" presStyleLbl="revTx" presStyleIdx="0" presStyleCnt="12">
        <dgm:presLayoutVars>
          <dgm:chMax val="0"/>
          <dgm:chPref val="0"/>
        </dgm:presLayoutVars>
      </dgm:prSet>
      <dgm:spPr/>
    </dgm:pt>
    <dgm:pt modelId="{F21E630E-D503-4DF7-9728-43EC8DF13F0D}" type="pres">
      <dgm:prSet presAssocID="{3C435663-30E4-44DD-8041-F101726F9C34}" presName="txSpace" presStyleCnt="0"/>
      <dgm:spPr/>
    </dgm:pt>
    <dgm:pt modelId="{C32D5D23-83CB-41F8-8F65-F380E9F0CBCC}" type="pres">
      <dgm:prSet presAssocID="{3C435663-30E4-44DD-8041-F101726F9C34}" presName="desTx" presStyleLbl="revTx" presStyleIdx="1" presStyleCnt="12">
        <dgm:presLayoutVars/>
      </dgm:prSet>
      <dgm:spPr/>
    </dgm:pt>
    <dgm:pt modelId="{5DAFCB95-8899-49C0-A98A-5851F64AE845}" type="pres">
      <dgm:prSet presAssocID="{7B98D7E2-9E07-483D-84A8-6FFE0F15D9B4}" presName="sibTrans" presStyleCnt="0"/>
      <dgm:spPr/>
    </dgm:pt>
    <dgm:pt modelId="{26B76705-DCB2-4E1F-ADA0-ABE2B5854E52}" type="pres">
      <dgm:prSet presAssocID="{2F773B0D-DEC5-4A32-9486-5A15B71A5635}" presName="compNode" presStyleCnt="0"/>
      <dgm:spPr/>
    </dgm:pt>
    <dgm:pt modelId="{BBE01C04-5AAD-4185-B562-AAA9B900316F}" type="pres">
      <dgm:prSet presAssocID="{2F773B0D-DEC5-4A32-9486-5A15B71A563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E6C19E35-AEB3-46A5-A5AF-429851451247}" type="pres">
      <dgm:prSet presAssocID="{2F773B0D-DEC5-4A32-9486-5A15B71A5635}" presName="iconSpace" presStyleCnt="0"/>
      <dgm:spPr/>
    </dgm:pt>
    <dgm:pt modelId="{38A493A9-4335-404B-A9D1-C855721C4F9D}" type="pres">
      <dgm:prSet presAssocID="{2F773B0D-DEC5-4A32-9486-5A15B71A5635}" presName="parTx" presStyleLbl="revTx" presStyleIdx="2" presStyleCnt="12">
        <dgm:presLayoutVars>
          <dgm:chMax val="0"/>
          <dgm:chPref val="0"/>
        </dgm:presLayoutVars>
      </dgm:prSet>
      <dgm:spPr/>
    </dgm:pt>
    <dgm:pt modelId="{30A698E8-C32F-482A-9C1E-747D4114DA53}" type="pres">
      <dgm:prSet presAssocID="{2F773B0D-DEC5-4A32-9486-5A15B71A5635}" presName="txSpace" presStyleCnt="0"/>
      <dgm:spPr/>
    </dgm:pt>
    <dgm:pt modelId="{CEE5E6BF-C4E6-4E11-97DA-5040F998F28F}" type="pres">
      <dgm:prSet presAssocID="{2F773B0D-DEC5-4A32-9486-5A15B71A5635}" presName="desTx" presStyleLbl="revTx" presStyleIdx="3" presStyleCnt="12">
        <dgm:presLayoutVars/>
      </dgm:prSet>
      <dgm:spPr/>
    </dgm:pt>
    <dgm:pt modelId="{C8D77D67-A90D-47E1-AA0D-DFD362CD5DFB}" type="pres">
      <dgm:prSet presAssocID="{E60674BA-AD46-4A5A-B8BF-CF274C9D8BFE}" presName="sibTrans" presStyleCnt="0"/>
      <dgm:spPr/>
    </dgm:pt>
    <dgm:pt modelId="{DA9FA25A-7FB0-4BC2-93D8-A29F74D8895C}" type="pres">
      <dgm:prSet presAssocID="{5EDBAA53-0C0A-4559-99A6-CD4B437711FD}" presName="compNode" presStyleCnt="0"/>
      <dgm:spPr/>
    </dgm:pt>
    <dgm:pt modelId="{5C754DCB-B218-4F60-8B46-584501F70F6E}" type="pres">
      <dgm:prSet presAssocID="{5EDBAA53-0C0A-4559-99A6-CD4B437711F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19875C-EB78-4793-8AD3-A8269E0C139C}" type="pres">
      <dgm:prSet presAssocID="{5EDBAA53-0C0A-4559-99A6-CD4B437711FD}" presName="iconSpace" presStyleCnt="0"/>
      <dgm:spPr/>
    </dgm:pt>
    <dgm:pt modelId="{19DC5BFC-8AA8-41D2-A986-0C155229C6B2}" type="pres">
      <dgm:prSet presAssocID="{5EDBAA53-0C0A-4559-99A6-CD4B437711FD}" presName="parTx" presStyleLbl="revTx" presStyleIdx="4" presStyleCnt="12">
        <dgm:presLayoutVars>
          <dgm:chMax val="0"/>
          <dgm:chPref val="0"/>
        </dgm:presLayoutVars>
      </dgm:prSet>
      <dgm:spPr/>
    </dgm:pt>
    <dgm:pt modelId="{E49ECFE5-C167-49FF-88F2-306313916B52}" type="pres">
      <dgm:prSet presAssocID="{5EDBAA53-0C0A-4559-99A6-CD4B437711FD}" presName="txSpace" presStyleCnt="0"/>
      <dgm:spPr/>
    </dgm:pt>
    <dgm:pt modelId="{A842C87E-56F8-448A-8B92-B0C6ADD4D9CB}" type="pres">
      <dgm:prSet presAssocID="{5EDBAA53-0C0A-4559-99A6-CD4B437711FD}" presName="desTx" presStyleLbl="revTx" presStyleIdx="5" presStyleCnt="12">
        <dgm:presLayoutVars/>
      </dgm:prSet>
      <dgm:spPr/>
    </dgm:pt>
    <dgm:pt modelId="{22D55862-10CF-49B4-BEB1-8D098F5C1738}" type="pres">
      <dgm:prSet presAssocID="{EBA80C23-DEAD-4294-89FC-0AC975B5DA74}" presName="sibTrans" presStyleCnt="0"/>
      <dgm:spPr/>
    </dgm:pt>
    <dgm:pt modelId="{54C80AA5-035F-4E57-84CC-86AFAF1C12CF}" type="pres">
      <dgm:prSet presAssocID="{56CE3730-24B2-46BD-A351-DDCD11635A47}" presName="compNode" presStyleCnt="0"/>
      <dgm:spPr/>
    </dgm:pt>
    <dgm:pt modelId="{8A3A1747-7AB6-4024-80CA-15C22857A646}" type="pres">
      <dgm:prSet presAssocID="{56CE3730-24B2-46BD-A351-DDCD11635A4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05102CE-F169-4DA1-87ED-4ECD75736A74}" type="pres">
      <dgm:prSet presAssocID="{56CE3730-24B2-46BD-A351-DDCD11635A47}" presName="iconSpace" presStyleCnt="0"/>
      <dgm:spPr/>
    </dgm:pt>
    <dgm:pt modelId="{BC5062C4-9B0A-450E-86CF-9A3CB3588FAA}" type="pres">
      <dgm:prSet presAssocID="{56CE3730-24B2-46BD-A351-DDCD11635A47}" presName="parTx" presStyleLbl="revTx" presStyleIdx="6" presStyleCnt="12">
        <dgm:presLayoutVars>
          <dgm:chMax val="0"/>
          <dgm:chPref val="0"/>
        </dgm:presLayoutVars>
      </dgm:prSet>
      <dgm:spPr/>
    </dgm:pt>
    <dgm:pt modelId="{F4992568-C640-4DC2-93FD-A11318290DEA}" type="pres">
      <dgm:prSet presAssocID="{56CE3730-24B2-46BD-A351-DDCD11635A47}" presName="txSpace" presStyleCnt="0"/>
      <dgm:spPr/>
    </dgm:pt>
    <dgm:pt modelId="{BA01EB4D-3719-44E4-AC5F-A836AA868C44}" type="pres">
      <dgm:prSet presAssocID="{56CE3730-24B2-46BD-A351-DDCD11635A47}" presName="desTx" presStyleLbl="revTx" presStyleIdx="7" presStyleCnt="12">
        <dgm:presLayoutVars/>
      </dgm:prSet>
      <dgm:spPr/>
    </dgm:pt>
    <dgm:pt modelId="{9EC3D507-3FA2-4D2E-AA59-B0A994664A07}" type="pres">
      <dgm:prSet presAssocID="{B5BA9406-9009-4FD9-963A-A27B980F0137}" presName="sibTrans" presStyleCnt="0"/>
      <dgm:spPr/>
    </dgm:pt>
    <dgm:pt modelId="{C712FB7C-6882-430E-8B89-528BC6B223BD}" type="pres">
      <dgm:prSet presAssocID="{F747EB2C-23ED-48B7-A880-32CD3CBC1CBD}" presName="compNode" presStyleCnt="0"/>
      <dgm:spPr/>
    </dgm:pt>
    <dgm:pt modelId="{CDF7114C-F3CC-4056-A364-EDD077137BBD}" type="pres">
      <dgm:prSet presAssocID="{F747EB2C-23ED-48B7-A880-32CD3CBC1CB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CD8AC068-1ECE-4768-8931-92D4647CCA1A}" type="pres">
      <dgm:prSet presAssocID="{F747EB2C-23ED-48B7-A880-32CD3CBC1CBD}" presName="iconSpace" presStyleCnt="0"/>
      <dgm:spPr/>
    </dgm:pt>
    <dgm:pt modelId="{29C891BB-BB12-4408-A86B-EB2D4FFCF73C}" type="pres">
      <dgm:prSet presAssocID="{F747EB2C-23ED-48B7-A880-32CD3CBC1CBD}" presName="parTx" presStyleLbl="revTx" presStyleIdx="8" presStyleCnt="12">
        <dgm:presLayoutVars>
          <dgm:chMax val="0"/>
          <dgm:chPref val="0"/>
        </dgm:presLayoutVars>
      </dgm:prSet>
      <dgm:spPr/>
    </dgm:pt>
    <dgm:pt modelId="{1F27CBBB-DB64-451A-A72B-D69F6020FBC4}" type="pres">
      <dgm:prSet presAssocID="{F747EB2C-23ED-48B7-A880-32CD3CBC1CBD}" presName="txSpace" presStyleCnt="0"/>
      <dgm:spPr/>
    </dgm:pt>
    <dgm:pt modelId="{F6EF4B51-7179-463E-95D7-5256E5831987}" type="pres">
      <dgm:prSet presAssocID="{F747EB2C-23ED-48B7-A880-32CD3CBC1CBD}" presName="desTx" presStyleLbl="revTx" presStyleIdx="9" presStyleCnt="12">
        <dgm:presLayoutVars/>
      </dgm:prSet>
      <dgm:spPr/>
    </dgm:pt>
    <dgm:pt modelId="{D7F8E616-3636-420E-913A-90C7EAB823E2}" type="pres">
      <dgm:prSet presAssocID="{703190CF-36CC-4638-8338-0BD3BE139CF0}" presName="sibTrans" presStyleCnt="0"/>
      <dgm:spPr/>
    </dgm:pt>
    <dgm:pt modelId="{F6CBDEF8-5505-4578-A1C9-5640345EE4B1}" type="pres">
      <dgm:prSet presAssocID="{741F33DE-2248-4F92-9A2B-9CCF22222F55}" presName="compNode" presStyleCnt="0"/>
      <dgm:spPr/>
    </dgm:pt>
    <dgm:pt modelId="{4B2B0B03-3B64-4E49-B86C-606D8B2E8B78}" type="pres">
      <dgm:prSet presAssocID="{741F33DE-2248-4F92-9A2B-9CCF22222F5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sh"/>
        </a:ext>
      </dgm:extLst>
    </dgm:pt>
    <dgm:pt modelId="{F0C41954-F654-490A-8B47-233CCECD1C3C}" type="pres">
      <dgm:prSet presAssocID="{741F33DE-2248-4F92-9A2B-9CCF22222F55}" presName="iconSpace" presStyleCnt="0"/>
      <dgm:spPr/>
    </dgm:pt>
    <dgm:pt modelId="{F4F273DE-C70E-479A-92D1-3C0F1861071E}" type="pres">
      <dgm:prSet presAssocID="{741F33DE-2248-4F92-9A2B-9CCF22222F55}" presName="parTx" presStyleLbl="revTx" presStyleIdx="10" presStyleCnt="12">
        <dgm:presLayoutVars>
          <dgm:chMax val="0"/>
          <dgm:chPref val="0"/>
        </dgm:presLayoutVars>
      </dgm:prSet>
      <dgm:spPr/>
    </dgm:pt>
    <dgm:pt modelId="{9A573DEE-9096-49CC-B33E-948FA8C4B473}" type="pres">
      <dgm:prSet presAssocID="{741F33DE-2248-4F92-9A2B-9CCF22222F55}" presName="txSpace" presStyleCnt="0"/>
      <dgm:spPr/>
    </dgm:pt>
    <dgm:pt modelId="{BCAC2DA5-E6CC-48AE-884E-9172AF390F11}" type="pres">
      <dgm:prSet presAssocID="{741F33DE-2248-4F92-9A2B-9CCF22222F55}" presName="desTx" presStyleLbl="revTx" presStyleIdx="11" presStyleCnt="12">
        <dgm:presLayoutVars/>
      </dgm:prSet>
      <dgm:spPr/>
    </dgm:pt>
  </dgm:ptLst>
  <dgm:cxnLst>
    <dgm:cxn modelId="{3A2FD902-3333-40D1-89B7-62AC16EE9A99}" type="presOf" srcId="{56CE3730-24B2-46BD-A351-DDCD11635A47}" destId="{BC5062C4-9B0A-450E-86CF-9A3CB3588FAA}" srcOrd="0" destOrd="0" presId="urn:microsoft.com/office/officeart/2018/2/layout/IconLabelDescriptionList"/>
    <dgm:cxn modelId="{4033590C-1CD8-40A5-B6F8-9124BD552FFA}" srcId="{6EF035B6-C854-4702-A60C-A06867F8DABC}" destId="{56CE3730-24B2-46BD-A351-DDCD11635A47}" srcOrd="3" destOrd="0" parTransId="{9F6790F3-F21C-446A-90EA-7819A26DFF1A}" sibTransId="{B5BA9406-9009-4FD9-963A-A27B980F0137}"/>
    <dgm:cxn modelId="{A1861D0D-A858-4DF4-BF47-149A1D81941D}" srcId="{6EF035B6-C854-4702-A60C-A06867F8DABC}" destId="{2F773B0D-DEC5-4A32-9486-5A15B71A5635}" srcOrd="1" destOrd="0" parTransId="{67E6BE0A-17E2-40AB-8C90-79ED1A60CAAE}" sibTransId="{E60674BA-AD46-4A5A-B8BF-CF274C9D8BFE}"/>
    <dgm:cxn modelId="{2B312914-6FAC-458A-8103-05782FCE3F29}" type="presOf" srcId="{AD0AA0D3-B261-4EFC-8E94-4566EABC89B4}" destId="{F6EF4B51-7179-463E-95D7-5256E5831987}" srcOrd="0" destOrd="0" presId="urn:microsoft.com/office/officeart/2018/2/layout/IconLabelDescriptionList"/>
    <dgm:cxn modelId="{DCF01829-BD86-4DDE-AD62-FDFFEBF7DBD1}" type="presOf" srcId="{51F06B8F-37B3-4343-A6F8-5E887E6D0A54}" destId="{BA01EB4D-3719-44E4-AC5F-A836AA868C44}" srcOrd="0" destOrd="0" presId="urn:microsoft.com/office/officeart/2018/2/layout/IconLabelDescriptionList"/>
    <dgm:cxn modelId="{27255542-F391-4F30-A0D0-ABDFFC79C8FE}" type="presOf" srcId="{F487A0DD-DAE2-4A6E-B3C4-450EEF3529EF}" destId="{A842C87E-56F8-448A-8B92-B0C6ADD4D9CB}" srcOrd="0" destOrd="0" presId="urn:microsoft.com/office/officeart/2018/2/layout/IconLabelDescriptionList"/>
    <dgm:cxn modelId="{02908143-8A8E-4372-8EB1-C88BBD8FA443}" srcId="{6EF035B6-C854-4702-A60C-A06867F8DABC}" destId="{3C435663-30E4-44DD-8041-F101726F9C34}" srcOrd="0" destOrd="0" parTransId="{8E6387EE-1B98-4AA3-A316-E38773338437}" sibTransId="{7B98D7E2-9E07-483D-84A8-6FFE0F15D9B4}"/>
    <dgm:cxn modelId="{7B685945-F439-45E6-87AB-0B92FDA6CE98}" type="presOf" srcId="{3C435663-30E4-44DD-8041-F101726F9C34}" destId="{9ACD2D41-57B9-4CF4-9AC9-E24E6CA95D70}" srcOrd="0" destOrd="0" presId="urn:microsoft.com/office/officeart/2018/2/layout/IconLabelDescriptionList"/>
    <dgm:cxn modelId="{6A13D152-06BD-4E7D-9DE0-414CE0D4A071}" type="presOf" srcId="{741F33DE-2248-4F92-9A2B-9CCF22222F55}" destId="{F4F273DE-C70E-479A-92D1-3C0F1861071E}" srcOrd="0" destOrd="0" presId="urn:microsoft.com/office/officeart/2018/2/layout/IconLabelDescriptionList"/>
    <dgm:cxn modelId="{B7831D7B-86DA-463D-9CE2-879CAE5FFB33}" type="presOf" srcId="{F747EB2C-23ED-48B7-A880-32CD3CBC1CBD}" destId="{29C891BB-BB12-4408-A86B-EB2D4FFCF73C}" srcOrd="0" destOrd="0" presId="urn:microsoft.com/office/officeart/2018/2/layout/IconLabelDescriptionList"/>
    <dgm:cxn modelId="{46DEC284-A6F6-499C-ADF8-74F6E61BD375}" type="presOf" srcId="{6EF035B6-C854-4702-A60C-A06867F8DABC}" destId="{6602BF32-6A93-4078-9289-AEDF9B842AD0}" srcOrd="0" destOrd="0" presId="urn:microsoft.com/office/officeart/2018/2/layout/IconLabelDescriptionList"/>
    <dgm:cxn modelId="{844F3EBF-EF6C-49CC-B9FA-01E7E237C99B}" type="presOf" srcId="{5EDBAA53-0C0A-4559-99A6-CD4B437711FD}" destId="{19DC5BFC-8AA8-41D2-A986-0C155229C6B2}" srcOrd="0" destOrd="0" presId="urn:microsoft.com/office/officeart/2018/2/layout/IconLabelDescriptionList"/>
    <dgm:cxn modelId="{FB2298C0-A6B3-4228-B974-CB1E239D2986}" srcId="{F747EB2C-23ED-48B7-A880-32CD3CBC1CBD}" destId="{AD0AA0D3-B261-4EFC-8E94-4566EABC89B4}" srcOrd="0" destOrd="0" parTransId="{FF7EC950-C4A0-4CC1-A419-661487398B08}" sibTransId="{70118B5E-9A16-4A82-A7AE-0EBD8D7585F2}"/>
    <dgm:cxn modelId="{B81763C6-7C29-4FD8-8726-E8426E0A23B7}" srcId="{6EF035B6-C854-4702-A60C-A06867F8DABC}" destId="{5EDBAA53-0C0A-4559-99A6-CD4B437711FD}" srcOrd="2" destOrd="0" parTransId="{6DDB9F84-524A-4197-854B-AC6744D3EF90}" sibTransId="{EBA80C23-DEAD-4294-89FC-0AC975B5DA74}"/>
    <dgm:cxn modelId="{65BCA3C8-5F67-42DB-8FA3-16351BCAB261}" srcId="{56CE3730-24B2-46BD-A351-DDCD11635A47}" destId="{51F06B8F-37B3-4343-A6F8-5E887E6D0A54}" srcOrd="0" destOrd="0" parTransId="{35F1C679-A45C-437B-8D5C-7C4BA49DD1EE}" sibTransId="{076A9837-3EBA-48A7-951C-9CD3DC42C72E}"/>
    <dgm:cxn modelId="{AB67EED0-88A0-4D65-BDD7-07EE5591D57A}" srcId="{6EF035B6-C854-4702-A60C-A06867F8DABC}" destId="{F747EB2C-23ED-48B7-A880-32CD3CBC1CBD}" srcOrd="4" destOrd="0" parTransId="{31FCD310-22F2-4C9B-91B2-6726D62EEB80}" sibTransId="{703190CF-36CC-4638-8338-0BD3BE139CF0}"/>
    <dgm:cxn modelId="{D5A63FD3-C819-42B9-BD50-DEC2B34BBE6C}" srcId="{6EF035B6-C854-4702-A60C-A06867F8DABC}" destId="{741F33DE-2248-4F92-9A2B-9CCF22222F55}" srcOrd="5" destOrd="0" parTransId="{59BB303E-A5BE-4800-BC6F-10511CA6D384}" sibTransId="{951F5F9C-EF0B-4D78-9B4C-64BD67F416C0}"/>
    <dgm:cxn modelId="{649C81DF-9AA5-492A-B03E-CE634D5536EF}" type="presOf" srcId="{2F773B0D-DEC5-4A32-9486-5A15B71A5635}" destId="{38A493A9-4335-404B-A9D1-C855721C4F9D}" srcOrd="0" destOrd="0" presId="urn:microsoft.com/office/officeart/2018/2/layout/IconLabelDescriptionList"/>
    <dgm:cxn modelId="{8E5D6CF6-8B91-4112-9D1D-07F7DDFA3083}" srcId="{5EDBAA53-0C0A-4559-99A6-CD4B437711FD}" destId="{F487A0DD-DAE2-4A6E-B3C4-450EEF3529EF}" srcOrd="0" destOrd="0" parTransId="{001483D0-AAFA-4F48-A43B-1B5A9A6FF27B}" sibTransId="{23CD8F62-C40A-4593-BB9C-E387ED21C886}"/>
    <dgm:cxn modelId="{24684877-5535-4343-BD10-0DBB82487673}" type="presParOf" srcId="{6602BF32-6A93-4078-9289-AEDF9B842AD0}" destId="{A0DA2B93-7913-4619-A046-2D8C6978042F}" srcOrd="0" destOrd="0" presId="urn:microsoft.com/office/officeart/2018/2/layout/IconLabelDescriptionList"/>
    <dgm:cxn modelId="{7179FD53-8409-4C0E-83BC-28D71555E759}" type="presParOf" srcId="{A0DA2B93-7913-4619-A046-2D8C6978042F}" destId="{0BB7717A-C7F5-4C57-AB69-23FB201F210A}" srcOrd="0" destOrd="0" presId="urn:microsoft.com/office/officeart/2018/2/layout/IconLabelDescriptionList"/>
    <dgm:cxn modelId="{DD869DEB-BA76-40B3-8883-0A929C4775DD}" type="presParOf" srcId="{A0DA2B93-7913-4619-A046-2D8C6978042F}" destId="{8D05505D-CF5F-4287-B710-76F8B5655F60}" srcOrd="1" destOrd="0" presId="urn:microsoft.com/office/officeart/2018/2/layout/IconLabelDescriptionList"/>
    <dgm:cxn modelId="{7DC3C6C0-C2FF-4ACF-9EA4-4AA01F8FB330}" type="presParOf" srcId="{A0DA2B93-7913-4619-A046-2D8C6978042F}" destId="{9ACD2D41-57B9-4CF4-9AC9-E24E6CA95D70}" srcOrd="2" destOrd="0" presId="urn:microsoft.com/office/officeart/2018/2/layout/IconLabelDescriptionList"/>
    <dgm:cxn modelId="{7FD58D4C-1B14-4ED7-89EB-157AADC7E50C}" type="presParOf" srcId="{A0DA2B93-7913-4619-A046-2D8C6978042F}" destId="{F21E630E-D503-4DF7-9728-43EC8DF13F0D}" srcOrd="3" destOrd="0" presId="urn:microsoft.com/office/officeart/2018/2/layout/IconLabelDescriptionList"/>
    <dgm:cxn modelId="{FEBACAB9-6E9A-49C6-9EDD-365D74B152D1}" type="presParOf" srcId="{A0DA2B93-7913-4619-A046-2D8C6978042F}" destId="{C32D5D23-83CB-41F8-8F65-F380E9F0CBCC}" srcOrd="4" destOrd="0" presId="urn:microsoft.com/office/officeart/2018/2/layout/IconLabelDescriptionList"/>
    <dgm:cxn modelId="{DCBA1CDA-6872-4C7E-9078-DEB43EE5E138}" type="presParOf" srcId="{6602BF32-6A93-4078-9289-AEDF9B842AD0}" destId="{5DAFCB95-8899-49C0-A98A-5851F64AE845}" srcOrd="1" destOrd="0" presId="urn:microsoft.com/office/officeart/2018/2/layout/IconLabelDescriptionList"/>
    <dgm:cxn modelId="{944DE738-5B09-4A4E-A5F9-A49BCF652A57}" type="presParOf" srcId="{6602BF32-6A93-4078-9289-AEDF9B842AD0}" destId="{26B76705-DCB2-4E1F-ADA0-ABE2B5854E52}" srcOrd="2" destOrd="0" presId="urn:microsoft.com/office/officeart/2018/2/layout/IconLabelDescriptionList"/>
    <dgm:cxn modelId="{64066643-EF2C-421C-A357-314681EF4160}" type="presParOf" srcId="{26B76705-DCB2-4E1F-ADA0-ABE2B5854E52}" destId="{BBE01C04-5AAD-4185-B562-AAA9B900316F}" srcOrd="0" destOrd="0" presId="urn:microsoft.com/office/officeart/2018/2/layout/IconLabelDescriptionList"/>
    <dgm:cxn modelId="{0AE03F66-6BB3-40FE-98E1-5A3CA2E64F69}" type="presParOf" srcId="{26B76705-DCB2-4E1F-ADA0-ABE2B5854E52}" destId="{E6C19E35-AEB3-46A5-A5AF-429851451247}" srcOrd="1" destOrd="0" presId="urn:microsoft.com/office/officeart/2018/2/layout/IconLabelDescriptionList"/>
    <dgm:cxn modelId="{28F19DEB-D897-4D5F-93F7-DE370E042253}" type="presParOf" srcId="{26B76705-DCB2-4E1F-ADA0-ABE2B5854E52}" destId="{38A493A9-4335-404B-A9D1-C855721C4F9D}" srcOrd="2" destOrd="0" presId="urn:microsoft.com/office/officeart/2018/2/layout/IconLabelDescriptionList"/>
    <dgm:cxn modelId="{737BB1CF-857B-4A0A-BD54-F11D8393D946}" type="presParOf" srcId="{26B76705-DCB2-4E1F-ADA0-ABE2B5854E52}" destId="{30A698E8-C32F-482A-9C1E-747D4114DA53}" srcOrd="3" destOrd="0" presId="urn:microsoft.com/office/officeart/2018/2/layout/IconLabelDescriptionList"/>
    <dgm:cxn modelId="{CA24E6D5-94DC-45F1-83A4-F72BEDC527FF}" type="presParOf" srcId="{26B76705-DCB2-4E1F-ADA0-ABE2B5854E52}" destId="{CEE5E6BF-C4E6-4E11-97DA-5040F998F28F}" srcOrd="4" destOrd="0" presId="urn:microsoft.com/office/officeart/2018/2/layout/IconLabelDescriptionList"/>
    <dgm:cxn modelId="{6665394F-8AEA-4A7E-BA34-7E13ED8D7C4B}" type="presParOf" srcId="{6602BF32-6A93-4078-9289-AEDF9B842AD0}" destId="{C8D77D67-A90D-47E1-AA0D-DFD362CD5DFB}" srcOrd="3" destOrd="0" presId="urn:microsoft.com/office/officeart/2018/2/layout/IconLabelDescriptionList"/>
    <dgm:cxn modelId="{9D98B52D-3B15-430A-89A6-BFF0135A9776}" type="presParOf" srcId="{6602BF32-6A93-4078-9289-AEDF9B842AD0}" destId="{DA9FA25A-7FB0-4BC2-93D8-A29F74D8895C}" srcOrd="4" destOrd="0" presId="urn:microsoft.com/office/officeart/2018/2/layout/IconLabelDescriptionList"/>
    <dgm:cxn modelId="{AC7E27ED-20E3-4370-8E5A-1FE258271A9C}" type="presParOf" srcId="{DA9FA25A-7FB0-4BC2-93D8-A29F74D8895C}" destId="{5C754DCB-B218-4F60-8B46-584501F70F6E}" srcOrd="0" destOrd="0" presId="urn:microsoft.com/office/officeart/2018/2/layout/IconLabelDescriptionList"/>
    <dgm:cxn modelId="{FC781ACF-31E6-45D4-8250-0EEFEB5352C1}" type="presParOf" srcId="{DA9FA25A-7FB0-4BC2-93D8-A29F74D8895C}" destId="{CA19875C-EB78-4793-8AD3-A8269E0C139C}" srcOrd="1" destOrd="0" presId="urn:microsoft.com/office/officeart/2018/2/layout/IconLabelDescriptionList"/>
    <dgm:cxn modelId="{0FAD43E8-6086-440D-982E-DD0E141C3E58}" type="presParOf" srcId="{DA9FA25A-7FB0-4BC2-93D8-A29F74D8895C}" destId="{19DC5BFC-8AA8-41D2-A986-0C155229C6B2}" srcOrd="2" destOrd="0" presId="urn:microsoft.com/office/officeart/2018/2/layout/IconLabelDescriptionList"/>
    <dgm:cxn modelId="{A8A04407-B9C1-497D-B4E1-DCBC4CF4CB69}" type="presParOf" srcId="{DA9FA25A-7FB0-4BC2-93D8-A29F74D8895C}" destId="{E49ECFE5-C167-49FF-88F2-306313916B52}" srcOrd="3" destOrd="0" presId="urn:microsoft.com/office/officeart/2018/2/layout/IconLabelDescriptionList"/>
    <dgm:cxn modelId="{FE814337-B777-49D7-8F0A-4978B1A20C9D}" type="presParOf" srcId="{DA9FA25A-7FB0-4BC2-93D8-A29F74D8895C}" destId="{A842C87E-56F8-448A-8B92-B0C6ADD4D9CB}" srcOrd="4" destOrd="0" presId="urn:microsoft.com/office/officeart/2018/2/layout/IconLabelDescriptionList"/>
    <dgm:cxn modelId="{B43F0377-8EBC-432D-B856-084522A4A4AE}" type="presParOf" srcId="{6602BF32-6A93-4078-9289-AEDF9B842AD0}" destId="{22D55862-10CF-49B4-BEB1-8D098F5C1738}" srcOrd="5" destOrd="0" presId="urn:microsoft.com/office/officeart/2018/2/layout/IconLabelDescriptionList"/>
    <dgm:cxn modelId="{CDC3C17C-9F38-4C3B-9B8C-9E379CF4D042}" type="presParOf" srcId="{6602BF32-6A93-4078-9289-AEDF9B842AD0}" destId="{54C80AA5-035F-4E57-84CC-86AFAF1C12CF}" srcOrd="6" destOrd="0" presId="urn:microsoft.com/office/officeart/2018/2/layout/IconLabelDescriptionList"/>
    <dgm:cxn modelId="{98EC8F5C-9107-47DB-9E79-84F0B54E8489}" type="presParOf" srcId="{54C80AA5-035F-4E57-84CC-86AFAF1C12CF}" destId="{8A3A1747-7AB6-4024-80CA-15C22857A646}" srcOrd="0" destOrd="0" presId="urn:microsoft.com/office/officeart/2018/2/layout/IconLabelDescriptionList"/>
    <dgm:cxn modelId="{1C9390B8-A00A-46D4-B538-C843147B24EC}" type="presParOf" srcId="{54C80AA5-035F-4E57-84CC-86AFAF1C12CF}" destId="{305102CE-F169-4DA1-87ED-4ECD75736A74}" srcOrd="1" destOrd="0" presId="urn:microsoft.com/office/officeart/2018/2/layout/IconLabelDescriptionList"/>
    <dgm:cxn modelId="{67BD1BA6-E59D-4836-A717-3A27B47DBACF}" type="presParOf" srcId="{54C80AA5-035F-4E57-84CC-86AFAF1C12CF}" destId="{BC5062C4-9B0A-450E-86CF-9A3CB3588FAA}" srcOrd="2" destOrd="0" presId="urn:microsoft.com/office/officeart/2018/2/layout/IconLabelDescriptionList"/>
    <dgm:cxn modelId="{ABED6600-C8C2-44E6-B0F1-767428E78E8A}" type="presParOf" srcId="{54C80AA5-035F-4E57-84CC-86AFAF1C12CF}" destId="{F4992568-C640-4DC2-93FD-A11318290DEA}" srcOrd="3" destOrd="0" presId="urn:microsoft.com/office/officeart/2018/2/layout/IconLabelDescriptionList"/>
    <dgm:cxn modelId="{BD939104-109F-40C7-B1AC-8F3838AD8855}" type="presParOf" srcId="{54C80AA5-035F-4E57-84CC-86AFAF1C12CF}" destId="{BA01EB4D-3719-44E4-AC5F-A836AA868C44}" srcOrd="4" destOrd="0" presId="urn:microsoft.com/office/officeart/2018/2/layout/IconLabelDescriptionList"/>
    <dgm:cxn modelId="{6550D5CC-3B46-462A-8537-FB988D8C6008}" type="presParOf" srcId="{6602BF32-6A93-4078-9289-AEDF9B842AD0}" destId="{9EC3D507-3FA2-4D2E-AA59-B0A994664A07}" srcOrd="7" destOrd="0" presId="urn:microsoft.com/office/officeart/2018/2/layout/IconLabelDescriptionList"/>
    <dgm:cxn modelId="{5DEE23C3-0C9D-4809-A3DB-9834F7E8B1A4}" type="presParOf" srcId="{6602BF32-6A93-4078-9289-AEDF9B842AD0}" destId="{C712FB7C-6882-430E-8B89-528BC6B223BD}" srcOrd="8" destOrd="0" presId="urn:microsoft.com/office/officeart/2018/2/layout/IconLabelDescriptionList"/>
    <dgm:cxn modelId="{93CB9D14-F181-4B2E-9046-8CBCFA6E565F}" type="presParOf" srcId="{C712FB7C-6882-430E-8B89-528BC6B223BD}" destId="{CDF7114C-F3CC-4056-A364-EDD077137BBD}" srcOrd="0" destOrd="0" presId="urn:microsoft.com/office/officeart/2018/2/layout/IconLabelDescriptionList"/>
    <dgm:cxn modelId="{8975378A-5A74-482F-AF2D-FD0F0B4F7772}" type="presParOf" srcId="{C712FB7C-6882-430E-8B89-528BC6B223BD}" destId="{CD8AC068-1ECE-4768-8931-92D4647CCA1A}" srcOrd="1" destOrd="0" presId="urn:microsoft.com/office/officeart/2018/2/layout/IconLabelDescriptionList"/>
    <dgm:cxn modelId="{384F359B-74AA-4269-8FA2-32978612CBC5}" type="presParOf" srcId="{C712FB7C-6882-430E-8B89-528BC6B223BD}" destId="{29C891BB-BB12-4408-A86B-EB2D4FFCF73C}" srcOrd="2" destOrd="0" presId="urn:microsoft.com/office/officeart/2018/2/layout/IconLabelDescriptionList"/>
    <dgm:cxn modelId="{7B5B93E2-8271-433C-AAF5-24D725DF4BDF}" type="presParOf" srcId="{C712FB7C-6882-430E-8B89-528BC6B223BD}" destId="{1F27CBBB-DB64-451A-A72B-D69F6020FBC4}" srcOrd="3" destOrd="0" presId="urn:microsoft.com/office/officeart/2018/2/layout/IconLabelDescriptionList"/>
    <dgm:cxn modelId="{E5F9D54B-7C01-42FD-AFE9-8B2174BD3DA5}" type="presParOf" srcId="{C712FB7C-6882-430E-8B89-528BC6B223BD}" destId="{F6EF4B51-7179-463E-95D7-5256E5831987}" srcOrd="4" destOrd="0" presId="urn:microsoft.com/office/officeart/2018/2/layout/IconLabelDescriptionList"/>
    <dgm:cxn modelId="{88EFE364-6627-4E7B-92CE-D5F00FE044F4}" type="presParOf" srcId="{6602BF32-6A93-4078-9289-AEDF9B842AD0}" destId="{D7F8E616-3636-420E-913A-90C7EAB823E2}" srcOrd="9" destOrd="0" presId="urn:microsoft.com/office/officeart/2018/2/layout/IconLabelDescriptionList"/>
    <dgm:cxn modelId="{B55332F0-9182-4605-8C99-772FFA3F0C91}" type="presParOf" srcId="{6602BF32-6A93-4078-9289-AEDF9B842AD0}" destId="{F6CBDEF8-5505-4578-A1C9-5640345EE4B1}" srcOrd="10" destOrd="0" presId="urn:microsoft.com/office/officeart/2018/2/layout/IconLabelDescriptionList"/>
    <dgm:cxn modelId="{944D7164-8930-46E0-947D-73CE2B4E43BB}" type="presParOf" srcId="{F6CBDEF8-5505-4578-A1C9-5640345EE4B1}" destId="{4B2B0B03-3B64-4E49-B86C-606D8B2E8B78}" srcOrd="0" destOrd="0" presId="urn:microsoft.com/office/officeart/2018/2/layout/IconLabelDescriptionList"/>
    <dgm:cxn modelId="{82AE9E6C-C809-4A3F-A686-1E23211D9C9B}" type="presParOf" srcId="{F6CBDEF8-5505-4578-A1C9-5640345EE4B1}" destId="{F0C41954-F654-490A-8B47-233CCECD1C3C}" srcOrd="1" destOrd="0" presId="urn:microsoft.com/office/officeart/2018/2/layout/IconLabelDescriptionList"/>
    <dgm:cxn modelId="{DD59C431-83A9-4741-A6D0-0404DBB50742}" type="presParOf" srcId="{F6CBDEF8-5505-4578-A1C9-5640345EE4B1}" destId="{F4F273DE-C70E-479A-92D1-3C0F1861071E}" srcOrd="2" destOrd="0" presId="urn:microsoft.com/office/officeart/2018/2/layout/IconLabelDescriptionList"/>
    <dgm:cxn modelId="{393D4E3B-1094-4F95-B683-B6F5A3CC25FD}" type="presParOf" srcId="{F6CBDEF8-5505-4578-A1C9-5640345EE4B1}" destId="{9A573DEE-9096-49CC-B33E-948FA8C4B473}" srcOrd="3" destOrd="0" presId="urn:microsoft.com/office/officeart/2018/2/layout/IconLabelDescriptionList"/>
    <dgm:cxn modelId="{90A5769C-74FC-4875-B3BF-2C5160FAA998}" type="presParOf" srcId="{F6CBDEF8-5505-4578-A1C9-5640345EE4B1}" destId="{BCAC2DA5-E6CC-48AE-884E-9172AF390F1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8111B0-8F20-43B9-BFC2-02B600D2E5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C01FEC-DF48-4206-9703-6BD4F588949B}">
      <dgm:prSet/>
      <dgm:spPr/>
      <dgm:t>
        <a:bodyPr/>
        <a:lstStyle/>
        <a:p>
          <a:r>
            <a:rPr lang="en-US"/>
            <a:t>No official support for VB or F#</a:t>
          </a:r>
        </a:p>
      </dgm:t>
    </dgm:pt>
    <dgm:pt modelId="{B7AC7D56-5BB1-4ECB-B7FB-4539E8663570}" type="parTrans" cxnId="{E250DE5F-D0A6-4A32-BBD2-A4760BFF4ED8}">
      <dgm:prSet/>
      <dgm:spPr/>
      <dgm:t>
        <a:bodyPr/>
        <a:lstStyle/>
        <a:p>
          <a:endParaRPr lang="en-US"/>
        </a:p>
      </dgm:t>
    </dgm:pt>
    <dgm:pt modelId="{13D3BB9D-D368-4858-A513-6096273E8A28}" type="sibTrans" cxnId="{E250DE5F-D0A6-4A32-BBD2-A4760BFF4ED8}">
      <dgm:prSet/>
      <dgm:spPr/>
      <dgm:t>
        <a:bodyPr/>
        <a:lstStyle/>
        <a:p>
          <a:endParaRPr lang="en-US"/>
        </a:p>
      </dgm:t>
    </dgm:pt>
    <dgm:pt modelId="{43ECBFA0-181E-46CF-945C-5F4F2821DD62}">
      <dgm:prSet/>
      <dgm:spPr/>
      <dgm:t>
        <a:bodyPr/>
        <a:lstStyle/>
        <a:p>
          <a:r>
            <a:rPr lang="en-US"/>
            <a:t>Third-Party solution</a:t>
          </a:r>
        </a:p>
      </dgm:t>
    </dgm:pt>
    <dgm:pt modelId="{9F059A5F-EA99-4DEA-8242-FCB0F1DFFEF7}" type="parTrans" cxnId="{8A358F5A-9106-4CE7-96DB-768156336838}">
      <dgm:prSet/>
      <dgm:spPr/>
      <dgm:t>
        <a:bodyPr/>
        <a:lstStyle/>
        <a:p>
          <a:endParaRPr lang="en-US"/>
        </a:p>
      </dgm:t>
    </dgm:pt>
    <dgm:pt modelId="{646E99E9-DEC8-4DE5-ABD7-AFC1069DC40D}" type="sibTrans" cxnId="{8A358F5A-9106-4CE7-96DB-768156336838}">
      <dgm:prSet/>
      <dgm:spPr/>
      <dgm:t>
        <a:bodyPr/>
        <a:lstStyle/>
        <a:p>
          <a:endParaRPr lang="en-US"/>
        </a:p>
      </dgm:t>
    </dgm:pt>
    <dgm:pt modelId="{8FDB45EB-B6D0-4561-A94E-95CEB367218F}">
      <dgm:prSet/>
      <dgm:spPr/>
      <dgm:t>
        <a:bodyPr/>
        <a:lstStyle/>
        <a:p>
          <a:r>
            <a:rPr lang="en-US"/>
            <a:t>Pay for Advanced Support from Engineering</a:t>
          </a:r>
        </a:p>
      </dgm:t>
    </dgm:pt>
    <dgm:pt modelId="{174A8CB6-16C3-46B9-B362-AE0241195D77}" type="parTrans" cxnId="{D5FA20B1-3CC5-49BF-92F9-70FDA4FF6DFE}">
      <dgm:prSet/>
      <dgm:spPr/>
      <dgm:t>
        <a:bodyPr/>
        <a:lstStyle/>
        <a:p>
          <a:endParaRPr lang="en-US"/>
        </a:p>
      </dgm:t>
    </dgm:pt>
    <dgm:pt modelId="{20AA7782-9369-4619-861E-5CB81B7762ED}" type="sibTrans" cxnId="{D5FA20B1-3CC5-49BF-92F9-70FDA4FF6DFE}">
      <dgm:prSet/>
      <dgm:spPr/>
      <dgm:t>
        <a:bodyPr/>
        <a:lstStyle/>
        <a:p>
          <a:endParaRPr lang="en-US"/>
        </a:p>
      </dgm:t>
    </dgm:pt>
    <dgm:pt modelId="{6AD49057-3D04-4310-949E-EC363B928C6C}">
      <dgm:prSet/>
      <dgm:spPr/>
      <dgm:t>
        <a:bodyPr/>
        <a:lstStyle/>
        <a:p>
          <a:r>
            <a:rPr lang="en-US"/>
            <a:t>No XAML designer (use Hot Reload)</a:t>
          </a:r>
        </a:p>
      </dgm:t>
    </dgm:pt>
    <dgm:pt modelId="{C457BBFF-48F1-4195-ADD8-395957650988}" type="parTrans" cxnId="{056F8F84-CBC7-4D1F-9091-EABB05D6398D}">
      <dgm:prSet/>
      <dgm:spPr/>
      <dgm:t>
        <a:bodyPr/>
        <a:lstStyle/>
        <a:p>
          <a:endParaRPr lang="en-US"/>
        </a:p>
      </dgm:t>
    </dgm:pt>
    <dgm:pt modelId="{BA8B88A2-AAAF-45D8-89C5-557CE13C8C57}" type="sibTrans" cxnId="{056F8F84-CBC7-4D1F-9091-EABB05D6398D}">
      <dgm:prSet/>
      <dgm:spPr/>
      <dgm:t>
        <a:bodyPr/>
        <a:lstStyle/>
        <a:p>
          <a:endParaRPr lang="en-US"/>
        </a:p>
      </dgm:t>
    </dgm:pt>
    <dgm:pt modelId="{B5365E39-6490-4858-A8E8-84E4B55770D7}">
      <dgm:prSet/>
      <dgm:spPr/>
      <dgm:t>
        <a:bodyPr/>
        <a:lstStyle/>
        <a:p>
          <a:r>
            <a:rPr lang="en-US"/>
            <a:t>Some platform-specific code required for native features</a:t>
          </a:r>
        </a:p>
      </dgm:t>
    </dgm:pt>
    <dgm:pt modelId="{F545AA30-C7CE-430E-90DA-B8FDE275A232}" type="parTrans" cxnId="{CC42C540-A395-4ED7-B7AB-5D4222C58590}">
      <dgm:prSet/>
      <dgm:spPr/>
      <dgm:t>
        <a:bodyPr/>
        <a:lstStyle/>
        <a:p>
          <a:endParaRPr lang="en-US"/>
        </a:p>
      </dgm:t>
    </dgm:pt>
    <dgm:pt modelId="{4A8A5517-F6D0-4392-8412-5AEB082DD757}" type="sibTrans" cxnId="{CC42C540-A395-4ED7-B7AB-5D4222C58590}">
      <dgm:prSet/>
      <dgm:spPr/>
      <dgm:t>
        <a:bodyPr/>
        <a:lstStyle/>
        <a:p>
          <a:endParaRPr lang="en-US"/>
        </a:p>
      </dgm:t>
    </dgm:pt>
    <dgm:pt modelId="{5A11D520-BE4C-4CE8-8915-719A9CC58650}">
      <dgm:prSet/>
      <dgm:spPr/>
      <dgm:t>
        <a:bodyPr/>
        <a:lstStyle/>
        <a:p>
          <a:r>
            <a:rPr lang="en-US"/>
            <a:t>Not as performant as native apps</a:t>
          </a:r>
        </a:p>
      </dgm:t>
    </dgm:pt>
    <dgm:pt modelId="{9870073B-EA11-4210-ABDD-3DFE9CB1586A}" type="parTrans" cxnId="{598C68F4-9CA5-468A-8F14-9B39FE8F7E3F}">
      <dgm:prSet/>
      <dgm:spPr/>
      <dgm:t>
        <a:bodyPr/>
        <a:lstStyle/>
        <a:p>
          <a:endParaRPr lang="en-US"/>
        </a:p>
      </dgm:t>
    </dgm:pt>
    <dgm:pt modelId="{97573CA5-3881-4751-AABF-82D78193F1D8}" type="sibTrans" cxnId="{598C68F4-9CA5-468A-8F14-9B39FE8F7E3F}">
      <dgm:prSet/>
      <dgm:spPr/>
      <dgm:t>
        <a:bodyPr/>
        <a:lstStyle/>
        <a:p>
          <a:endParaRPr lang="en-US"/>
        </a:p>
      </dgm:t>
    </dgm:pt>
    <dgm:pt modelId="{7E20448C-2A36-744E-BED5-8672B338CA52}" type="pres">
      <dgm:prSet presAssocID="{438111B0-8F20-43B9-BFC2-02B600D2E5C5}" presName="linear" presStyleCnt="0">
        <dgm:presLayoutVars>
          <dgm:animLvl val="lvl"/>
          <dgm:resizeHandles val="exact"/>
        </dgm:presLayoutVars>
      </dgm:prSet>
      <dgm:spPr/>
    </dgm:pt>
    <dgm:pt modelId="{B3F63C70-BF8F-A44B-81F0-18F7E050F8C8}" type="pres">
      <dgm:prSet presAssocID="{D8C01FEC-DF48-4206-9703-6BD4F588949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3D04C33-677F-ED42-8F43-B686A26B74AE}" type="pres">
      <dgm:prSet presAssocID="{13D3BB9D-D368-4858-A513-6096273E8A28}" presName="spacer" presStyleCnt="0"/>
      <dgm:spPr/>
    </dgm:pt>
    <dgm:pt modelId="{E2921785-88BB-E14E-9803-8D30302B7423}" type="pres">
      <dgm:prSet presAssocID="{43ECBFA0-181E-46CF-945C-5F4F2821DD6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B798966-F5D1-4D4F-9388-22A24606B118}" type="pres">
      <dgm:prSet presAssocID="{646E99E9-DEC8-4DE5-ABD7-AFC1069DC40D}" presName="spacer" presStyleCnt="0"/>
      <dgm:spPr/>
    </dgm:pt>
    <dgm:pt modelId="{91E9D20B-317F-054E-B738-CD750FEBC277}" type="pres">
      <dgm:prSet presAssocID="{8FDB45EB-B6D0-4561-A94E-95CEB367218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0D4B10F-0A19-9142-A1E3-AF97ECFB6AB5}" type="pres">
      <dgm:prSet presAssocID="{20AA7782-9369-4619-861E-5CB81B7762ED}" presName="spacer" presStyleCnt="0"/>
      <dgm:spPr/>
    </dgm:pt>
    <dgm:pt modelId="{932A6902-7E01-8F4C-91B8-312713E62B0A}" type="pres">
      <dgm:prSet presAssocID="{6AD49057-3D04-4310-949E-EC363B928C6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1F1297E-FF9D-A945-AA6C-7E6E8029ACD3}" type="pres">
      <dgm:prSet presAssocID="{BA8B88A2-AAAF-45D8-89C5-557CE13C8C57}" presName="spacer" presStyleCnt="0"/>
      <dgm:spPr/>
    </dgm:pt>
    <dgm:pt modelId="{64DD5515-87B9-AA4A-8B6E-1086D1B81281}" type="pres">
      <dgm:prSet presAssocID="{B5365E39-6490-4858-A8E8-84E4B55770D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AA4AA1C-C5C3-964C-84EA-7640B0E205A9}" type="pres">
      <dgm:prSet presAssocID="{4A8A5517-F6D0-4392-8412-5AEB082DD757}" presName="spacer" presStyleCnt="0"/>
      <dgm:spPr/>
    </dgm:pt>
    <dgm:pt modelId="{3FDF7729-6402-C54A-A344-C0058AC95CD2}" type="pres">
      <dgm:prSet presAssocID="{5A11D520-BE4C-4CE8-8915-719A9CC5865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0A05903-8E3A-2949-A25F-EEBD23B99D48}" type="presOf" srcId="{5A11D520-BE4C-4CE8-8915-719A9CC58650}" destId="{3FDF7729-6402-C54A-A344-C0058AC95CD2}" srcOrd="0" destOrd="0" presId="urn:microsoft.com/office/officeart/2005/8/layout/vList2"/>
    <dgm:cxn modelId="{D9E98036-0155-4342-BCA0-3E8A9B930861}" type="presOf" srcId="{B5365E39-6490-4858-A8E8-84E4B55770D7}" destId="{64DD5515-87B9-AA4A-8B6E-1086D1B81281}" srcOrd="0" destOrd="0" presId="urn:microsoft.com/office/officeart/2005/8/layout/vList2"/>
    <dgm:cxn modelId="{CC42C540-A395-4ED7-B7AB-5D4222C58590}" srcId="{438111B0-8F20-43B9-BFC2-02B600D2E5C5}" destId="{B5365E39-6490-4858-A8E8-84E4B55770D7}" srcOrd="4" destOrd="0" parTransId="{F545AA30-C7CE-430E-90DA-B8FDE275A232}" sibTransId="{4A8A5517-F6D0-4392-8412-5AEB082DD757}"/>
    <dgm:cxn modelId="{BA08EE54-63B2-7545-A8A8-D99BCA9A7BD9}" type="presOf" srcId="{438111B0-8F20-43B9-BFC2-02B600D2E5C5}" destId="{7E20448C-2A36-744E-BED5-8672B338CA52}" srcOrd="0" destOrd="0" presId="urn:microsoft.com/office/officeart/2005/8/layout/vList2"/>
    <dgm:cxn modelId="{8A358F5A-9106-4CE7-96DB-768156336838}" srcId="{438111B0-8F20-43B9-BFC2-02B600D2E5C5}" destId="{43ECBFA0-181E-46CF-945C-5F4F2821DD62}" srcOrd="1" destOrd="0" parTransId="{9F059A5F-EA99-4DEA-8242-FCB0F1DFFEF7}" sibTransId="{646E99E9-DEC8-4DE5-ABD7-AFC1069DC40D}"/>
    <dgm:cxn modelId="{E250DE5F-D0A6-4A32-BBD2-A4760BFF4ED8}" srcId="{438111B0-8F20-43B9-BFC2-02B600D2E5C5}" destId="{D8C01FEC-DF48-4206-9703-6BD4F588949B}" srcOrd="0" destOrd="0" parTransId="{B7AC7D56-5BB1-4ECB-B7FB-4539E8663570}" sibTransId="{13D3BB9D-D368-4858-A513-6096273E8A28}"/>
    <dgm:cxn modelId="{7360A470-161B-3D4F-BD9F-339D5C448F23}" type="presOf" srcId="{6AD49057-3D04-4310-949E-EC363B928C6C}" destId="{932A6902-7E01-8F4C-91B8-312713E62B0A}" srcOrd="0" destOrd="0" presId="urn:microsoft.com/office/officeart/2005/8/layout/vList2"/>
    <dgm:cxn modelId="{056F8F84-CBC7-4D1F-9091-EABB05D6398D}" srcId="{438111B0-8F20-43B9-BFC2-02B600D2E5C5}" destId="{6AD49057-3D04-4310-949E-EC363B928C6C}" srcOrd="3" destOrd="0" parTransId="{C457BBFF-48F1-4195-ADD8-395957650988}" sibTransId="{BA8B88A2-AAAF-45D8-89C5-557CE13C8C57}"/>
    <dgm:cxn modelId="{0288D48A-E767-CD48-81E8-510AFE78B2ED}" type="presOf" srcId="{43ECBFA0-181E-46CF-945C-5F4F2821DD62}" destId="{E2921785-88BB-E14E-9803-8D30302B7423}" srcOrd="0" destOrd="0" presId="urn:microsoft.com/office/officeart/2005/8/layout/vList2"/>
    <dgm:cxn modelId="{E74EA9A4-0386-A146-80B4-48BA4E6BC6A1}" type="presOf" srcId="{8FDB45EB-B6D0-4561-A94E-95CEB367218F}" destId="{91E9D20B-317F-054E-B738-CD750FEBC277}" srcOrd="0" destOrd="0" presId="urn:microsoft.com/office/officeart/2005/8/layout/vList2"/>
    <dgm:cxn modelId="{D5FA20B1-3CC5-49BF-92F9-70FDA4FF6DFE}" srcId="{438111B0-8F20-43B9-BFC2-02B600D2E5C5}" destId="{8FDB45EB-B6D0-4561-A94E-95CEB367218F}" srcOrd="2" destOrd="0" parTransId="{174A8CB6-16C3-46B9-B362-AE0241195D77}" sibTransId="{20AA7782-9369-4619-861E-5CB81B7762ED}"/>
    <dgm:cxn modelId="{598C68F4-9CA5-468A-8F14-9B39FE8F7E3F}" srcId="{438111B0-8F20-43B9-BFC2-02B600D2E5C5}" destId="{5A11D520-BE4C-4CE8-8915-719A9CC58650}" srcOrd="5" destOrd="0" parTransId="{9870073B-EA11-4210-ABDD-3DFE9CB1586A}" sibTransId="{97573CA5-3881-4751-AABF-82D78193F1D8}"/>
    <dgm:cxn modelId="{C0554FF7-FB3B-2A40-9AFE-4F81E90A2F13}" type="presOf" srcId="{D8C01FEC-DF48-4206-9703-6BD4F588949B}" destId="{B3F63C70-BF8F-A44B-81F0-18F7E050F8C8}" srcOrd="0" destOrd="0" presId="urn:microsoft.com/office/officeart/2005/8/layout/vList2"/>
    <dgm:cxn modelId="{BABD4E8B-B096-EE46-A0EA-31C45A7C9B84}" type="presParOf" srcId="{7E20448C-2A36-744E-BED5-8672B338CA52}" destId="{B3F63C70-BF8F-A44B-81F0-18F7E050F8C8}" srcOrd="0" destOrd="0" presId="urn:microsoft.com/office/officeart/2005/8/layout/vList2"/>
    <dgm:cxn modelId="{70E496A7-8006-1F47-BA90-2A1D2D469696}" type="presParOf" srcId="{7E20448C-2A36-744E-BED5-8672B338CA52}" destId="{13D04C33-677F-ED42-8F43-B686A26B74AE}" srcOrd="1" destOrd="0" presId="urn:microsoft.com/office/officeart/2005/8/layout/vList2"/>
    <dgm:cxn modelId="{DBF8E273-DF66-204B-8987-82A0E8C52F27}" type="presParOf" srcId="{7E20448C-2A36-744E-BED5-8672B338CA52}" destId="{E2921785-88BB-E14E-9803-8D30302B7423}" srcOrd="2" destOrd="0" presId="urn:microsoft.com/office/officeart/2005/8/layout/vList2"/>
    <dgm:cxn modelId="{6F33DAEB-0D6B-154B-94FA-5B7817DF568D}" type="presParOf" srcId="{7E20448C-2A36-744E-BED5-8672B338CA52}" destId="{EB798966-F5D1-4D4F-9388-22A24606B118}" srcOrd="3" destOrd="0" presId="urn:microsoft.com/office/officeart/2005/8/layout/vList2"/>
    <dgm:cxn modelId="{17963F57-B60D-C74E-8103-5B10E8398F98}" type="presParOf" srcId="{7E20448C-2A36-744E-BED5-8672B338CA52}" destId="{91E9D20B-317F-054E-B738-CD750FEBC277}" srcOrd="4" destOrd="0" presId="urn:microsoft.com/office/officeart/2005/8/layout/vList2"/>
    <dgm:cxn modelId="{91259076-F1B1-8C40-A1BA-2DC885ED8E2C}" type="presParOf" srcId="{7E20448C-2A36-744E-BED5-8672B338CA52}" destId="{80D4B10F-0A19-9142-A1E3-AF97ECFB6AB5}" srcOrd="5" destOrd="0" presId="urn:microsoft.com/office/officeart/2005/8/layout/vList2"/>
    <dgm:cxn modelId="{B1B68CC0-07DE-C743-88B2-658C6F7EE45F}" type="presParOf" srcId="{7E20448C-2A36-744E-BED5-8672B338CA52}" destId="{932A6902-7E01-8F4C-91B8-312713E62B0A}" srcOrd="6" destOrd="0" presId="urn:microsoft.com/office/officeart/2005/8/layout/vList2"/>
    <dgm:cxn modelId="{FEE90A3A-B710-9048-98A6-1C16B7AF83FE}" type="presParOf" srcId="{7E20448C-2A36-744E-BED5-8672B338CA52}" destId="{81F1297E-FF9D-A945-AA6C-7E6E8029ACD3}" srcOrd="7" destOrd="0" presId="urn:microsoft.com/office/officeart/2005/8/layout/vList2"/>
    <dgm:cxn modelId="{19465838-3B25-CD49-BCA8-E923E86B80A9}" type="presParOf" srcId="{7E20448C-2A36-744E-BED5-8672B338CA52}" destId="{64DD5515-87B9-AA4A-8B6E-1086D1B81281}" srcOrd="8" destOrd="0" presId="urn:microsoft.com/office/officeart/2005/8/layout/vList2"/>
    <dgm:cxn modelId="{64A742FC-A610-6F48-B2CD-FC9A2C6CD51D}" type="presParOf" srcId="{7E20448C-2A36-744E-BED5-8672B338CA52}" destId="{5AA4AA1C-C5C3-964C-84EA-7640B0E205A9}" srcOrd="9" destOrd="0" presId="urn:microsoft.com/office/officeart/2005/8/layout/vList2"/>
    <dgm:cxn modelId="{6BADC9F4-F176-2243-8917-46715D949096}" type="presParOf" srcId="{7E20448C-2A36-744E-BED5-8672B338CA52}" destId="{3FDF7729-6402-C54A-A344-C0058AC95CD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289DAA-F398-42E6-A074-57E7DF5DF19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E139A7E-B61B-4899-8C5E-897D45107202}">
      <dgm:prSet/>
      <dgm:spPr/>
      <dgm:t>
        <a:bodyPr/>
        <a:lstStyle/>
        <a:p>
          <a:r>
            <a:rPr lang="en-US"/>
            <a:t>Programming Language</a:t>
          </a:r>
        </a:p>
      </dgm:t>
    </dgm:pt>
    <dgm:pt modelId="{965958E5-566A-4F9D-A528-FAAC80653E19}" type="parTrans" cxnId="{E588D051-59D2-48DA-BF22-EA2C8EDB435F}">
      <dgm:prSet/>
      <dgm:spPr/>
      <dgm:t>
        <a:bodyPr/>
        <a:lstStyle/>
        <a:p>
          <a:endParaRPr lang="en-US"/>
        </a:p>
      </dgm:t>
    </dgm:pt>
    <dgm:pt modelId="{BEE2B3C5-940A-411F-92E2-86A669A23BA7}" type="sibTrans" cxnId="{E588D051-59D2-48DA-BF22-EA2C8EDB435F}">
      <dgm:prSet/>
      <dgm:spPr/>
      <dgm:t>
        <a:bodyPr/>
        <a:lstStyle/>
        <a:p>
          <a:endParaRPr lang="en-US"/>
        </a:p>
      </dgm:t>
    </dgm:pt>
    <dgm:pt modelId="{0730DF48-B4D3-44AD-92C9-B7E23128DC2A}">
      <dgm:prSet/>
      <dgm:spPr/>
      <dgm:t>
        <a:bodyPr/>
        <a:lstStyle/>
        <a:p>
          <a:r>
            <a:rPr lang="en-US"/>
            <a:t>UI Framework</a:t>
          </a:r>
        </a:p>
      </dgm:t>
    </dgm:pt>
    <dgm:pt modelId="{82DC1657-BD93-4D4F-B012-56CB3B81ED1D}" type="parTrans" cxnId="{B7D4E5EB-8D2F-40CE-9215-D5BD581F124F}">
      <dgm:prSet/>
      <dgm:spPr/>
      <dgm:t>
        <a:bodyPr/>
        <a:lstStyle/>
        <a:p>
          <a:endParaRPr lang="en-US"/>
        </a:p>
      </dgm:t>
    </dgm:pt>
    <dgm:pt modelId="{9F2272E4-E273-4991-B8BD-4CA82B2DD8C9}" type="sibTrans" cxnId="{B7D4E5EB-8D2F-40CE-9215-D5BD581F124F}">
      <dgm:prSet/>
      <dgm:spPr/>
      <dgm:t>
        <a:bodyPr/>
        <a:lstStyle/>
        <a:p>
          <a:endParaRPr lang="en-US"/>
        </a:p>
      </dgm:t>
    </dgm:pt>
    <dgm:pt modelId="{DF16F36B-CFEA-4C61-9921-7C01B91CF7CF}">
      <dgm:prSet/>
      <dgm:spPr/>
      <dgm:t>
        <a:bodyPr/>
        <a:lstStyle/>
        <a:p>
          <a:r>
            <a:rPr lang="en-US"/>
            <a:t>Drag &amp; Drop Designer</a:t>
          </a:r>
        </a:p>
      </dgm:t>
    </dgm:pt>
    <dgm:pt modelId="{5467D73B-03F3-4738-8061-1B94985D66A7}" type="parTrans" cxnId="{9BA4ACAD-6B6B-48A3-942B-754A34B502B1}">
      <dgm:prSet/>
      <dgm:spPr/>
      <dgm:t>
        <a:bodyPr/>
        <a:lstStyle/>
        <a:p>
          <a:endParaRPr lang="en-US"/>
        </a:p>
      </dgm:t>
    </dgm:pt>
    <dgm:pt modelId="{C4441995-A42D-4B9E-A936-B065FDC0661C}" type="sibTrans" cxnId="{9BA4ACAD-6B6B-48A3-942B-754A34B502B1}">
      <dgm:prSet/>
      <dgm:spPr/>
      <dgm:t>
        <a:bodyPr/>
        <a:lstStyle/>
        <a:p>
          <a:endParaRPr lang="en-US"/>
        </a:p>
      </dgm:t>
    </dgm:pt>
    <dgm:pt modelId="{32454D7E-F71D-4DA0-94DE-C36C360D2E92}">
      <dgm:prSet/>
      <dgm:spPr/>
      <dgm:t>
        <a:bodyPr/>
        <a:lstStyle/>
        <a:p>
          <a:r>
            <a:rPr lang="en-US"/>
            <a:t>UI Design Language</a:t>
          </a:r>
        </a:p>
      </dgm:t>
    </dgm:pt>
    <dgm:pt modelId="{B0A09975-9E55-4DE8-A5A8-FEE5B57F5E89}" type="parTrans" cxnId="{2F5B0EA9-DDCD-42B4-BE0E-3C8D646D89A8}">
      <dgm:prSet/>
      <dgm:spPr/>
      <dgm:t>
        <a:bodyPr/>
        <a:lstStyle/>
        <a:p>
          <a:endParaRPr lang="en-US"/>
        </a:p>
      </dgm:t>
    </dgm:pt>
    <dgm:pt modelId="{E145DD9E-39B3-4A90-A717-E0CA492453BC}" type="sibTrans" cxnId="{2F5B0EA9-DDCD-42B4-BE0E-3C8D646D89A8}">
      <dgm:prSet/>
      <dgm:spPr/>
      <dgm:t>
        <a:bodyPr/>
        <a:lstStyle/>
        <a:p>
          <a:endParaRPr lang="en-US"/>
        </a:p>
      </dgm:t>
    </dgm:pt>
    <dgm:pt modelId="{355B411D-EBFC-4D87-AAD6-B1D4D4B3CF56}">
      <dgm:prSet/>
      <dgm:spPr/>
      <dgm:t>
        <a:bodyPr/>
        <a:lstStyle/>
        <a:p>
          <a:r>
            <a:rPr lang="en-US"/>
            <a:t>.NET Support</a:t>
          </a:r>
        </a:p>
      </dgm:t>
    </dgm:pt>
    <dgm:pt modelId="{6E8F1A1D-3341-4696-BD21-60CDC03EDE94}" type="parTrans" cxnId="{5047B7F0-D920-4FE8-8588-20FC3E374113}">
      <dgm:prSet/>
      <dgm:spPr/>
      <dgm:t>
        <a:bodyPr/>
        <a:lstStyle/>
        <a:p>
          <a:endParaRPr lang="en-US"/>
        </a:p>
      </dgm:t>
    </dgm:pt>
    <dgm:pt modelId="{CAD13DA6-4F97-4B88-9179-AA8C79553036}" type="sibTrans" cxnId="{5047B7F0-D920-4FE8-8588-20FC3E374113}">
      <dgm:prSet/>
      <dgm:spPr/>
      <dgm:t>
        <a:bodyPr/>
        <a:lstStyle/>
        <a:p>
          <a:endParaRPr lang="en-US"/>
        </a:p>
      </dgm:t>
    </dgm:pt>
    <dgm:pt modelId="{9B6C6BD9-808E-45AD-89D0-67E46BB2FE78}">
      <dgm:prSet/>
      <dgm:spPr/>
      <dgm:t>
        <a:bodyPr/>
        <a:lstStyle/>
        <a:p>
          <a:r>
            <a:rPr lang="en-US"/>
            <a:t>Legacy Windows Support</a:t>
          </a:r>
        </a:p>
      </dgm:t>
    </dgm:pt>
    <dgm:pt modelId="{D55BDC9C-406A-4D44-BA80-3B3F33294633}" type="parTrans" cxnId="{E08FF7EE-B7B0-4132-AFD8-B5DBE3D2C8F3}">
      <dgm:prSet/>
      <dgm:spPr/>
      <dgm:t>
        <a:bodyPr/>
        <a:lstStyle/>
        <a:p>
          <a:endParaRPr lang="en-US"/>
        </a:p>
      </dgm:t>
    </dgm:pt>
    <dgm:pt modelId="{2091749E-1CDB-46AE-8B5D-3D9C8C5D68AB}" type="sibTrans" cxnId="{E08FF7EE-B7B0-4132-AFD8-B5DBE3D2C8F3}">
      <dgm:prSet/>
      <dgm:spPr/>
      <dgm:t>
        <a:bodyPr/>
        <a:lstStyle/>
        <a:p>
          <a:endParaRPr lang="en-US"/>
        </a:p>
      </dgm:t>
    </dgm:pt>
    <dgm:pt modelId="{DD251BDE-544A-4B17-AA68-12BBEEBD43AE}">
      <dgm:prSet/>
      <dgm:spPr/>
      <dgm:t>
        <a:bodyPr/>
        <a:lstStyle/>
        <a:p>
          <a:r>
            <a:rPr lang="en-US"/>
            <a:t>Touch Support</a:t>
          </a:r>
        </a:p>
      </dgm:t>
    </dgm:pt>
    <dgm:pt modelId="{A7ECBE22-AE10-4654-9642-7FB6268EC194}" type="parTrans" cxnId="{71FCAFBC-37A7-474D-A528-F57DBCBF001B}">
      <dgm:prSet/>
      <dgm:spPr/>
      <dgm:t>
        <a:bodyPr/>
        <a:lstStyle/>
        <a:p>
          <a:endParaRPr lang="en-US"/>
        </a:p>
      </dgm:t>
    </dgm:pt>
    <dgm:pt modelId="{09F036CF-E216-43CE-AD94-44312E8B46BA}" type="sibTrans" cxnId="{71FCAFBC-37A7-474D-A528-F57DBCBF001B}">
      <dgm:prSet/>
      <dgm:spPr/>
      <dgm:t>
        <a:bodyPr/>
        <a:lstStyle/>
        <a:p>
          <a:endParaRPr lang="en-US"/>
        </a:p>
      </dgm:t>
    </dgm:pt>
    <dgm:pt modelId="{4144FE69-D6EA-409F-B07C-F57E88F79601}">
      <dgm:prSet/>
      <dgm:spPr/>
      <dgm:t>
        <a:bodyPr/>
        <a:lstStyle/>
        <a:p>
          <a:r>
            <a:rPr lang="en-US"/>
            <a:t>Cross Platform Options</a:t>
          </a:r>
        </a:p>
      </dgm:t>
    </dgm:pt>
    <dgm:pt modelId="{76631A94-25E5-4E59-89B7-1D257479D0DA}" type="parTrans" cxnId="{852B6885-4664-4AA4-8A3E-2186F38E879A}">
      <dgm:prSet/>
      <dgm:spPr/>
      <dgm:t>
        <a:bodyPr/>
        <a:lstStyle/>
        <a:p>
          <a:endParaRPr lang="en-US"/>
        </a:p>
      </dgm:t>
    </dgm:pt>
    <dgm:pt modelId="{2D749D13-1E00-4C12-AA54-7AB4DE8D4218}" type="sibTrans" cxnId="{852B6885-4664-4AA4-8A3E-2186F38E879A}">
      <dgm:prSet/>
      <dgm:spPr/>
      <dgm:t>
        <a:bodyPr/>
        <a:lstStyle/>
        <a:p>
          <a:endParaRPr lang="en-US"/>
        </a:p>
      </dgm:t>
    </dgm:pt>
    <dgm:pt modelId="{1A0CB261-2618-4C2A-9390-56A689A5980B}">
      <dgm:prSet/>
      <dgm:spPr/>
      <dgm:t>
        <a:bodyPr/>
        <a:lstStyle/>
        <a:p>
          <a:r>
            <a:rPr lang="en-US"/>
            <a:t>Long Term Support Options</a:t>
          </a:r>
        </a:p>
      </dgm:t>
    </dgm:pt>
    <dgm:pt modelId="{1690676B-880F-42F1-B60E-CFD39D33E3D9}" type="parTrans" cxnId="{763D385A-C32D-4B32-A432-F9680485EBD7}">
      <dgm:prSet/>
      <dgm:spPr/>
      <dgm:t>
        <a:bodyPr/>
        <a:lstStyle/>
        <a:p>
          <a:endParaRPr lang="en-US"/>
        </a:p>
      </dgm:t>
    </dgm:pt>
    <dgm:pt modelId="{A3769EF9-A799-41F0-8D3C-C4CB97F1AEB3}" type="sibTrans" cxnId="{763D385A-C32D-4B32-A432-F9680485EBD7}">
      <dgm:prSet/>
      <dgm:spPr/>
      <dgm:t>
        <a:bodyPr/>
        <a:lstStyle/>
        <a:p>
          <a:endParaRPr lang="en-US"/>
        </a:p>
      </dgm:t>
    </dgm:pt>
    <dgm:pt modelId="{FB06C9C2-A008-4C33-B685-0C462F305131}">
      <dgm:prSet/>
      <dgm:spPr/>
      <dgm:t>
        <a:bodyPr/>
        <a:lstStyle/>
        <a:p>
          <a:r>
            <a:rPr lang="en-US"/>
            <a:t>Current Features and Public Roadmap</a:t>
          </a:r>
        </a:p>
      </dgm:t>
    </dgm:pt>
    <dgm:pt modelId="{0D716FC0-E7C8-47C1-806A-569E22CFDE98}" type="parTrans" cxnId="{9A80DA7B-3DC8-4FB3-A48D-C1405F8C2A8D}">
      <dgm:prSet/>
      <dgm:spPr/>
      <dgm:t>
        <a:bodyPr/>
        <a:lstStyle/>
        <a:p>
          <a:endParaRPr lang="en-US"/>
        </a:p>
      </dgm:t>
    </dgm:pt>
    <dgm:pt modelId="{855CF2DD-B679-43B9-B9EA-9AAF6A577365}" type="sibTrans" cxnId="{9A80DA7B-3DC8-4FB3-A48D-C1405F8C2A8D}">
      <dgm:prSet/>
      <dgm:spPr/>
      <dgm:t>
        <a:bodyPr/>
        <a:lstStyle/>
        <a:p>
          <a:endParaRPr lang="en-US"/>
        </a:p>
      </dgm:t>
    </dgm:pt>
    <dgm:pt modelId="{BC812DA4-859A-014B-B65F-68C22A7EC288}" type="pres">
      <dgm:prSet presAssocID="{14289DAA-F398-42E6-A074-57E7DF5DF190}" presName="diagram" presStyleCnt="0">
        <dgm:presLayoutVars>
          <dgm:dir/>
          <dgm:resizeHandles val="exact"/>
        </dgm:presLayoutVars>
      </dgm:prSet>
      <dgm:spPr/>
    </dgm:pt>
    <dgm:pt modelId="{0C29A047-9B11-3B46-A00B-36158C30E9A8}" type="pres">
      <dgm:prSet presAssocID="{BE139A7E-B61B-4899-8C5E-897D45107202}" presName="node" presStyleLbl="node1" presStyleIdx="0" presStyleCnt="10">
        <dgm:presLayoutVars>
          <dgm:bulletEnabled val="1"/>
        </dgm:presLayoutVars>
      </dgm:prSet>
      <dgm:spPr/>
    </dgm:pt>
    <dgm:pt modelId="{CC929530-C7F2-BA44-8383-720A4C789180}" type="pres">
      <dgm:prSet presAssocID="{BEE2B3C5-940A-411F-92E2-86A669A23BA7}" presName="sibTrans" presStyleCnt="0"/>
      <dgm:spPr/>
    </dgm:pt>
    <dgm:pt modelId="{03B89BB3-AFB8-F042-8A85-4A7EB1542AC7}" type="pres">
      <dgm:prSet presAssocID="{0730DF48-B4D3-44AD-92C9-B7E23128DC2A}" presName="node" presStyleLbl="node1" presStyleIdx="1" presStyleCnt="10">
        <dgm:presLayoutVars>
          <dgm:bulletEnabled val="1"/>
        </dgm:presLayoutVars>
      </dgm:prSet>
      <dgm:spPr/>
    </dgm:pt>
    <dgm:pt modelId="{ED82D0CB-9B1C-6743-BFAB-E9C021C8B883}" type="pres">
      <dgm:prSet presAssocID="{9F2272E4-E273-4991-B8BD-4CA82B2DD8C9}" presName="sibTrans" presStyleCnt="0"/>
      <dgm:spPr/>
    </dgm:pt>
    <dgm:pt modelId="{B09A2B81-0629-FB42-826E-580C12D3D9C8}" type="pres">
      <dgm:prSet presAssocID="{DF16F36B-CFEA-4C61-9921-7C01B91CF7CF}" presName="node" presStyleLbl="node1" presStyleIdx="2" presStyleCnt="10">
        <dgm:presLayoutVars>
          <dgm:bulletEnabled val="1"/>
        </dgm:presLayoutVars>
      </dgm:prSet>
      <dgm:spPr/>
    </dgm:pt>
    <dgm:pt modelId="{3C597CB7-DF76-F34D-9E83-8D6062F87456}" type="pres">
      <dgm:prSet presAssocID="{C4441995-A42D-4B9E-A936-B065FDC0661C}" presName="sibTrans" presStyleCnt="0"/>
      <dgm:spPr/>
    </dgm:pt>
    <dgm:pt modelId="{C249FF85-2735-724E-B6F3-9618599842CD}" type="pres">
      <dgm:prSet presAssocID="{32454D7E-F71D-4DA0-94DE-C36C360D2E92}" presName="node" presStyleLbl="node1" presStyleIdx="3" presStyleCnt="10">
        <dgm:presLayoutVars>
          <dgm:bulletEnabled val="1"/>
        </dgm:presLayoutVars>
      </dgm:prSet>
      <dgm:spPr/>
    </dgm:pt>
    <dgm:pt modelId="{DBB95964-2C68-7E44-86CB-4D7B66EEA433}" type="pres">
      <dgm:prSet presAssocID="{E145DD9E-39B3-4A90-A717-E0CA492453BC}" presName="sibTrans" presStyleCnt="0"/>
      <dgm:spPr/>
    </dgm:pt>
    <dgm:pt modelId="{F315CE9C-AA0A-7C41-815D-81EF58D3139D}" type="pres">
      <dgm:prSet presAssocID="{355B411D-EBFC-4D87-AAD6-B1D4D4B3CF56}" presName="node" presStyleLbl="node1" presStyleIdx="4" presStyleCnt="10">
        <dgm:presLayoutVars>
          <dgm:bulletEnabled val="1"/>
        </dgm:presLayoutVars>
      </dgm:prSet>
      <dgm:spPr/>
    </dgm:pt>
    <dgm:pt modelId="{2604DE42-4D45-084C-A761-A303BFF73AD6}" type="pres">
      <dgm:prSet presAssocID="{CAD13DA6-4F97-4B88-9179-AA8C79553036}" presName="sibTrans" presStyleCnt="0"/>
      <dgm:spPr/>
    </dgm:pt>
    <dgm:pt modelId="{A35763BA-481C-944B-A4DC-C00D2E068AB3}" type="pres">
      <dgm:prSet presAssocID="{9B6C6BD9-808E-45AD-89D0-67E46BB2FE78}" presName="node" presStyleLbl="node1" presStyleIdx="5" presStyleCnt="10">
        <dgm:presLayoutVars>
          <dgm:bulletEnabled val="1"/>
        </dgm:presLayoutVars>
      </dgm:prSet>
      <dgm:spPr/>
    </dgm:pt>
    <dgm:pt modelId="{4FCCB8DD-0086-0346-866E-7E36EA38322A}" type="pres">
      <dgm:prSet presAssocID="{2091749E-1CDB-46AE-8B5D-3D9C8C5D68AB}" presName="sibTrans" presStyleCnt="0"/>
      <dgm:spPr/>
    </dgm:pt>
    <dgm:pt modelId="{8DA68357-46BC-AE4F-9374-CA836390E78F}" type="pres">
      <dgm:prSet presAssocID="{DD251BDE-544A-4B17-AA68-12BBEEBD43AE}" presName="node" presStyleLbl="node1" presStyleIdx="6" presStyleCnt="10">
        <dgm:presLayoutVars>
          <dgm:bulletEnabled val="1"/>
        </dgm:presLayoutVars>
      </dgm:prSet>
      <dgm:spPr/>
    </dgm:pt>
    <dgm:pt modelId="{902B06E0-D952-9E47-B830-EEA1596959D1}" type="pres">
      <dgm:prSet presAssocID="{09F036CF-E216-43CE-AD94-44312E8B46BA}" presName="sibTrans" presStyleCnt="0"/>
      <dgm:spPr/>
    </dgm:pt>
    <dgm:pt modelId="{55F578D2-5A41-EF43-AF06-C9D86ABB14CA}" type="pres">
      <dgm:prSet presAssocID="{4144FE69-D6EA-409F-B07C-F57E88F79601}" presName="node" presStyleLbl="node1" presStyleIdx="7" presStyleCnt="10">
        <dgm:presLayoutVars>
          <dgm:bulletEnabled val="1"/>
        </dgm:presLayoutVars>
      </dgm:prSet>
      <dgm:spPr/>
    </dgm:pt>
    <dgm:pt modelId="{9C0F1EB5-AEE2-3447-8BC7-9FEC754002FF}" type="pres">
      <dgm:prSet presAssocID="{2D749D13-1E00-4C12-AA54-7AB4DE8D4218}" presName="sibTrans" presStyleCnt="0"/>
      <dgm:spPr/>
    </dgm:pt>
    <dgm:pt modelId="{DCE4045B-7F88-E240-BA18-638B5C0D8181}" type="pres">
      <dgm:prSet presAssocID="{1A0CB261-2618-4C2A-9390-56A689A5980B}" presName="node" presStyleLbl="node1" presStyleIdx="8" presStyleCnt="10">
        <dgm:presLayoutVars>
          <dgm:bulletEnabled val="1"/>
        </dgm:presLayoutVars>
      </dgm:prSet>
      <dgm:spPr/>
    </dgm:pt>
    <dgm:pt modelId="{550A4071-47DF-6644-8BE5-33C416DCB7AA}" type="pres">
      <dgm:prSet presAssocID="{A3769EF9-A799-41F0-8D3C-C4CB97F1AEB3}" presName="sibTrans" presStyleCnt="0"/>
      <dgm:spPr/>
    </dgm:pt>
    <dgm:pt modelId="{15F2AA97-4E73-1B47-90B6-DADA6C85ACCC}" type="pres">
      <dgm:prSet presAssocID="{FB06C9C2-A008-4C33-B685-0C462F305131}" presName="node" presStyleLbl="node1" presStyleIdx="9" presStyleCnt="10">
        <dgm:presLayoutVars>
          <dgm:bulletEnabled val="1"/>
        </dgm:presLayoutVars>
      </dgm:prSet>
      <dgm:spPr/>
    </dgm:pt>
  </dgm:ptLst>
  <dgm:cxnLst>
    <dgm:cxn modelId="{3C69D402-BD91-174A-95F5-8F17CAC73AC5}" type="presOf" srcId="{9B6C6BD9-808E-45AD-89D0-67E46BB2FE78}" destId="{A35763BA-481C-944B-A4DC-C00D2E068AB3}" srcOrd="0" destOrd="0" presId="urn:microsoft.com/office/officeart/2005/8/layout/default"/>
    <dgm:cxn modelId="{67BB110E-0A15-534E-93BC-F424DD3920A0}" type="presOf" srcId="{4144FE69-D6EA-409F-B07C-F57E88F79601}" destId="{55F578D2-5A41-EF43-AF06-C9D86ABB14CA}" srcOrd="0" destOrd="0" presId="urn:microsoft.com/office/officeart/2005/8/layout/default"/>
    <dgm:cxn modelId="{D882B321-9D15-5D46-9E5B-3EF469EC54FE}" type="presOf" srcId="{DD251BDE-544A-4B17-AA68-12BBEEBD43AE}" destId="{8DA68357-46BC-AE4F-9374-CA836390E78F}" srcOrd="0" destOrd="0" presId="urn:microsoft.com/office/officeart/2005/8/layout/default"/>
    <dgm:cxn modelId="{EC051936-2B20-F343-9E21-37690A766AA3}" type="presOf" srcId="{FB06C9C2-A008-4C33-B685-0C462F305131}" destId="{15F2AA97-4E73-1B47-90B6-DADA6C85ACCC}" srcOrd="0" destOrd="0" presId="urn:microsoft.com/office/officeart/2005/8/layout/default"/>
    <dgm:cxn modelId="{FD97A64E-928A-664A-8AAB-898115D4DAB9}" type="presOf" srcId="{32454D7E-F71D-4DA0-94DE-C36C360D2E92}" destId="{C249FF85-2735-724E-B6F3-9618599842CD}" srcOrd="0" destOrd="0" presId="urn:microsoft.com/office/officeart/2005/8/layout/default"/>
    <dgm:cxn modelId="{D0B91E51-5965-BF48-8684-F1B5E7901C7A}" type="presOf" srcId="{1A0CB261-2618-4C2A-9390-56A689A5980B}" destId="{DCE4045B-7F88-E240-BA18-638B5C0D8181}" srcOrd="0" destOrd="0" presId="urn:microsoft.com/office/officeart/2005/8/layout/default"/>
    <dgm:cxn modelId="{E588D051-59D2-48DA-BF22-EA2C8EDB435F}" srcId="{14289DAA-F398-42E6-A074-57E7DF5DF190}" destId="{BE139A7E-B61B-4899-8C5E-897D45107202}" srcOrd="0" destOrd="0" parTransId="{965958E5-566A-4F9D-A528-FAAC80653E19}" sibTransId="{BEE2B3C5-940A-411F-92E2-86A669A23BA7}"/>
    <dgm:cxn modelId="{763D385A-C32D-4B32-A432-F9680485EBD7}" srcId="{14289DAA-F398-42E6-A074-57E7DF5DF190}" destId="{1A0CB261-2618-4C2A-9390-56A689A5980B}" srcOrd="8" destOrd="0" parTransId="{1690676B-880F-42F1-B60E-CFD39D33E3D9}" sibTransId="{A3769EF9-A799-41F0-8D3C-C4CB97F1AEB3}"/>
    <dgm:cxn modelId="{F39C3A76-ADB3-DC4E-A2F5-E5EAF932D871}" type="presOf" srcId="{14289DAA-F398-42E6-A074-57E7DF5DF190}" destId="{BC812DA4-859A-014B-B65F-68C22A7EC288}" srcOrd="0" destOrd="0" presId="urn:microsoft.com/office/officeart/2005/8/layout/default"/>
    <dgm:cxn modelId="{9A80DA7B-3DC8-4FB3-A48D-C1405F8C2A8D}" srcId="{14289DAA-F398-42E6-A074-57E7DF5DF190}" destId="{FB06C9C2-A008-4C33-B685-0C462F305131}" srcOrd="9" destOrd="0" parTransId="{0D716FC0-E7C8-47C1-806A-569E22CFDE98}" sibTransId="{855CF2DD-B679-43B9-B9EA-9AAF6A577365}"/>
    <dgm:cxn modelId="{852B6885-4664-4AA4-8A3E-2186F38E879A}" srcId="{14289DAA-F398-42E6-A074-57E7DF5DF190}" destId="{4144FE69-D6EA-409F-B07C-F57E88F79601}" srcOrd="7" destOrd="0" parTransId="{76631A94-25E5-4E59-89B7-1D257479D0DA}" sibTransId="{2D749D13-1E00-4C12-AA54-7AB4DE8D4218}"/>
    <dgm:cxn modelId="{81F992A0-6ACB-7141-85B4-6A1D09D6F7BC}" type="presOf" srcId="{DF16F36B-CFEA-4C61-9921-7C01B91CF7CF}" destId="{B09A2B81-0629-FB42-826E-580C12D3D9C8}" srcOrd="0" destOrd="0" presId="urn:microsoft.com/office/officeart/2005/8/layout/default"/>
    <dgm:cxn modelId="{2F5B0EA9-DDCD-42B4-BE0E-3C8D646D89A8}" srcId="{14289DAA-F398-42E6-A074-57E7DF5DF190}" destId="{32454D7E-F71D-4DA0-94DE-C36C360D2E92}" srcOrd="3" destOrd="0" parTransId="{B0A09975-9E55-4DE8-A5A8-FEE5B57F5E89}" sibTransId="{E145DD9E-39B3-4A90-A717-E0CA492453BC}"/>
    <dgm:cxn modelId="{9BA4ACAD-6B6B-48A3-942B-754A34B502B1}" srcId="{14289DAA-F398-42E6-A074-57E7DF5DF190}" destId="{DF16F36B-CFEA-4C61-9921-7C01B91CF7CF}" srcOrd="2" destOrd="0" parTransId="{5467D73B-03F3-4738-8061-1B94985D66A7}" sibTransId="{C4441995-A42D-4B9E-A936-B065FDC0661C}"/>
    <dgm:cxn modelId="{71FCAFBC-37A7-474D-A528-F57DBCBF001B}" srcId="{14289DAA-F398-42E6-A074-57E7DF5DF190}" destId="{DD251BDE-544A-4B17-AA68-12BBEEBD43AE}" srcOrd="6" destOrd="0" parTransId="{A7ECBE22-AE10-4654-9642-7FB6268EC194}" sibTransId="{09F036CF-E216-43CE-AD94-44312E8B46BA}"/>
    <dgm:cxn modelId="{CF991AE5-78DC-BB44-8364-41484552F0C5}" type="presOf" srcId="{355B411D-EBFC-4D87-AAD6-B1D4D4B3CF56}" destId="{F315CE9C-AA0A-7C41-815D-81EF58D3139D}" srcOrd="0" destOrd="0" presId="urn:microsoft.com/office/officeart/2005/8/layout/default"/>
    <dgm:cxn modelId="{B7D4E5EB-8D2F-40CE-9215-D5BD581F124F}" srcId="{14289DAA-F398-42E6-A074-57E7DF5DF190}" destId="{0730DF48-B4D3-44AD-92C9-B7E23128DC2A}" srcOrd="1" destOrd="0" parTransId="{82DC1657-BD93-4D4F-B012-56CB3B81ED1D}" sibTransId="{9F2272E4-E273-4991-B8BD-4CA82B2DD8C9}"/>
    <dgm:cxn modelId="{E08FF7EE-B7B0-4132-AFD8-B5DBE3D2C8F3}" srcId="{14289DAA-F398-42E6-A074-57E7DF5DF190}" destId="{9B6C6BD9-808E-45AD-89D0-67E46BB2FE78}" srcOrd="5" destOrd="0" parTransId="{D55BDC9C-406A-4D44-BA80-3B3F33294633}" sibTransId="{2091749E-1CDB-46AE-8B5D-3D9C8C5D68AB}"/>
    <dgm:cxn modelId="{355E2BEF-5153-4242-A5BB-59A8AAD8ADFE}" type="presOf" srcId="{BE139A7E-B61B-4899-8C5E-897D45107202}" destId="{0C29A047-9B11-3B46-A00B-36158C30E9A8}" srcOrd="0" destOrd="0" presId="urn:microsoft.com/office/officeart/2005/8/layout/default"/>
    <dgm:cxn modelId="{5047B7F0-D920-4FE8-8588-20FC3E374113}" srcId="{14289DAA-F398-42E6-A074-57E7DF5DF190}" destId="{355B411D-EBFC-4D87-AAD6-B1D4D4B3CF56}" srcOrd="4" destOrd="0" parTransId="{6E8F1A1D-3341-4696-BD21-60CDC03EDE94}" sibTransId="{CAD13DA6-4F97-4B88-9179-AA8C79553036}"/>
    <dgm:cxn modelId="{6CDEDCF3-BDDE-D34C-AD31-52F8078ED453}" type="presOf" srcId="{0730DF48-B4D3-44AD-92C9-B7E23128DC2A}" destId="{03B89BB3-AFB8-F042-8A85-4A7EB1542AC7}" srcOrd="0" destOrd="0" presId="urn:microsoft.com/office/officeart/2005/8/layout/default"/>
    <dgm:cxn modelId="{243BE417-3D6F-EF4D-B5B5-2E16E67FAD00}" type="presParOf" srcId="{BC812DA4-859A-014B-B65F-68C22A7EC288}" destId="{0C29A047-9B11-3B46-A00B-36158C30E9A8}" srcOrd="0" destOrd="0" presId="urn:microsoft.com/office/officeart/2005/8/layout/default"/>
    <dgm:cxn modelId="{5826A314-F5CD-0046-BB17-1C3BFF02B4AE}" type="presParOf" srcId="{BC812DA4-859A-014B-B65F-68C22A7EC288}" destId="{CC929530-C7F2-BA44-8383-720A4C789180}" srcOrd="1" destOrd="0" presId="urn:microsoft.com/office/officeart/2005/8/layout/default"/>
    <dgm:cxn modelId="{25B4C1D3-0F23-5D4F-8898-B5678FBBB91D}" type="presParOf" srcId="{BC812DA4-859A-014B-B65F-68C22A7EC288}" destId="{03B89BB3-AFB8-F042-8A85-4A7EB1542AC7}" srcOrd="2" destOrd="0" presId="urn:microsoft.com/office/officeart/2005/8/layout/default"/>
    <dgm:cxn modelId="{40D2481E-F6A3-6D44-849F-53CB2AB11F3A}" type="presParOf" srcId="{BC812DA4-859A-014B-B65F-68C22A7EC288}" destId="{ED82D0CB-9B1C-6743-BFAB-E9C021C8B883}" srcOrd="3" destOrd="0" presId="urn:microsoft.com/office/officeart/2005/8/layout/default"/>
    <dgm:cxn modelId="{6D8DC990-118B-C244-A83E-72B298C9B1F3}" type="presParOf" srcId="{BC812DA4-859A-014B-B65F-68C22A7EC288}" destId="{B09A2B81-0629-FB42-826E-580C12D3D9C8}" srcOrd="4" destOrd="0" presId="urn:microsoft.com/office/officeart/2005/8/layout/default"/>
    <dgm:cxn modelId="{E3BB0392-0126-E943-939E-5D4919C16139}" type="presParOf" srcId="{BC812DA4-859A-014B-B65F-68C22A7EC288}" destId="{3C597CB7-DF76-F34D-9E83-8D6062F87456}" srcOrd="5" destOrd="0" presId="urn:microsoft.com/office/officeart/2005/8/layout/default"/>
    <dgm:cxn modelId="{2DA79253-9767-DA40-82BF-B1F70B043ECE}" type="presParOf" srcId="{BC812DA4-859A-014B-B65F-68C22A7EC288}" destId="{C249FF85-2735-724E-B6F3-9618599842CD}" srcOrd="6" destOrd="0" presId="urn:microsoft.com/office/officeart/2005/8/layout/default"/>
    <dgm:cxn modelId="{9309F61F-4B5F-CA44-95F8-9EB07BFC43CD}" type="presParOf" srcId="{BC812DA4-859A-014B-B65F-68C22A7EC288}" destId="{DBB95964-2C68-7E44-86CB-4D7B66EEA433}" srcOrd="7" destOrd="0" presId="urn:microsoft.com/office/officeart/2005/8/layout/default"/>
    <dgm:cxn modelId="{62756D0C-541D-484E-9000-158A7C73834D}" type="presParOf" srcId="{BC812DA4-859A-014B-B65F-68C22A7EC288}" destId="{F315CE9C-AA0A-7C41-815D-81EF58D3139D}" srcOrd="8" destOrd="0" presId="urn:microsoft.com/office/officeart/2005/8/layout/default"/>
    <dgm:cxn modelId="{4A1E8DF7-6E13-9942-8E25-22EAB8397F43}" type="presParOf" srcId="{BC812DA4-859A-014B-B65F-68C22A7EC288}" destId="{2604DE42-4D45-084C-A761-A303BFF73AD6}" srcOrd="9" destOrd="0" presId="urn:microsoft.com/office/officeart/2005/8/layout/default"/>
    <dgm:cxn modelId="{6DC3C90B-9A4D-6C4E-850D-F8F11B8D497F}" type="presParOf" srcId="{BC812DA4-859A-014B-B65F-68C22A7EC288}" destId="{A35763BA-481C-944B-A4DC-C00D2E068AB3}" srcOrd="10" destOrd="0" presId="urn:microsoft.com/office/officeart/2005/8/layout/default"/>
    <dgm:cxn modelId="{32BC76EB-D7D8-E048-9D00-F3577CBDC19B}" type="presParOf" srcId="{BC812DA4-859A-014B-B65F-68C22A7EC288}" destId="{4FCCB8DD-0086-0346-866E-7E36EA38322A}" srcOrd="11" destOrd="0" presId="urn:microsoft.com/office/officeart/2005/8/layout/default"/>
    <dgm:cxn modelId="{56F64C84-3731-7B49-B547-E0A92474703B}" type="presParOf" srcId="{BC812DA4-859A-014B-B65F-68C22A7EC288}" destId="{8DA68357-46BC-AE4F-9374-CA836390E78F}" srcOrd="12" destOrd="0" presId="urn:microsoft.com/office/officeart/2005/8/layout/default"/>
    <dgm:cxn modelId="{4C36B79C-BAC4-EA45-A4CD-4DED320FC346}" type="presParOf" srcId="{BC812DA4-859A-014B-B65F-68C22A7EC288}" destId="{902B06E0-D952-9E47-B830-EEA1596959D1}" srcOrd="13" destOrd="0" presId="urn:microsoft.com/office/officeart/2005/8/layout/default"/>
    <dgm:cxn modelId="{9D21D114-73C7-1648-9019-C20DC7A63F1D}" type="presParOf" srcId="{BC812DA4-859A-014B-B65F-68C22A7EC288}" destId="{55F578D2-5A41-EF43-AF06-C9D86ABB14CA}" srcOrd="14" destOrd="0" presId="urn:microsoft.com/office/officeart/2005/8/layout/default"/>
    <dgm:cxn modelId="{D5EED049-BF0A-3A40-8D2A-F59AF244AD0D}" type="presParOf" srcId="{BC812DA4-859A-014B-B65F-68C22A7EC288}" destId="{9C0F1EB5-AEE2-3447-8BC7-9FEC754002FF}" srcOrd="15" destOrd="0" presId="urn:microsoft.com/office/officeart/2005/8/layout/default"/>
    <dgm:cxn modelId="{DD5347BE-2D03-FB45-88DD-469354226558}" type="presParOf" srcId="{BC812DA4-859A-014B-B65F-68C22A7EC288}" destId="{DCE4045B-7F88-E240-BA18-638B5C0D8181}" srcOrd="16" destOrd="0" presId="urn:microsoft.com/office/officeart/2005/8/layout/default"/>
    <dgm:cxn modelId="{07BCBF24-6D40-7B43-A0DF-BF8C59C38880}" type="presParOf" srcId="{BC812DA4-859A-014B-B65F-68C22A7EC288}" destId="{550A4071-47DF-6644-8BE5-33C416DCB7AA}" srcOrd="17" destOrd="0" presId="urn:microsoft.com/office/officeart/2005/8/layout/default"/>
    <dgm:cxn modelId="{A41A7CC7-9238-CF41-A54D-A897B193526A}" type="presParOf" srcId="{BC812DA4-859A-014B-B65F-68C22A7EC288}" destId="{15F2AA97-4E73-1B47-90B6-DADA6C85ACCC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B9E66D-DA49-4FAD-8F79-4F9CE8F0204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DBE04F-0A95-4F3C-94E4-3FD1B8DAA824}">
      <dgm:prSet/>
      <dgm:spPr/>
      <dgm:t>
        <a:bodyPr/>
        <a:lstStyle/>
        <a:p>
          <a:pPr>
            <a:defRPr cap="all"/>
          </a:pPr>
          <a:r>
            <a:rPr lang="en-US"/>
            <a:t>Thank you!</a:t>
          </a:r>
        </a:p>
      </dgm:t>
    </dgm:pt>
    <dgm:pt modelId="{A3AD012E-BA43-4D0B-B66A-6F1013CDDE82}" type="parTrans" cxnId="{BBA9FF83-13F5-4851-BB3F-AF149BD4BE54}">
      <dgm:prSet/>
      <dgm:spPr/>
      <dgm:t>
        <a:bodyPr/>
        <a:lstStyle/>
        <a:p>
          <a:endParaRPr lang="en-US"/>
        </a:p>
      </dgm:t>
    </dgm:pt>
    <dgm:pt modelId="{97A657E5-A8EF-49EF-B90F-6C38758438ED}" type="sibTrans" cxnId="{BBA9FF83-13F5-4851-BB3F-AF149BD4BE54}">
      <dgm:prSet/>
      <dgm:spPr/>
      <dgm:t>
        <a:bodyPr/>
        <a:lstStyle/>
        <a:p>
          <a:endParaRPr lang="en-US"/>
        </a:p>
      </dgm:t>
    </dgm:pt>
    <dgm:pt modelId="{CB677AF2-1CB2-4548-B86E-C789C585AA14}">
      <dgm:prSet/>
      <dgm:spPr/>
      <dgm:t>
        <a:bodyPr/>
        <a:lstStyle/>
        <a:p>
          <a:pPr>
            <a:defRPr cap="all"/>
          </a:pPr>
          <a:r>
            <a:rPr lang="en-US"/>
            <a:t>Contact: </a:t>
          </a:r>
          <a:r>
            <a:rPr lang="en-US">
              <a:hlinkClick xmlns:r="http://schemas.openxmlformats.org/officeDocument/2006/relationships" r:id="rId1"/>
            </a:rPr>
            <a:t>alvin@alvinashcraft.com</a:t>
          </a:r>
          <a:r>
            <a:rPr lang="en-US"/>
            <a:t> </a:t>
          </a:r>
        </a:p>
      </dgm:t>
    </dgm:pt>
    <dgm:pt modelId="{EA0BAF76-9AED-4A83-A9A2-E1B8BAA70C9A}" type="parTrans" cxnId="{55364D89-F23F-4FBE-BB79-B9E9A6B37A46}">
      <dgm:prSet/>
      <dgm:spPr/>
      <dgm:t>
        <a:bodyPr/>
        <a:lstStyle/>
        <a:p>
          <a:endParaRPr lang="en-US"/>
        </a:p>
      </dgm:t>
    </dgm:pt>
    <dgm:pt modelId="{0522EE37-B4C6-470B-ADD4-2E28EEC4B8B4}" type="sibTrans" cxnId="{55364D89-F23F-4FBE-BB79-B9E9A6B37A46}">
      <dgm:prSet/>
      <dgm:spPr/>
      <dgm:t>
        <a:bodyPr/>
        <a:lstStyle/>
        <a:p>
          <a:endParaRPr lang="en-US"/>
        </a:p>
      </dgm:t>
    </dgm:pt>
    <dgm:pt modelId="{78D4C8EB-9682-4304-8075-7C821E79017B}" type="pres">
      <dgm:prSet presAssocID="{04B9E66D-DA49-4FAD-8F79-4F9CE8F02041}" presName="root" presStyleCnt="0">
        <dgm:presLayoutVars>
          <dgm:dir/>
          <dgm:resizeHandles val="exact"/>
        </dgm:presLayoutVars>
      </dgm:prSet>
      <dgm:spPr/>
    </dgm:pt>
    <dgm:pt modelId="{697DD424-39EE-40CC-B61A-779281132247}" type="pres">
      <dgm:prSet presAssocID="{76DBE04F-0A95-4F3C-94E4-3FD1B8DAA824}" presName="compNode" presStyleCnt="0"/>
      <dgm:spPr/>
    </dgm:pt>
    <dgm:pt modelId="{50194E29-D936-4428-8AA5-9ACA90D69541}" type="pres">
      <dgm:prSet presAssocID="{76DBE04F-0A95-4F3C-94E4-3FD1B8DAA824}" presName="iconBgRect" presStyleLbl="bgShp" presStyleIdx="0" presStyleCnt="2"/>
      <dgm:spPr/>
    </dgm:pt>
    <dgm:pt modelId="{FEC17A1C-3982-4F58-82FB-1931E92D5619}" type="pres">
      <dgm:prSet presAssocID="{76DBE04F-0A95-4F3C-94E4-3FD1B8DAA824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with Solid Fill"/>
        </a:ext>
      </dgm:extLst>
    </dgm:pt>
    <dgm:pt modelId="{A1E22020-C66A-4CC7-869D-0DA6ADE03E26}" type="pres">
      <dgm:prSet presAssocID="{76DBE04F-0A95-4F3C-94E4-3FD1B8DAA824}" presName="spaceRect" presStyleCnt="0"/>
      <dgm:spPr/>
    </dgm:pt>
    <dgm:pt modelId="{BD4888C9-6D14-42D1-96E8-95B99A98DF9A}" type="pres">
      <dgm:prSet presAssocID="{76DBE04F-0A95-4F3C-94E4-3FD1B8DAA824}" presName="textRect" presStyleLbl="revTx" presStyleIdx="0" presStyleCnt="2">
        <dgm:presLayoutVars>
          <dgm:chMax val="1"/>
          <dgm:chPref val="1"/>
        </dgm:presLayoutVars>
      </dgm:prSet>
      <dgm:spPr/>
    </dgm:pt>
    <dgm:pt modelId="{A5AED983-5D86-4F3B-A8A5-F74B4E9C74EF}" type="pres">
      <dgm:prSet presAssocID="{97A657E5-A8EF-49EF-B90F-6C38758438ED}" presName="sibTrans" presStyleCnt="0"/>
      <dgm:spPr/>
    </dgm:pt>
    <dgm:pt modelId="{E850E5CF-51E4-4FA3-A3F6-D6985B4ECAC6}" type="pres">
      <dgm:prSet presAssocID="{CB677AF2-1CB2-4548-B86E-C789C585AA14}" presName="compNode" presStyleCnt="0"/>
      <dgm:spPr/>
    </dgm:pt>
    <dgm:pt modelId="{4BC40514-F374-4C01-9B92-8ACAF9CE307D}" type="pres">
      <dgm:prSet presAssocID="{CB677AF2-1CB2-4548-B86E-C789C585AA14}" presName="iconBgRect" presStyleLbl="bgShp" presStyleIdx="1" presStyleCnt="2"/>
      <dgm:spPr/>
    </dgm:pt>
    <dgm:pt modelId="{9F8ACA4B-7AF1-4AEF-AECE-75033EF68F92}" type="pres">
      <dgm:prSet presAssocID="{CB677AF2-1CB2-4548-B86E-C789C585AA14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2B3A9507-30EF-4E44-9AB1-28D41A25D765}" type="pres">
      <dgm:prSet presAssocID="{CB677AF2-1CB2-4548-B86E-C789C585AA14}" presName="spaceRect" presStyleCnt="0"/>
      <dgm:spPr/>
    </dgm:pt>
    <dgm:pt modelId="{30D490EA-821D-44B3-A20D-6E96D68A263E}" type="pres">
      <dgm:prSet presAssocID="{CB677AF2-1CB2-4548-B86E-C789C585AA1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BA9FF83-13F5-4851-BB3F-AF149BD4BE54}" srcId="{04B9E66D-DA49-4FAD-8F79-4F9CE8F02041}" destId="{76DBE04F-0A95-4F3C-94E4-3FD1B8DAA824}" srcOrd="0" destOrd="0" parTransId="{A3AD012E-BA43-4D0B-B66A-6F1013CDDE82}" sibTransId="{97A657E5-A8EF-49EF-B90F-6C38758438ED}"/>
    <dgm:cxn modelId="{55364D89-F23F-4FBE-BB79-B9E9A6B37A46}" srcId="{04B9E66D-DA49-4FAD-8F79-4F9CE8F02041}" destId="{CB677AF2-1CB2-4548-B86E-C789C585AA14}" srcOrd="1" destOrd="0" parTransId="{EA0BAF76-9AED-4A83-A9A2-E1B8BAA70C9A}" sibTransId="{0522EE37-B4C6-470B-ADD4-2E28EEC4B8B4}"/>
    <dgm:cxn modelId="{ADCCCF97-BCA7-46B2-80C0-B80BD0EA4AC1}" type="presOf" srcId="{76DBE04F-0A95-4F3C-94E4-3FD1B8DAA824}" destId="{BD4888C9-6D14-42D1-96E8-95B99A98DF9A}" srcOrd="0" destOrd="0" presId="urn:microsoft.com/office/officeart/2018/5/layout/IconCircleLabelList"/>
    <dgm:cxn modelId="{465A99C8-F761-4F78-9ABE-64416DBD6449}" type="presOf" srcId="{CB677AF2-1CB2-4548-B86E-C789C585AA14}" destId="{30D490EA-821D-44B3-A20D-6E96D68A263E}" srcOrd="0" destOrd="0" presId="urn:microsoft.com/office/officeart/2018/5/layout/IconCircleLabelList"/>
    <dgm:cxn modelId="{048E9BD3-2B14-4770-9DCA-313C0DB26B24}" type="presOf" srcId="{04B9E66D-DA49-4FAD-8F79-4F9CE8F02041}" destId="{78D4C8EB-9682-4304-8075-7C821E79017B}" srcOrd="0" destOrd="0" presId="urn:microsoft.com/office/officeart/2018/5/layout/IconCircleLabelList"/>
    <dgm:cxn modelId="{6E43FC52-EBB2-414E-A2ED-A8AB9D0970A1}" type="presParOf" srcId="{78D4C8EB-9682-4304-8075-7C821E79017B}" destId="{697DD424-39EE-40CC-B61A-779281132247}" srcOrd="0" destOrd="0" presId="urn:microsoft.com/office/officeart/2018/5/layout/IconCircleLabelList"/>
    <dgm:cxn modelId="{3D7444A3-E9EC-451B-9B04-654F207141C2}" type="presParOf" srcId="{697DD424-39EE-40CC-B61A-779281132247}" destId="{50194E29-D936-4428-8AA5-9ACA90D69541}" srcOrd="0" destOrd="0" presId="urn:microsoft.com/office/officeart/2018/5/layout/IconCircleLabelList"/>
    <dgm:cxn modelId="{A1C032A9-96A5-42D6-B4D4-C5C339F22CCC}" type="presParOf" srcId="{697DD424-39EE-40CC-B61A-779281132247}" destId="{FEC17A1C-3982-4F58-82FB-1931E92D5619}" srcOrd="1" destOrd="0" presId="urn:microsoft.com/office/officeart/2018/5/layout/IconCircleLabelList"/>
    <dgm:cxn modelId="{C8F0509C-A38D-498C-A6FB-7DD79681BA5D}" type="presParOf" srcId="{697DD424-39EE-40CC-B61A-779281132247}" destId="{A1E22020-C66A-4CC7-869D-0DA6ADE03E26}" srcOrd="2" destOrd="0" presId="urn:microsoft.com/office/officeart/2018/5/layout/IconCircleLabelList"/>
    <dgm:cxn modelId="{DAAA3845-71A4-49E0-8EDC-1E4EC1FAAD45}" type="presParOf" srcId="{697DD424-39EE-40CC-B61A-779281132247}" destId="{BD4888C9-6D14-42D1-96E8-95B99A98DF9A}" srcOrd="3" destOrd="0" presId="urn:microsoft.com/office/officeart/2018/5/layout/IconCircleLabelList"/>
    <dgm:cxn modelId="{589995A4-77DB-4867-847D-1F31A5BB1EB7}" type="presParOf" srcId="{78D4C8EB-9682-4304-8075-7C821E79017B}" destId="{A5AED983-5D86-4F3B-A8A5-F74B4E9C74EF}" srcOrd="1" destOrd="0" presId="urn:microsoft.com/office/officeart/2018/5/layout/IconCircleLabelList"/>
    <dgm:cxn modelId="{E2977660-FB48-4783-BDB6-8BBAFBA9DF14}" type="presParOf" srcId="{78D4C8EB-9682-4304-8075-7C821E79017B}" destId="{E850E5CF-51E4-4FA3-A3F6-D6985B4ECAC6}" srcOrd="2" destOrd="0" presId="urn:microsoft.com/office/officeart/2018/5/layout/IconCircleLabelList"/>
    <dgm:cxn modelId="{433EC977-0728-4366-8471-2DEC0FC3B8C1}" type="presParOf" srcId="{E850E5CF-51E4-4FA3-A3F6-D6985B4ECAC6}" destId="{4BC40514-F374-4C01-9B92-8ACAF9CE307D}" srcOrd="0" destOrd="0" presId="urn:microsoft.com/office/officeart/2018/5/layout/IconCircleLabelList"/>
    <dgm:cxn modelId="{DFD7F06E-85B0-4121-982B-844B4FD20876}" type="presParOf" srcId="{E850E5CF-51E4-4FA3-A3F6-D6985B4ECAC6}" destId="{9F8ACA4B-7AF1-4AEF-AECE-75033EF68F92}" srcOrd="1" destOrd="0" presId="urn:microsoft.com/office/officeart/2018/5/layout/IconCircleLabelList"/>
    <dgm:cxn modelId="{2A4D3FCE-F78D-492D-A8A9-1391B7FE70D3}" type="presParOf" srcId="{E850E5CF-51E4-4FA3-A3F6-D6985B4ECAC6}" destId="{2B3A9507-30EF-4E44-9AB1-28D41A25D765}" srcOrd="2" destOrd="0" presId="urn:microsoft.com/office/officeart/2018/5/layout/IconCircleLabelList"/>
    <dgm:cxn modelId="{0150F3DA-68FC-47D9-B51A-E5A11B6A0B75}" type="presParOf" srcId="{E850E5CF-51E4-4FA3-A3F6-D6985B4ECAC6}" destId="{30D490EA-821D-44B3-A20D-6E96D68A263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F6C86-A11A-47CE-95AC-5B0137F392A4}">
      <dsp:nvSpPr>
        <dsp:cNvPr id="0" name=""/>
        <dsp:cNvSpPr/>
      </dsp:nvSpPr>
      <dsp:spPr>
        <a:xfrm>
          <a:off x="723091" y="484113"/>
          <a:ext cx="764112" cy="7641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5FE98-8A2C-4052-BA4C-72C07026CE59}">
      <dsp:nvSpPr>
        <dsp:cNvPr id="0" name=""/>
        <dsp:cNvSpPr/>
      </dsp:nvSpPr>
      <dsp:spPr>
        <a:xfrm>
          <a:off x="13558" y="1352252"/>
          <a:ext cx="2183178" cy="59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No XAML UI Designer in Visual Studio</a:t>
          </a:r>
        </a:p>
      </dsp:txBody>
      <dsp:txXfrm>
        <a:off x="13558" y="1352252"/>
        <a:ext cx="2183178" cy="592999"/>
      </dsp:txXfrm>
    </dsp:sp>
    <dsp:sp modelId="{FCF19AFD-8949-4735-A10C-C3C9A7AED645}">
      <dsp:nvSpPr>
        <dsp:cNvPr id="0" name=""/>
        <dsp:cNvSpPr/>
      </dsp:nvSpPr>
      <dsp:spPr>
        <a:xfrm>
          <a:off x="13558" y="1993635"/>
          <a:ext cx="2183178" cy="909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One of the top requested features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XAML learning curve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XAML Hot Reload for UI debugging</a:t>
          </a:r>
        </a:p>
      </dsp:txBody>
      <dsp:txXfrm>
        <a:off x="13558" y="1993635"/>
        <a:ext cx="2183178" cy="909686"/>
      </dsp:txXfrm>
    </dsp:sp>
    <dsp:sp modelId="{BB61D6A7-8790-4AE5-9FC3-A8768EC727CA}">
      <dsp:nvSpPr>
        <dsp:cNvPr id="0" name=""/>
        <dsp:cNvSpPr/>
      </dsp:nvSpPr>
      <dsp:spPr>
        <a:xfrm>
          <a:off x="3288326" y="484113"/>
          <a:ext cx="764112" cy="7641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A3DA5-3365-4BCD-BA07-99238881B3D6}">
      <dsp:nvSpPr>
        <dsp:cNvPr id="0" name=""/>
        <dsp:cNvSpPr/>
      </dsp:nvSpPr>
      <dsp:spPr>
        <a:xfrm>
          <a:off x="2578793" y="1352252"/>
          <a:ext cx="2183178" cy="59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No F# or Visual Basic support (If you’re a VB diehard)</a:t>
          </a:r>
        </a:p>
      </dsp:txBody>
      <dsp:txXfrm>
        <a:off x="2578793" y="1352252"/>
        <a:ext cx="2183178" cy="592999"/>
      </dsp:txXfrm>
    </dsp:sp>
    <dsp:sp modelId="{9302D2A8-3DFB-483D-BB7B-867BC490409E}">
      <dsp:nvSpPr>
        <dsp:cNvPr id="0" name=""/>
        <dsp:cNvSpPr/>
      </dsp:nvSpPr>
      <dsp:spPr>
        <a:xfrm>
          <a:off x="2578793" y="1993635"/>
          <a:ext cx="2183178" cy="909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C# and C++ only</a:t>
          </a:r>
        </a:p>
      </dsp:txBody>
      <dsp:txXfrm>
        <a:off x="2578793" y="1993635"/>
        <a:ext cx="2183178" cy="909686"/>
      </dsp:txXfrm>
    </dsp:sp>
    <dsp:sp modelId="{DB2304DE-D753-47C8-9681-839173B8488A}">
      <dsp:nvSpPr>
        <dsp:cNvPr id="0" name=""/>
        <dsp:cNvSpPr/>
      </dsp:nvSpPr>
      <dsp:spPr>
        <a:xfrm>
          <a:off x="5853561" y="484113"/>
          <a:ext cx="764112" cy="7641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6FA7A-7E25-4DD8-A09A-EAC04BF1605E}">
      <dsp:nvSpPr>
        <dsp:cNvPr id="0" name=""/>
        <dsp:cNvSpPr/>
      </dsp:nvSpPr>
      <dsp:spPr>
        <a:xfrm>
          <a:off x="5144028" y="1352252"/>
          <a:ext cx="2183178" cy="59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No Xbox or HoloLens support (for UWP upgrades)</a:t>
          </a:r>
        </a:p>
      </dsp:txBody>
      <dsp:txXfrm>
        <a:off x="5144028" y="1352252"/>
        <a:ext cx="2183178" cy="592999"/>
      </dsp:txXfrm>
    </dsp:sp>
    <dsp:sp modelId="{0C3237EF-714C-460F-9BC5-CFB434B4267A}">
      <dsp:nvSpPr>
        <dsp:cNvPr id="0" name=""/>
        <dsp:cNvSpPr/>
      </dsp:nvSpPr>
      <dsp:spPr>
        <a:xfrm>
          <a:off x="5144028" y="1993635"/>
          <a:ext cx="2183178" cy="909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C10D9-BC3F-4ADF-9C64-DCB472F1C066}">
      <dsp:nvSpPr>
        <dsp:cNvPr id="0" name=""/>
        <dsp:cNvSpPr/>
      </dsp:nvSpPr>
      <dsp:spPr>
        <a:xfrm>
          <a:off x="8418795" y="484113"/>
          <a:ext cx="764112" cy="7641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79D27-D260-4B23-A446-EFBD8DDFD2E5}">
      <dsp:nvSpPr>
        <dsp:cNvPr id="0" name=""/>
        <dsp:cNvSpPr/>
      </dsp:nvSpPr>
      <dsp:spPr>
        <a:xfrm>
          <a:off x="7709262" y="1352252"/>
          <a:ext cx="2183178" cy="59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No Built-in Data Validation for UI Controls (Yet?)</a:t>
          </a:r>
        </a:p>
      </dsp:txBody>
      <dsp:txXfrm>
        <a:off x="7709262" y="1352252"/>
        <a:ext cx="2183178" cy="592999"/>
      </dsp:txXfrm>
    </dsp:sp>
    <dsp:sp modelId="{3D9B9C94-2E7B-482A-A101-7886B7CA8779}">
      <dsp:nvSpPr>
        <dsp:cNvPr id="0" name=""/>
        <dsp:cNvSpPr/>
      </dsp:nvSpPr>
      <dsp:spPr>
        <a:xfrm>
          <a:off x="7709262" y="1993635"/>
          <a:ext cx="2183178" cy="909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Another top requested feature on GitHub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There are work-arounds (See my WinUI 3 book)</a:t>
          </a:r>
        </a:p>
      </dsp:txBody>
      <dsp:txXfrm>
        <a:off x="7709262" y="1993635"/>
        <a:ext cx="2183178" cy="9096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7717A-C7F5-4C57-AB69-23FB201F210A}">
      <dsp:nvSpPr>
        <dsp:cNvPr id="0" name=""/>
        <dsp:cNvSpPr/>
      </dsp:nvSpPr>
      <dsp:spPr>
        <a:xfrm>
          <a:off x="583" y="456829"/>
          <a:ext cx="504246" cy="504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D2D41-57B9-4CF4-9AC9-E24E6CA95D70}">
      <dsp:nvSpPr>
        <dsp:cNvPr id="0" name=""/>
        <dsp:cNvSpPr/>
      </dsp:nvSpPr>
      <dsp:spPr>
        <a:xfrm>
          <a:off x="583" y="1067447"/>
          <a:ext cx="1440703" cy="118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Platform-Specific code required for accessing some native OS features</a:t>
          </a:r>
        </a:p>
      </dsp:txBody>
      <dsp:txXfrm>
        <a:off x="583" y="1067447"/>
        <a:ext cx="1440703" cy="1188580"/>
      </dsp:txXfrm>
    </dsp:sp>
    <dsp:sp modelId="{C32D5D23-83CB-41F8-8F65-F380E9F0CBCC}">
      <dsp:nvSpPr>
        <dsp:cNvPr id="0" name=""/>
        <dsp:cNvSpPr/>
      </dsp:nvSpPr>
      <dsp:spPr>
        <a:xfrm>
          <a:off x="583" y="2305503"/>
          <a:ext cx="1440703" cy="625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E01C04-5AAD-4185-B562-AAA9B900316F}">
      <dsp:nvSpPr>
        <dsp:cNvPr id="0" name=""/>
        <dsp:cNvSpPr/>
      </dsp:nvSpPr>
      <dsp:spPr>
        <a:xfrm>
          <a:off x="1693409" y="456829"/>
          <a:ext cx="504246" cy="504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493A9-4335-404B-A9D1-C855721C4F9D}">
      <dsp:nvSpPr>
        <dsp:cNvPr id="0" name=""/>
        <dsp:cNvSpPr/>
      </dsp:nvSpPr>
      <dsp:spPr>
        <a:xfrm>
          <a:off x="1693409" y="1067447"/>
          <a:ext cx="1440703" cy="118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No XAML Designer in Visual Studio (Use Hot Reload)</a:t>
          </a:r>
        </a:p>
      </dsp:txBody>
      <dsp:txXfrm>
        <a:off x="1693409" y="1067447"/>
        <a:ext cx="1440703" cy="1188580"/>
      </dsp:txXfrm>
    </dsp:sp>
    <dsp:sp modelId="{CEE5E6BF-C4E6-4E11-97DA-5040F998F28F}">
      <dsp:nvSpPr>
        <dsp:cNvPr id="0" name=""/>
        <dsp:cNvSpPr/>
      </dsp:nvSpPr>
      <dsp:spPr>
        <a:xfrm>
          <a:off x="1693409" y="2305503"/>
          <a:ext cx="1440703" cy="625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54DCB-B218-4F60-8B46-584501F70F6E}">
      <dsp:nvSpPr>
        <dsp:cNvPr id="0" name=""/>
        <dsp:cNvSpPr/>
      </dsp:nvSpPr>
      <dsp:spPr>
        <a:xfrm>
          <a:off x="3386235" y="456829"/>
          <a:ext cx="504246" cy="504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C5BFC-8AA8-41D2-A986-0C155229C6B2}">
      <dsp:nvSpPr>
        <dsp:cNvPr id="0" name=""/>
        <dsp:cNvSpPr/>
      </dsp:nvSpPr>
      <dsp:spPr>
        <a:xfrm>
          <a:off x="3386235" y="1067447"/>
          <a:ext cx="1440703" cy="118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Only C# - No C++, F# or Visual Basic</a:t>
          </a:r>
        </a:p>
      </dsp:txBody>
      <dsp:txXfrm>
        <a:off x="3386235" y="1067447"/>
        <a:ext cx="1440703" cy="1188580"/>
      </dsp:txXfrm>
    </dsp:sp>
    <dsp:sp modelId="{A842C87E-56F8-448A-8B92-B0C6ADD4D9CB}">
      <dsp:nvSpPr>
        <dsp:cNvPr id="0" name=""/>
        <dsp:cNvSpPr/>
      </dsp:nvSpPr>
      <dsp:spPr>
        <a:xfrm>
          <a:off x="3386235" y="2305503"/>
          <a:ext cx="1440703" cy="625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F# via Blazor Hybrid</a:t>
          </a:r>
        </a:p>
      </dsp:txBody>
      <dsp:txXfrm>
        <a:off x="3386235" y="2305503"/>
        <a:ext cx="1440703" cy="625103"/>
      </dsp:txXfrm>
    </dsp:sp>
    <dsp:sp modelId="{8A3A1747-7AB6-4024-80CA-15C22857A646}">
      <dsp:nvSpPr>
        <dsp:cNvPr id="0" name=""/>
        <dsp:cNvSpPr/>
      </dsp:nvSpPr>
      <dsp:spPr>
        <a:xfrm>
          <a:off x="5079061" y="456829"/>
          <a:ext cx="504246" cy="5042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062C4-9B0A-450E-86CF-9A3CB3588FAA}">
      <dsp:nvSpPr>
        <dsp:cNvPr id="0" name=""/>
        <dsp:cNvSpPr/>
      </dsp:nvSpPr>
      <dsp:spPr>
        <a:xfrm>
          <a:off x="5079061" y="1067447"/>
          <a:ext cx="1440703" cy="118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Windows support is there but iOS/Android are top priorities</a:t>
          </a:r>
        </a:p>
      </dsp:txBody>
      <dsp:txXfrm>
        <a:off x="5079061" y="1067447"/>
        <a:ext cx="1440703" cy="1188580"/>
      </dsp:txXfrm>
    </dsp:sp>
    <dsp:sp modelId="{BA01EB4D-3719-44E4-AC5F-A836AA868C44}">
      <dsp:nvSpPr>
        <dsp:cNvPr id="0" name=""/>
        <dsp:cNvSpPr/>
      </dsp:nvSpPr>
      <dsp:spPr>
        <a:xfrm>
          <a:off x="5079061" y="2305503"/>
          <a:ext cx="1440703" cy="625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WinUI if Windows is your primary target</a:t>
          </a:r>
        </a:p>
      </dsp:txBody>
      <dsp:txXfrm>
        <a:off x="5079061" y="2305503"/>
        <a:ext cx="1440703" cy="625103"/>
      </dsp:txXfrm>
    </dsp:sp>
    <dsp:sp modelId="{CDF7114C-F3CC-4056-A364-EDD077137BBD}">
      <dsp:nvSpPr>
        <dsp:cNvPr id="0" name=""/>
        <dsp:cNvSpPr/>
      </dsp:nvSpPr>
      <dsp:spPr>
        <a:xfrm>
          <a:off x="6771887" y="456829"/>
          <a:ext cx="504246" cy="5042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91BB-BB12-4408-A86B-EB2D4FFCF73C}">
      <dsp:nvSpPr>
        <dsp:cNvPr id="0" name=""/>
        <dsp:cNvSpPr/>
      </dsp:nvSpPr>
      <dsp:spPr>
        <a:xfrm>
          <a:off x="6771887" y="1067447"/>
          <a:ext cx="1440703" cy="118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Some limitations on UI customization</a:t>
          </a:r>
        </a:p>
      </dsp:txBody>
      <dsp:txXfrm>
        <a:off x="6771887" y="1067447"/>
        <a:ext cx="1440703" cy="1188580"/>
      </dsp:txXfrm>
    </dsp:sp>
    <dsp:sp modelId="{F6EF4B51-7179-463E-95D7-5256E5831987}">
      <dsp:nvSpPr>
        <dsp:cNvPr id="0" name=""/>
        <dsp:cNvSpPr/>
      </dsp:nvSpPr>
      <dsp:spPr>
        <a:xfrm>
          <a:off x="6771887" y="2305503"/>
          <a:ext cx="1440703" cy="625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Not all controls (Button) have Control Templates to customize</a:t>
          </a:r>
        </a:p>
      </dsp:txBody>
      <dsp:txXfrm>
        <a:off x="6771887" y="2305503"/>
        <a:ext cx="1440703" cy="625103"/>
      </dsp:txXfrm>
    </dsp:sp>
    <dsp:sp modelId="{4B2B0B03-3B64-4E49-B86C-606D8B2E8B78}">
      <dsp:nvSpPr>
        <dsp:cNvPr id="0" name=""/>
        <dsp:cNvSpPr/>
      </dsp:nvSpPr>
      <dsp:spPr>
        <a:xfrm>
          <a:off x="8464713" y="456829"/>
          <a:ext cx="504246" cy="50424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273DE-C70E-479A-92D1-3C0F1861071E}">
      <dsp:nvSpPr>
        <dsp:cNvPr id="0" name=""/>
        <dsp:cNvSpPr/>
      </dsp:nvSpPr>
      <dsp:spPr>
        <a:xfrm>
          <a:off x="8464713" y="1067447"/>
          <a:ext cx="1440703" cy="118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Performance – Slower than native apps</a:t>
          </a:r>
        </a:p>
      </dsp:txBody>
      <dsp:txXfrm>
        <a:off x="8464713" y="1067447"/>
        <a:ext cx="1440703" cy="1188580"/>
      </dsp:txXfrm>
    </dsp:sp>
    <dsp:sp modelId="{BCAC2DA5-E6CC-48AE-884E-9172AF390F11}">
      <dsp:nvSpPr>
        <dsp:cNvPr id="0" name=""/>
        <dsp:cNvSpPr/>
      </dsp:nvSpPr>
      <dsp:spPr>
        <a:xfrm>
          <a:off x="8464713" y="2305503"/>
          <a:ext cx="1440703" cy="625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63C70-BF8F-A44B-81F0-18F7E050F8C8}">
      <dsp:nvSpPr>
        <dsp:cNvPr id="0" name=""/>
        <dsp:cNvSpPr/>
      </dsp:nvSpPr>
      <dsp:spPr>
        <a:xfrm>
          <a:off x="0" y="57348"/>
          <a:ext cx="990599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 official support for VB or F#</a:t>
          </a:r>
        </a:p>
      </dsp:txBody>
      <dsp:txXfrm>
        <a:off x="30442" y="87790"/>
        <a:ext cx="9845114" cy="562726"/>
      </dsp:txXfrm>
    </dsp:sp>
    <dsp:sp modelId="{E2921785-88BB-E14E-9803-8D30302B7423}">
      <dsp:nvSpPr>
        <dsp:cNvPr id="0" name=""/>
        <dsp:cNvSpPr/>
      </dsp:nvSpPr>
      <dsp:spPr>
        <a:xfrm>
          <a:off x="0" y="755838"/>
          <a:ext cx="990599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Third-Party solution</a:t>
          </a:r>
        </a:p>
      </dsp:txBody>
      <dsp:txXfrm>
        <a:off x="30442" y="786280"/>
        <a:ext cx="9845114" cy="562726"/>
      </dsp:txXfrm>
    </dsp:sp>
    <dsp:sp modelId="{91E9D20B-317F-054E-B738-CD750FEBC277}">
      <dsp:nvSpPr>
        <dsp:cNvPr id="0" name=""/>
        <dsp:cNvSpPr/>
      </dsp:nvSpPr>
      <dsp:spPr>
        <a:xfrm>
          <a:off x="0" y="1454328"/>
          <a:ext cx="990599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Pay for Advanced Support from Engineering</a:t>
          </a:r>
        </a:p>
      </dsp:txBody>
      <dsp:txXfrm>
        <a:off x="30442" y="1484770"/>
        <a:ext cx="9845114" cy="562726"/>
      </dsp:txXfrm>
    </dsp:sp>
    <dsp:sp modelId="{932A6902-7E01-8F4C-91B8-312713E62B0A}">
      <dsp:nvSpPr>
        <dsp:cNvPr id="0" name=""/>
        <dsp:cNvSpPr/>
      </dsp:nvSpPr>
      <dsp:spPr>
        <a:xfrm>
          <a:off x="0" y="2152818"/>
          <a:ext cx="990599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 XAML designer (use Hot Reload)</a:t>
          </a:r>
        </a:p>
      </dsp:txBody>
      <dsp:txXfrm>
        <a:off x="30442" y="2183260"/>
        <a:ext cx="9845114" cy="562726"/>
      </dsp:txXfrm>
    </dsp:sp>
    <dsp:sp modelId="{64DD5515-87B9-AA4A-8B6E-1086D1B81281}">
      <dsp:nvSpPr>
        <dsp:cNvPr id="0" name=""/>
        <dsp:cNvSpPr/>
      </dsp:nvSpPr>
      <dsp:spPr>
        <a:xfrm>
          <a:off x="0" y="2851308"/>
          <a:ext cx="990599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Some platform-specific code required for native features</a:t>
          </a:r>
        </a:p>
      </dsp:txBody>
      <dsp:txXfrm>
        <a:off x="30442" y="2881750"/>
        <a:ext cx="9845114" cy="562726"/>
      </dsp:txXfrm>
    </dsp:sp>
    <dsp:sp modelId="{3FDF7729-6402-C54A-A344-C0058AC95CD2}">
      <dsp:nvSpPr>
        <dsp:cNvPr id="0" name=""/>
        <dsp:cNvSpPr/>
      </dsp:nvSpPr>
      <dsp:spPr>
        <a:xfrm>
          <a:off x="0" y="3549798"/>
          <a:ext cx="990599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Not as performant as native apps</a:t>
          </a:r>
        </a:p>
      </dsp:txBody>
      <dsp:txXfrm>
        <a:off x="30442" y="3580240"/>
        <a:ext cx="9845114" cy="562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9A047-9B11-3B46-A00B-36158C30E9A8}">
      <dsp:nvSpPr>
        <dsp:cNvPr id="0" name=""/>
        <dsp:cNvSpPr/>
      </dsp:nvSpPr>
      <dsp:spPr>
        <a:xfrm>
          <a:off x="3385" y="502144"/>
          <a:ext cx="1833190" cy="10999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Programming Language</a:t>
          </a:r>
        </a:p>
      </dsp:txBody>
      <dsp:txXfrm>
        <a:off x="3385" y="502144"/>
        <a:ext cx="1833190" cy="1099914"/>
      </dsp:txXfrm>
    </dsp:sp>
    <dsp:sp modelId="{03B89BB3-AFB8-F042-8A85-4A7EB1542AC7}">
      <dsp:nvSpPr>
        <dsp:cNvPr id="0" name=""/>
        <dsp:cNvSpPr/>
      </dsp:nvSpPr>
      <dsp:spPr>
        <a:xfrm>
          <a:off x="2019895" y="502144"/>
          <a:ext cx="1833190" cy="1099914"/>
        </a:xfrm>
        <a:prstGeom prst="rect">
          <a:avLst/>
        </a:prstGeom>
        <a:solidFill>
          <a:schemeClr val="accent5">
            <a:hueOff val="-75107"/>
            <a:satOff val="-2011"/>
            <a:lumOff val="-69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UI Framework</a:t>
          </a:r>
        </a:p>
      </dsp:txBody>
      <dsp:txXfrm>
        <a:off x="2019895" y="502144"/>
        <a:ext cx="1833190" cy="1099914"/>
      </dsp:txXfrm>
    </dsp:sp>
    <dsp:sp modelId="{B09A2B81-0629-FB42-826E-580C12D3D9C8}">
      <dsp:nvSpPr>
        <dsp:cNvPr id="0" name=""/>
        <dsp:cNvSpPr/>
      </dsp:nvSpPr>
      <dsp:spPr>
        <a:xfrm>
          <a:off x="4036404" y="502144"/>
          <a:ext cx="1833190" cy="1099914"/>
        </a:xfrm>
        <a:prstGeom prst="rect">
          <a:avLst/>
        </a:prstGeom>
        <a:solidFill>
          <a:schemeClr val="accent5">
            <a:hueOff val="-150214"/>
            <a:satOff val="-4021"/>
            <a:lumOff val="-139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Drag &amp; Drop Designer</a:t>
          </a:r>
        </a:p>
      </dsp:txBody>
      <dsp:txXfrm>
        <a:off x="4036404" y="502144"/>
        <a:ext cx="1833190" cy="1099914"/>
      </dsp:txXfrm>
    </dsp:sp>
    <dsp:sp modelId="{C249FF85-2735-724E-B6F3-9618599842CD}">
      <dsp:nvSpPr>
        <dsp:cNvPr id="0" name=""/>
        <dsp:cNvSpPr/>
      </dsp:nvSpPr>
      <dsp:spPr>
        <a:xfrm>
          <a:off x="6052914" y="502144"/>
          <a:ext cx="1833190" cy="1099914"/>
        </a:xfrm>
        <a:prstGeom prst="rect">
          <a:avLst/>
        </a:prstGeom>
        <a:solidFill>
          <a:schemeClr val="accent5">
            <a:hueOff val="-225322"/>
            <a:satOff val="-6032"/>
            <a:lumOff val="-20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UI Design Language</a:t>
          </a:r>
        </a:p>
      </dsp:txBody>
      <dsp:txXfrm>
        <a:off x="6052914" y="502144"/>
        <a:ext cx="1833190" cy="1099914"/>
      </dsp:txXfrm>
    </dsp:sp>
    <dsp:sp modelId="{F315CE9C-AA0A-7C41-815D-81EF58D3139D}">
      <dsp:nvSpPr>
        <dsp:cNvPr id="0" name=""/>
        <dsp:cNvSpPr/>
      </dsp:nvSpPr>
      <dsp:spPr>
        <a:xfrm>
          <a:off x="8069423" y="502144"/>
          <a:ext cx="1833190" cy="1099914"/>
        </a:xfrm>
        <a:prstGeom prst="rect">
          <a:avLst/>
        </a:prstGeom>
        <a:solidFill>
          <a:schemeClr val="accent5">
            <a:hueOff val="-300429"/>
            <a:satOff val="-8042"/>
            <a:lumOff val="-27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.NET Support</a:t>
          </a:r>
        </a:p>
      </dsp:txBody>
      <dsp:txXfrm>
        <a:off x="8069423" y="502144"/>
        <a:ext cx="1833190" cy="1099914"/>
      </dsp:txXfrm>
    </dsp:sp>
    <dsp:sp modelId="{A35763BA-481C-944B-A4DC-C00D2E068AB3}">
      <dsp:nvSpPr>
        <dsp:cNvPr id="0" name=""/>
        <dsp:cNvSpPr/>
      </dsp:nvSpPr>
      <dsp:spPr>
        <a:xfrm>
          <a:off x="3385" y="1785377"/>
          <a:ext cx="1833190" cy="1099914"/>
        </a:xfrm>
        <a:prstGeom prst="rect">
          <a:avLst/>
        </a:prstGeom>
        <a:solidFill>
          <a:schemeClr val="accent5">
            <a:hueOff val="-375536"/>
            <a:satOff val="-10053"/>
            <a:lumOff val="-348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Legacy Windows Support</a:t>
          </a:r>
        </a:p>
      </dsp:txBody>
      <dsp:txXfrm>
        <a:off x="3385" y="1785377"/>
        <a:ext cx="1833190" cy="1099914"/>
      </dsp:txXfrm>
    </dsp:sp>
    <dsp:sp modelId="{8DA68357-46BC-AE4F-9374-CA836390E78F}">
      <dsp:nvSpPr>
        <dsp:cNvPr id="0" name=""/>
        <dsp:cNvSpPr/>
      </dsp:nvSpPr>
      <dsp:spPr>
        <a:xfrm>
          <a:off x="2019895" y="1785377"/>
          <a:ext cx="1833190" cy="1099914"/>
        </a:xfrm>
        <a:prstGeom prst="rect">
          <a:avLst/>
        </a:prstGeom>
        <a:solidFill>
          <a:schemeClr val="accent5">
            <a:hueOff val="-450643"/>
            <a:satOff val="-12063"/>
            <a:lumOff val="-41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Touch Support</a:t>
          </a:r>
        </a:p>
      </dsp:txBody>
      <dsp:txXfrm>
        <a:off x="2019895" y="1785377"/>
        <a:ext cx="1833190" cy="1099914"/>
      </dsp:txXfrm>
    </dsp:sp>
    <dsp:sp modelId="{55F578D2-5A41-EF43-AF06-C9D86ABB14CA}">
      <dsp:nvSpPr>
        <dsp:cNvPr id="0" name=""/>
        <dsp:cNvSpPr/>
      </dsp:nvSpPr>
      <dsp:spPr>
        <a:xfrm>
          <a:off x="4036404" y="1785377"/>
          <a:ext cx="1833190" cy="1099914"/>
        </a:xfrm>
        <a:prstGeom prst="rect">
          <a:avLst/>
        </a:prstGeom>
        <a:solidFill>
          <a:schemeClr val="accent5">
            <a:hueOff val="-525751"/>
            <a:satOff val="-14074"/>
            <a:lumOff val="-4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Cross Platform Options</a:t>
          </a:r>
        </a:p>
      </dsp:txBody>
      <dsp:txXfrm>
        <a:off x="4036404" y="1785377"/>
        <a:ext cx="1833190" cy="1099914"/>
      </dsp:txXfrm>
    </dsp:sp>
    <dsp:sp modelId="{DCE4045B-7F88-E240-BA18-638B5C0D8181}">
      <dsp:nvSpPr>
        <dsp:cNvPr id="0" name=""/>
        <dsp:cNvSpPr/>
      </dsp:nvSpPr>
      <dsp:spPr>
        <a:xfrm>
          <a:off x="6052914" y="1785377"/>
          <a:ext cx="1833190" cy="1099914"/>
        </a:xfrm>
        <a:prstGeom prst="rect">
          <a:avLst/>
        </a:prstGeom>
        <a:solidFill>
          <a:schemeClr val="accent5">
            <a:hueOff val="-600858"/>
            <a:satOff val="-16084"/>
            <a:lumOff val="-558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Long Term Support Options</a:t>
          </a:r>
        </a:p>
      </dsp:txBody>
      <dsp:txXfrm>
        <a:off x="6052914" y="1785377"/>
        <a:ext cx="1833190" cy="1099914"/>
      </dsp:txXfrm>
    </dsp:sp>
    <dsp:sp modelId="{15F2AA97-4E73-1B47-90B6-DADA6C85ACCC}">
      <dsp:nvSpPr>
        <dsp:cNvPr id="0" name=""/>
        <dsp:cNvSpPr/>
      </dsp:nvSpPr>
      <dsp:spPr>
        <a:xfrm>
          <a:off x="8069423" y="1785377"/>
          <a:ext cx="1833190" cy="1099914"/>
        </a:xfrm>
        <a:prstGeom prst="rect">
          <a:avLst/>
        </a:prstGeom>
        <a:solidFill>
          <a:schemeClr val="accent5">
            <a:hueOff val="-675965"/>
            <a:satOff val="-18095"/>
            <a:lumOff val="-62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Current Features and Public Roadmap</a:t>
          </a:r>
        </a:p>
      </dsp:txBody>
      <dsp:txXfrm>
        <a:off x="8069423" y="1785377"/>
        <a:ext cx="1833190" cy="10999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94E29-D936-4428-8AA5-9ACA90D69541}">
      <dsp:nvSpPr>
        <dsp:cNvPr id="0" name=""/>
        <dsp:cNvSpPr/>
      </dsp:nvSpPr>
      <dsp:spPr>
        <a:xfrm>
          <a:off x="1991015" y="6217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17A1C-3982-4F58-82FB-1931E92D5619}">
      <dsp:nvSpPr>
        <dsp:cNvPr id="0" name=""/>
        <dsp:cNvSpPr/>
      </dsp:nvSpPr>
      <dsp:spPr>
        <a:xfrm>
          <a:off x="2422453" y="43765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888C9-6D14-42D1-96E8-95B99A98DF9A}">
      <dsp:nvSpPr>
        <dsp:cNvPr id="0" name=""/>
        <dsp:cNvSpPr/>
      </dsp:nvSpPr>
      <dsp:spPr>
        <a:xfrm>
          <a:off x="1343859" y="266121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Thank you!</a:t>
          </a:r>
        </a:p>
      </dsp:txBody>
      <dsp:txXfrm>
        <a:off x="1343859" y="2661218"/>
        <a:ext cx="3318750" cy="720000"/>
      </dsp:txXfrm>
    </dsp:sp>
    <dsp:sp modelId="{4BC40514-F374-4C01-9B92-8ACAF9CE307D}">
      <dsp:nvSpPr>
        <dsp:cNvPr id="0" name=""/>
        <dsp:cNvSpPr/>
      </dsp:nvSpPr>
      <dsp:spPr>
        <a:xfrm>
          <a:off x="5890546" y="6217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ACA4B-7AF1-4AEF-AECE-75033EF68F92}">
      <dsp:nvSpPr>
        <dsp:cNvPr id="0" name=""/>
        <dsp:cNvSpPr/>
      </dsp:nvSpPr>
      <dsp:spPr>
        <a:xfrm>
          <a:off x="6321984" y="43765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490EA-821D-44B3-A20D-6E96D68A263E}">
      <dsp:nvSpPr>
        <dsp:cNvPr id="0" name=""/>
        <dsp:cNvSpPr/>
      </dsp:nvSpPr>
      <dsp:spPr>
        <a:xfrm>
          <a:off x="5243390" y="266121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Contact: </a:t>
          </a:r>
          <a:r>
            <a:rPr lang="en-US" sz="1800" kern="1200">
              <a:hlinkClick xmlns:r="http://schemas.openxmlformats.org/officeDocument/2006/relationships" r:id="rId5"/>
            </a:rPr>
            <a:t>alvin@alvinashcraft.com</a:t>
          </a:r>
          <a:r>
            <a:rPr lang="en-US" sz="1800" kern="1200"/>
            <a:t> </a:t>
          </a:r>
        </a:p>
      </dsp:txBody>
      <dsp:txXfrm>
        <a:off x="5243390" y="2661218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indowsAppSDK/blob/main/docs/roadmap.m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ommunitytoolkit/maui/markup/marku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valoniaui.net/" TargetMode="External"/><Relationship Id="rId3" Type="http://schemas.openxmlformats.org/officeDocument/2006/relationships/image" Target="../media/image27.png"/><Relationship Id="rId7" Type="http://schemas.openxmlformats.org/officeDocument/2006/relationships/hyperlink" Target="https://platform.uno/docs/articles/intro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windows/apps/get-started/" TargetMode="External"/><Relationship Id="rId5" Type="http://schemas.openxmlformats.org/officeDocument/2006/relationships/hyperlink" Target="https://learn.microsoft.com/windows/apps/get-started/dev-options" TargetMode="External"/><Relationship Id="rId10" Type="http://schemas.openxmlformats.org/officeDocument/2006/relationships/hyperlink" Target="https://about.me/alvinashcraft" TargetMode="External"/><Relationship Id="rId4" Type="http://schemas.openxmlformats.org/officeDocument/2006/relationships/image" Target="../media/image28.svg"/><Relationship Id="rId9" Type="http://schemas.openxmlformats.org/officeDocument/2006/relationships/hyperlink" Target="https://www.amazon.com/stores/author/B08WLD35BX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bash.com/" TargetMode="External"/><Relationship Id="rId2" Type="http://schemas.openxmlformats.org/officeDocument/2006/relationships/hyperlink" Target="http://www.alvinashcraft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h_UDQnboRw?si=vO9IUCn05qW_w8P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tnet/winforms/blob/main/docs/roadmap.m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wpf/blob/main/roadmap.m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D12B8-0E4C-F9B4-28A6-547F52195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965199"/>
            <a:ext cx="6075552" cy="4918075"/>
          </a:xfrm>
        </p:spPr>
        <p:txBody>
          <a:bodyPr anchor="ctr">
            <a:normAutofit/>
          </a:bodyPr>
          <a:lstStyle/>
          <a:p>
            <a:pPr algn="r"/>
            <a:r>
              <a:rPr lang="en-US" sz="5400" b="1" i="0">
                <a:effectLst/>
                <a:latin typeface="inherit"/>
              </a:rPr>
              <a:t>Building a native application for Windows</a:t>
            </a: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F16FF-AA50-F997-D608-B13EBC02C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121" y="965199"/>
            <a:ext cx="2950765" cy="4918075"/>
          </a:xfrm>
        </p:spPr>
        <p:txBody>
          <a:bodyPr anchor="ctr">
            <a:normAutofit/>
          </a:bodyPr>
          <a:lstStyle/>
          <a:p>
            <a:pPr algn="l"/>
            <a:r>
              <a:rPr lang="en-US" b="1" i="0" dirty="0">
                <a:effectLst/>
                <a:latin typeface="inherit"/>
              </a:rPr>
              <a:t>Which UI framework should you choose?</a:t>
            </a:r>
            <a:endParaRPr lang="en-US" b="1" i="0">
              <a:effectLst/>
              <a:latin typeface="inherit"/>
            </a:endParaRPr>
          </a:p>
          <a:p>
            <a:pPr algn="l"/>
            <a:endParaRPr lang="en-US" b="1">
              <a:effectLst/>
              <a:latin typeface="inherit"/>
            </a:endParaRPr>
          </a:p>
          <a:p>
            <a:pPr algn="l"/>
            <a:r>
              <a:rPr lang="en-US" b="1" dirty="0">
                <a:effectLst/>
                <a:latin typeface="inherit"/>
              </a:rPr>
              <a:t>Alvin Ashcraft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69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8960-18F2-89BD-44F2-7F5C01A7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n-US" dirty="0"/>
              <a:t>UWP Drawbacks</a:t>
            </a:r>
          </a:p>
        </p:txBody>
      </p:sp>
      <p:pic>
        <p:nvPicPr>
          <p:cNvPr id="5" name="Picture 4" descr="3D box skeletons">
            <a:extLst>
              <a:ext uri="{FF2B5EF4-FFF2-40B4-BE49-F238E27FC236}">
                <a16:creationId xmlns:a16="http://schemas.microsoft.com/office/drawing/2014/main" id="{0F8CED72-5C1A-E715-D884-81F80A9D82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83" r="31350" b="-1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651B2-AFBF-1C4C-528A-869342AA2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No more feature updates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Bug fixes and security updates only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No new features for WinUI 2.x either</a:t>
            </a:r>
          </a:p>
          <a:p>
            <a:pPr>
              <a:lnSpc>
                <a:spcPct val="90000"/>
              </a:lnSpc>
            </a:pPr>
            <a:r>
              <a:rPr lang="en-US" sz="1700"/>
              <a:t>.NET Native means no modern .NET features or optimizations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No C# 8 or later features</a:t>
            </a:r>
          </a:p>
          <a:p>
            <a:pPr>
              <a:lnSpc>
                <a:spcPct val="90000"/>
              </a:lnSpc>
            </a:pPr>
            <a:r>
              <a:rPr lang="en-US" sz="1700"/>
              <a:t>No Fluent UI updates (Windows 10 UX)</a:t>
            </a:r>
          </a:p>
          <a:p>
            <a:pPr>
              <a:lnSpc>
                <a:spcPct val="90000"/>
              </a:lnSpc>
            </a:pPr>
            <a:r>
              <a:rPr lang="en-US" sz="1700"/>
              <a:t>Unknown Support Lifetime</a:t>
            </a:r>
          </a:p>
          <a:p>
            <a:pPr>
              <a:lnSpc>
                <a:spcPct val="90000"/>
              </a:lnSpc>
            </a:pPr>
            <a:r>
              <a:rPr lang="en-US" sz="1700"/>
              <a:t>.NET Standard libraries – Uncertainty</a:t>
            </a:r>
          </a:p>
          <a:p>
            <a:pPr>
              <a:lnSpc>
                <a:spcPct val="90000"/>
              </a:lnSpc>
            </a:pPr>
            <a:r>
              <a:rPr lang="en-US" sz="1700"/>
              <a:t>Tied to Windows SDK versions</a:t>
            </a:r>
          </a:p>
        </p:txBody>
      </p:sp>
    </p:spTree>
    <p:extLst>
      <p:ext uri="{BB962C8B-B14F-4D97-AF65-F5344CB8AC3E}">
        <p14:creationId xmlns:p14="http://schemas.microsoft.com/office/powerpoint/2010/main" val="2777157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83DA-FFB1-DF62-BE6C-B9229879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400"/>
              <a:t>WinUI 3 &amp; Windows App SDK Advantages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F6C8-18CA-BB47-37A6-9547E194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Windows 11 Fluent Design UX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Features and controls of UWP without coupling to Windows SDK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Frequent Windows App SDK updates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1.2 - 1.4 – XAML Islands, Theming, Notifications, AppWindow &amp; MediaPlatyerElement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V 1.5 (Preview) – Maps control and layout improvements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Roadmap: </a:t>
            </a:r>
            <a:r>
              <a:rPr lang="en-US" sz="1500">
                <a:solidFill>
                  <a:schemeClr val="tx1"/>
                </a:solidFill>
                <a:hlinkClick r:id="rId3"/>
              </a:rPr>
              <a:t>https://github.com/microsoft/WindowsAppSDK/blob/main/docs/roadmap.md</a:t>
            </a:r>
            <a:r>
              <a:rPr lang="en-US" sz="150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Rich data binding with MVVM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Great for Touch and Pen input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Upgrade from UWP with the .NET Upgrade Assistant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Positioned as top choice for ISVs to build native Windows apps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Windows File Explorer, Apple Music &amp; Adobe Fresco</a:t>
            </a:r>
          </a:p>
        </p:txBody>
      </p:sp>
    </p:spTree>
    <p:extLst>
      <p:ext uri="{BB962C8B-B14F-4D97-AF65-F5344CB8AC3E}">
        <p14:creationId xmlns:p14="http://schemas.microsoft.com/office/powerpoint/2010/main" val="308202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8865-8C63-9787-E33D-4676D31B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WinUI 3 &amp; Windows App SDK Drawbacks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E92D98-4790-F6F7-FFBA-59FB29BCD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312219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779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7AFE-0D34-2DB9-C526-BEFE5F60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400"/>
              <a:t>.NET MAUI Advantages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725F9-79A8-539C-D656-7E2DA149A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Cross-Platform (Windows, Android, iOS, macOS, Tizen)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No Linux support (see Uno Platform)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Xplat with Platform-Specific Implementations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Libraries abstract some platform features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Change Appearance by Platform (</a:t>
            </a:r>
            <a:r>
              <a:rPr lang="en-US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OnPlatform</a:t>
            </a:r>
            <a:r>
              <a:rPr lang="en-US" sz="1500">
                <a:solidFill>
                  <a:schemeClr val="tx1"/>
                </a:solidFill>
              </a:rPr>
              <a:t> Markup Extension)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Easy to Learn for XAML developers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Xamarin Migration available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MVVM Pattern with Rich Data Binding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Create UI in C# with .NET MAUI Community Toolkit &amp; </a:t>
            </a:r>
            <a:r>
              <a:rPr lang="en-US" sz="1500">
                <a:solidFill>
                  <a:schemeClr val="tx1"/>
                </a:solidFill>
                <a:hlinkClick r:id="rId3"/>
              </a:rPr>
              <a:t>C# Markup</a:t>
            </a:r>
            <a:endParaRPr lang="en-US" sz="150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MVU Pattern (Model-View-Update) – Similar to Flutter development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Uses WinUI 3 for Windows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Web developers can use Blazor Hybrid to build for mobile</a:t>
            </a:r>
          </a:p>
          <a:p>
            <a:pPr>
              <a:lnSpc>
                <a:spcPct val="90000"/>
              </a:lnSpc>
            </a:pPr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02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6FC5-0CE2-E2CE-BF1B-6F008F4D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.NET MAUI Drawbacks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C78F93-E5D2-9C73-9867-F7FA52D4E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592772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557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ADFD-C297-AFD0-D9FC-3A425DE7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81878"/>
          </a:xfrm>
        </p:spPr>
        <p:txBody>
          <a:bodyPr/>
          <a:lstStyle/>
          <a:p>
            <a:r>
              <a:rPr lang="en-US" dirty="0"/>
              <a:t>Uno Platform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EBBBA-3E6D-63D1-1EE5-98FEB4983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50505"/>
            <a:ext cx="9905998" cy="4840356"/>
          </a:xfrm>
        </p:spPr>
        <p:txBody>
          <a:bodyPr/>
          <a:lstStyle/>
          <a:p>
            <a:r>
              <a:rPr lang="en-US" dirty="0"/>
              <a:t>Cross-Platform (Windows, Android, iOS, macOS, Web, Linux, Tizen)</a:t>
            </a:r>
          </a:p>
          <a:p>
            <a:pPr lvl="1"/>
            <a:r>
              <a:rPr lang="en-US" dirty="0"/>
              <a:t>Ability to write platform-specific implementations</a:t>
            </a:r>
          </a:p>
          <a:p>
            <a:r>
              <a:rPr lang="en-US" dirty="0"/>
              <a:t>Windows platform apps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Skia.WPF</a:t>
            </a:r>
            <a:r>
              <a:rPr lang="en-US" dirty="0"/>
              <a:t> to run on Windows 7 and later</a:t>
            </a:r>
          </a:p>
          <a:p>
            <a:pPr lvl="1"/>
            <a:r>
              <a:rPr lang="en-US" dirty="0"/>
              <a:t>Use WinUI &amp; Windows App SDK to run on Windows 10 (v19041) and later</a:t>
            </a:r>
          </a:p>
          <a:p>
            <a:r>
              <a:rPr lang="en-US" dirty="0"/>
              <a:t>WinUI Uno apps nearly identical to native WinUI apps</a:t>
            </a:r>
          </a:p>
          <a:p>
            <a:pPr lvl="1"/>
            <a:r>
              <a:rPr lang="en-US" dirty="0"/>
              <a:t>Copy/Paste simple projects and run </a:t>
            </a:r>
            <a:r>
              <a:rPr lang="en-US" dirty="0" err="1"/>
              <a:t>Xplat</a:t>
            </a:r>
            <a:endParaRPr lang="en-US" dirty="0"/>
          </a:p>
          <a:p>
            <a:r>
              <a:rPr lang="en-US" dirty="0"/>
              <a:t>Supports C# Markup and MVU </a:t>
            </a:r>
            <a:r>
              <a:rPr lang="en-US" i="1" dirty="0"/>
              <a:t>OR</a:t>
            </a:r>
            <a:r>
              <a:rPr lang="en-US" dirty="0"/>
              <a:t> XAML and MVVM</a:t>
            </a:r>
          </a:p>
          <a:p>
            <a:r>
              <a:rPr lang="en-US" dirty="0"/>
              <a:t>Figma Plugin – Design in Figma and paste into your project</a:t>
            </a:r>
          </a:p>
          <a:p>
            <a:r>
              <a:rPr lang="en-US" dirty="0"/>
              <a:t>Themes support Fluent, Material and Cupertino design</a:t>
            </a:r>
          </a:p>
          <a:p>
            <a:r>
              <a:rPr lang="en-US" dirty="0"/>
              <a:t>Develop in Visual Studio, VS Code, or JetBrains Rider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874DB-D58B-A424-F95E-C08C3B46B231}"/>
              </a:ext>
            </a:extLst>
          </p:cNvPr>
          <p:cNvSpPr txBox="1"/>
          <p:nvPr/>
        </p:nvSpPr>
        <p:spPr>
          <a:xfrm>
            <a:off x="9477632" y="4771072"/>
            <a:ext cx="2281702" cy="1477328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endParaRPr lang="en-US" dirty="0"/>
          </a:p>
          <a:p>
            <a:r>
              <a:rPr lang="en-US" dirty="0"/>
              <a:t>Avalonia UI is a similar solution but with WPF XAML syntax.</a:t>
            </a:r>
          </a:p>
        </p:txBody>
      </p:sp>
    </p:spTree>
    <p:extLst>
      <p:ext uri="{BB962C8B-B14F-4D97-AF65-F5344CB8AC3E}">
        <p14:creationId xmlns:p14="http://schemas.microsoft.com/office/powerpoint/2010/main" val="4027254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C8E2-F1C0-4644-5DE1-DB522517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9504"/>
          </a:xfrm>
        </p:spPr>
        <p:txBody>
          <a:bodyPr/>
          <a:lstStyle/>
          <a:p>
            <a:r>
              <a:rPr lang="en-US" dirty="0"/>
              <a:t>Uno Platform Drawbacks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D8CB2D-05A4-1426-7472-4060A98A72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1560443"/>
          <a:ext cx="9905998" cy="423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17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7B8-90D9-5D5F-6F9D-07C99248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Choosing a Framework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DE9FB5-B00D-AF60-9E19-D71683EEA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249989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3120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41A6-B89B-780B-BD5B-FFF22730F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137" y="609600"/>
            <a:ext cx="6132446" cy="1905000"/>
          </a:xfrm>
        </p:spPr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872BCD62-A86F-2349-369E-5277280A8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0740" y="1621292"/>
            <a:ext cx="3416888" cy="34168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5A61FD-7C06-264D-B854-01B9D3E8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138" y="2666999"/>
            <a:ext cx="6271591" cy="339587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Windows App Development – Options &amp; Features: </a:t>
            </a:r>
            <a:r>
              <a:rPr lang="en-US" sz="1700">
                <a:hlinkClick r:id="rId5"/>
              </a:rPr>
              <a:t>https://learn.microsoft.com/windows/apps/get-started/dev-options</a:t>
            </a:r>
            <a:r>
              <a:rPr lang="en-US" sz="1700"/>
              <a:t> </a:t>
            </a:r>
          </a:p>
          <a:p>
            <a:pPr>
              <a:lnSpc>
                <a:spcPct val="90000"/>
              </a:lnSpc>
            </a:pPr>
            <a:r>
              <a:rPr lang="en-US" sz="1700"/>
              <a:t>Overview of Windows Development Options: </a:t>
            </a:r>
            <a:r>
              <a:rPr lang="en-US" sz="1700">
                <a:hlinkClick r:id="rId6"/>
              </a:rPr>
              <a:t>https://learn.microsoft.com/windows/apps/get-started/</a:t>
            </a:r>
            <a:r>
              <a:rPr lang="en-US" sz="1700"/>
              <a:t> </a:t>
            </a:r>
          </a:p>
          <a:p>
            <a:pPr>
              <a:lnSpc>
                <a:spcPct val="90000"/>
              </a:lnSpc>
            </a:pPr>
            <a:r>
              <a:rPr lang="en-US" sz="1700"/>
              <a:t>Uno Platform Documentation: </a:t>
            </a:r>
            <a:r>
              <a:rPr lang="en-US" sz="1700">
                <a:hlinkClick r:id="rId7"/>
              </a:rPr>
              <a:t>https://platform.uno/docs/articles/intro.html</a:t>
            </a:r>
            <a:r>
              <a:rPr lang="en-US" sz="1700"/>
              <a:t> </a:t>
            </a:r>
          </a:p>
          <a:p>
            <a:pPr>
              <a:lnSpc>
                <a:spcPct val="90000"/>
              </a:lnSpc>
            </a:pPr>
            <a:r>
              <a:rPr lang="en-US" sz="1700"/>
              <a:t>Avalonia Docs: </a:t>
            </a:r>
            <a:r>
              <a:rPr lang="en-US" sz="1700">
                <a:hlinkClick r:id="rId8"/>
              </a:rPr>
              <a:t>https://docs.avaloniaui.net/</a:t>
            </a:r>
            <a:r>
              <a:rPr lang="en-US" sz="1700"/>
              <a:t> </a:t>
            </a:r>
          </a:p>
          <a:p>
            <a:pPr>
              <a:lnSpc>
                <a:spcPct val="90000"/>
              </a:lnSpc>
            </a:pPr>
            <a:r>
              <a:rPr lang="en-US" sz="1700"/>
              <a:t>My Books on Amazon: </a:t>
            </a:r>
            <a:r>
              <a:rPr lang="en-US" sz="1700">
                <a:hlinkClick r:id="rId9"/>
              </a:rPr>
              <a:t>https://www.amazon.com/stores/author/B08WLD35BX</a:t>
            </a:r>
            <a:r>
              <a:rPr lang="en-US" sz="1700"/>
              <a:t> </a:t>
            </a:r>
          </a:p>
          <a:p>
            <a:pPr>
              <a:lnSpc>
                <a:spcPct val="90000"/>
              </a:lnSpc>
            </a:pPr>
            <a:r>
              <a:rPr lang="en-US" sz="1700"/>
              <a:t>About Me with Social Links: </a:t>
            </a:r>
            <a:r>
              <a:rPr lang="en-US" sz="1700">
                <a:hlinkClick r:id="rId10"/>
              </a:rPr>
              <a:t>https://about.me/alvinashcraft</a:t>
            </a:r>
            <a:r>
              <a:rPr lang="en-US" sz="17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682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6A34-E525-2411-9E99-C8751A29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E78F0DF-2431-C859-C124-0972330189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985334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763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C1BC-C691-5526-45B4-C0ACE2B4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8372"/>
            <a:ext cx="9905998" cy="1229711"/>
          </a:xfrm>
        </p:spPr>
        <p:txBody>
          <a:bodyPr/>
          <a:lstStyle/>
          <a:p>
            <a:r>
              <a:rPr lang="en-US" dirty="0"/>
              <a:t>Alvin Ashcraft –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3F51-1D5B-6BF6-D177-1EE847F8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08083"/>
            <a:ext cx="9905998" cy="4729656"/>
          </a:xfrm>
        </p:spPr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SOFTWARE DEVELOPER &amp; ARCHITECT FOR 25+ YEARS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.NET / C# / WPF / ANGULAR / SQL SERVER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MORNING DEW LINK BLOG – </a:t>
            </a:r>
            <a:r>
              <a:rPr lang="en-US" sz="1800" b="0" i="0" u="sng" strike="noStrike" cap="all" dirty="0" err="1">
                <a:solidFill>
                  <a:schemeClr val="accent6"/>
                </a:solidFill>
                <a:effectLst/>
                <a:latin typeface="Tw Cen MT" panose="020B06020201040206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WWW.ALVINASHCRAFT.Co</a:t>
            </a:r>
            <a:r>
              <a:rPr lang="en-US" sz="1800" b="0" i="0" u="sng" strike="noStrike" cap="all" dirty="0" err="1">
                <a:solidFill>
                  <a:schemeClr val="accent6"/>
                </a:solidFill>
                <a:effectLst/>
                <a:latin typeface="Tw Cen MT" panose="020B0602020104020603" pitchFamily="34" charset="77"/>
              </a:rPr>
              <a:t>m</a:t>
            </a:r>
            <a:endParaRPr lang="en-US" b="0" i="0" dirty="0"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DAILY LINKS FOR DEVELOPERS SINCE 2007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AUTHOR OF THREE BOOKS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 -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Packt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 Publishing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LEARN WINUI 3 (1ST &amp; 2ND EDITIONS)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PARALLEL PROGRAMMING AND CONCURRENCY WITH C# 10 AND .NET 6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JOINED MICROSOFT in 2022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 - Sr. Content Developer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CONTENT TEAM &gt; SKILLING ORG &gt; COMMERCE &amp; ECOSYSTEMS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WINDOWS Developer Documentation (WIN32/UWP/WINDOWS APP SDK)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TECHBASH Conference ORGANIZER &amp; TECHBASH FOUNDATION BOARD MEMBER SINCE 2016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cap="all" dirty="0" err="1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TechBash</a:t>
            </a:r>
            <a:r>
              <a:rPr lang="en-US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 2024 – Sept 24-27 – </a:t>
            </a:r>
            <a:r>
              <a:rPr lang="en-US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  <a:hlinkClick r:id="rId3"/>
              </a:rPr>
              <a:t>www.techbash.com</a:t>
            </a:r>
            <a:r>
              <a:rPr lang="en-US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 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3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617B9-3A75-D4FC-90A4-C72C3AE1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4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EAAB-17EC-034F-6AD9-23645AB6C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open sans" panose="020B0606030504020204" pitchFamily="34" charset="0"/>
              </a:rPr>
              <a:t>A </a:t>
            </a:r>
            <a:r>
              <a:rPr lang="en-US">
                <a:effectLst/>
                <a:latin typeface="open sans" panose="020B0606030504020204" pitchFamily="34" charset="0"/>
              </a:rPr>
              <a:t>brief history of Windows development</a:t>
            </a:r>
            <a:endParaRPr lang="en-US" b="0" i="0">
              <a:effectLst/>
              <a:latin typeface="open sans" panose="020B0606030504020204" pitchFamily="34" charset="0"/>
            </a:endParaRPr>
          </a:p>
          <a:p>
            <a:r>
              <a:rPr lang="en-US" b="0" i="0">
                <a:effectLst/>
                <a:latin typeface="open sans" panose="020B0606030504020204" pitchFamily="34" charset="0"/>
              </a:rPr>
              <a:t>Today’s Choices – Pros &amp; Cons</a:t>
            </a:r>
          </a:p>
          <a:p>
            <a:pPr lvl="1"/>
            <a:r>
              <a:rPr lang="en-US" b="0" i="0">
                <a:effectLst/>
                <a:latin typeface="open sans" panose="020B0606030504020204" pitchFamily="34" charset="0"/>
              </a:rPr>
              <a:t>Windows Forms</a:t>
            </a:r>
          </a:p>
          <a:p>
            <a:pPr lvl="1"/>
            <a:r>
              <a:rPr lang="en-US">
                <a:effectLst/>
                <a:latin typeface="open sans" panose="020B0606030504020204" pitchFamily="34" charset="0"/>
              </a:rPr>
              <a:t>WPF</a:t>
            </a:r>
            <a:endParaRPr lang="en-US" b="0" i="0">
              <a:effectLst/>
              <a:latin typeface="open sans" panose="020B0606030504020204" pitchFamily="34" charset="0"/>
            </a:endParaRPr>
          </a:p>
          <a:p>
            <a:pPr lvl="1"/>
            <a:r>
              <a:rPr lang="en-US">
                <a:effectLst/>
                <a:latin typeface="open sans" panose="020B0606030504020204" pitchFamily="34" charset="0"/>
              </a:rPr>
              <a:t>UWP</a:t>
            </a:r>
            <a:endParaRPr lang="en-US" b="0" i="0">
              <a:effectLst/>
              <a:latin typeface="open sans" panose="020B0606030504020204" pitchFamily="34" charset="0"/>
            </a:endParaRPr>
          </a:p>
          <a:p>
            <a:pPr lvl="1"/>
            <a:r>
              <a:rPr lang="en-US" b="0" i="0">
                <a:effectLst/>
                <a:latin typeface="open sans" panose="020B0606030504020204" pitchFamily="34" charset="0"/>
              </a:rPr>
              <a:t>WinUI 3 &amp; Windows App SDK</a:t>
            </a:r>
          </a:p>
          <a:p>
            <a:pPr lvl="1"/>
            <a:r>
              <a:rPr lang="en-US">
                <a:effectLst/>
                <a:latin typeface="open sans" panose="020B0606030504020204" pitchFamily="34" charset="0"/>
              </a:rPr>
              <a:t>.</a:t>
            </a:r>
            <a:r>
              <a:rPr lang="en-US" b="0" i="0">
                <a:effectLst/>
                <a:latin typeface="open sans" panose="020B0606030504020204" pitchFamily="34" charset="0"/>
              </a:rPr>
              <a:t>NET MAUI</a:t>
            </a:r>
          </a:p>
          <a:p>
            <a:pPr lvl="1"/>
            <a:r>
              <a:rPr lang="en-US" b="0" i="0">
                <a:effectLst/>
                <a:latin typeface="open sans" panose="020B0606030504020204" pitchFamily="34" charset="0"/>
              </a:rPr>
              <a:t>Uno Platform</a:t>
            </a:r>
          </a:p>
          <a:p>
            <a:r>
              <a:rPr lang="en-US"/>
              <a:t>Guidelines when choosing a framework</a:t>
            </a:r>
          </a:p>
          <a:p>
            <a:r>
              <a:rPr lang="en-US"/>
              <a:t>Resources and Q&amp;A</a:t>
            </a:r>
          </a:p>
        </p:txBody>
      </p:sp>
    </p:spTree>
    <p:extLst>
      <p:ext uri="{BB962C8B-B14F-4D97-AF65-F5344CB8AC3E}">
        <p14:creationId xmlns:p14="http://schemas.microsoft.com/office/powerpoint/2010/main" val="300803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7426-B8DF-3268-AC1C-2B03ADE6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400"/>
              <a:t>.NET Desktop Development History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8173-B383-7F4C-78E5-FCA59E640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2002 - Windows Forms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Successor to VB 6 forms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Bill Gates demo of Visual Basic form designer in 1991: </a:t>
            </a:r>
            <a:r>
              <a:rPr lang="en-US">
                <a:solidFill>
                  <a:schemeClr val="tx1"/>
                </a:solidFill>
                <a:hlinkClick r:id="rId3"/>
              </a:rPr>
              <a:t>https://youtu.be/Fh_UDQnboRw?si=vO9IUCn05qW_w8PO</a:t>
            </a:r>
            <a:r>
              <a:rPr lang="en-US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2006 - WPF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2015 - Universal Windows Platform (UWP)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Successor to Windows 8.x apps - 2012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2021 - WinUI and Windows App SDK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2022 - .NET MAUI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3</a:t>
            </a:r>
            <a:r>
              <a:rPr lang="en-US" baseline="30000">
                <a:solidFill>
                  <a:schemeClr val="tx1"/>
                </a:solidFill>
              </a:rPr>
              <a:t>rd</a:t>
            </a:r>
            <a:r>
              <a:rPr lang="en-US">
                <a:solidFill>
                  <a:schemeClr val="tx1"/>
                </a:solidFill>
              </a:rPr>
              <a:t> Party Cross-Platform Options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Uno Platform (UWP/WinUI)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Avalonia UI (WPF)</a:t>
            </a:r>
          </a:p>
        </p:txBody>
      </p:sp>
    </p:spTree>
    <p:extLst>
      <p:ext uri="{BB962C8B-B14F-4D97-AF65-F5344CB8AC3E}">
        <p14:creationId xmlns:p14="http://schemas.microsoft.com/office/powerpoint/2010/main" val="55842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AD69-03D0-7B7D-E081-872EBC38F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700216"/>
          </a:xfrm>
        </p:spPr>
        <p:txBody>
          <a:bodyPr>
            <a:normAutofit/>
          </a:bodyPr>
          <a:lstStyle/>
          <a:p>
            <a:r>
              <a:rPr lang="en-US" dirty="0"/>
              <a:t>Windows Forms Advantages</a:t>
            </a: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19521522-17D8-142B-106B-C4C2B929DC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88" r="26203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1A93B-AF0E-FE6F-8581-12A918E98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1198605"/>
            <a:ext cx="7046844" cy="4884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Rapid UI development with forms designer and data binding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Third-party control support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Modern and legacy options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.NET Framework to target legacy Windows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.NET 8 for modern language features and performance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Upgrade .NET Framework apps to modern .NET with Visual Studio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Active* Development (Accessibility, High DPI, Performance, Dark Mode?)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Roadmap: </a:t>
            </a:r>
            <a:r>
              <a:rPr lang="en-US" dirty="0">
                <a:hlinkClick r:id="rId4"/>
              </a:rPr>
              <a:t>https://github.com/dotnet/winforms/blob/main/docs/roadmap.md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Any .NET developer can be a Windows Forms developer</a:t>
            </a:r>
          </a:p>
        </p:txBody>
      </p:sp>
    </p:spTree>
    <p:extLst>
      <p:ext uri="{BB962C8B-B14F-4D97-AF65-F5344CB8AC3E}">
        <p14:creationId xmlns:p14="http://schemas.microsoft.com/office/powerpoint/2010/main" val="284765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man peeking out a window">
            <a:extLst>
              <a:ext uri="{FF2B5EF4-FFF2-40B4-BE49-F238E27FC236}">
                <a16:creationId xmlns:a16="http://schemas.microsoft.com/office/drawing/2014/main" id="{6A3FC078-51BC-8A0E-0D9E-D8AAF6FD93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0F6B6-F266-6544-57F5-42742BDE7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/>
              <a:t>Windows Forms 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DFD67-5C7A-DCB4-BB99-0DBCEEEC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It looks like Windows Forms – Dated UI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No support for Windows Fluent Design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Looks like Windows XP</a:t>
            </a:r>
          </a:p>
          <a:p>
            <a:pPr>
              <a:lnSpc>
                <a:spcPct val="90000"/>
              </a:lnSpc>
            </a:pPr>
            <a:r>
              <a:rPr lang="en-US" sz="1700"/>
              <a:t>No GPU acceleration</a:t>
            </a:r>
          </a:p>
          <a:p>
            <a:pPr>
              <a:lnSpc>
                <a:spcPct val="90000"/>
              </a:lnSpc>
            </a:pPr>
            <a:r>
              <a:rPr lang="en-US" sz="1700"/>
              <a:t>No C++ support</a:t>
            </a:r>
          </a:p>
          <a:p>
            <a:pPr>
              <a:lnSpc>
                <a:spcPct val="90000"/>
              </a:lnSpc>
            </a:pPr>
            <a:r>
              <a:rPr lang="en-US" sz="1700"/>
              <a:t>No current support for Windows themes (Dark Mode)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3</a:t>
            </a:r>
            <a:r>
              <a:rPr lang="en-US" sz="1700" baseline="30000"/>
              <a:t>rd</a:t>
            </a:r>
            <a:r>
              <a:rPr lang="en-US" sz="1700"/>
              <a:t> Party Theming Options</a:t>
            </a:r>
          </a:p>
          <a:p>
            <a:pPr>
              <a:lnSpc>
                <a:spcPct val="90000"/>
              </a:lnSpc>
            </a:pPr>
            <a:r>
              <a:rPr lang="en-US" sz="1700"/>
              <a:t>Not great for Touch and Pen input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48427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CCFC8-2351-6AA4-B4CD-EFDEDE17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/>
              <a:t>WPF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F0DDA-077B-96C5-F555-D095B2DBF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XAML designer</a:t>
            </a:r>
          </a:p>
          <a:p>
            <a:pPr>
              <a:lnSpc>
                <a:spcPct val="90000"/>
              </a:lnSpc>
            </a:pPr>
            <a:r>
              <a:rPr lang="en-US" sz="1300"/>
              <a:t>XAML Hot Reload for UI debugging</a:t>
            </a:r>
          </a:p>
          <a:p>
            <a:pPr>
              <a:lnSpc>
                <a:spcPct val="90000"/>
              </a:lnSpc>
            </a:pPr>
            <a:r>
              <a:rPr lang="en-US" sz="1300"/>
              <a:t>GPU Accelerated UI – DirectX pipeline</a:t>
            </a:r>
          </a:p>
          <a:p>
            <a:pPr>
              <a:lnSpc>
                <a:spcPct val="90000"/>
              </a:lnSpc>
            </a:pPr>
            <a:r>
              <a:rPr lang="en-US" sz="1300"/>
              <a:t>Rich data binding with MVVM pattern</a:t>
            </a:r>
          </a:p>
          <a:p>
            <a:pPr>
              <a:lnSpc>
                <a:spcPct val="90000"/>
              </a:lnSpc>
            </a:pPr>
            <a:r>
              <a:rPr lang="en-US" sz="1300"/>
              <a:t>Modern and legacy support (.NET Framework and modern .NET)</a:t>
            </a:r>
          </a:p>
          <a:p>
            <a:pPr>
              <a:lnSpc>
                <a:spcPct val="90000"/>
              </a:lnSpc>
            </a:pPr>
            <a:r>
              <a:rPr lang="en-US" sz="1300"/>
              <a:t>3</a:t>
            </a:r>
            <a:r>
              <a:rPr lang="en-US" sz="1300" baseline="30000"/>
              <a:t>rd</a:t>
            </a:r>
            <a:r>
              <a:rPr lang="en-US" sz="1300"/>
              <a:t> Party control and library support (Theming)</a:t>
            </a:r>
          </a:p>
          <a:p>
            <a:pPr>
              <a:lnSpc>
                <a:spcPct val="90000"/>
              </a:lnSpc>
            </a:pPr>
            <a:r>
              <a:rPr lang="en-US" sz="1300"/>
              <a:t>Active development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Roadmap: </a:t>
            </a:r>
            <a:r>
              <a:rPr lang="en-US" sz="1300">
                <a:hlinkClick r:id="rId3"/>
              </a:rPr>
              <a:t>https://github.com/dotnet/wpf/blob/main/roadmap.md</a:t>
            </a:r>
            <a:r>
              <a:rPr lang="en-US" sz="1300"/>
              <a:t> 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Windows 11 theming support</a:t>
            </a:r>
          </a:p>
          <a:p>
            <a:pPr>
              <a:lnSpc>
                <a:spcPct val="90000"/>
              </a:lnSpc>
            </a:pPr>
            <a:r>
              <a:rPr lang="en-US" sz="1300"/>
              <a:t>Positioned as top choice to build native Enterprise apps for Windows</a:t>
            </a:r>
          </a:p>
        </p:txBody>
      </p:sp>
    </p:spTree>
    <p:extLst>
      <p:ext uri="{BB962C8B-B14F-4D97-AF65-F5344CB8AC3E}">
        <p14:creationId xmlns:p14="http://schemas.microsoft.com/office/powerpoint/2010/main" val="413715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399A-11C0-E031-0A41-71B5F056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n-US" dirty="0"/>
              <a:t>WPF Drawbacks</a:t>
            </a:r>
          </a:p>
        </p:txBody>
      </p:sp>
      <p:pic>
        <p:nvPicPr>
          <p:cNvPr id="5" name="Picture 4" descr="White abstract background">
            <a:extLst>
              <a:ext uri="{FF2B5EF4-FFF2-40B4-BE49-F238E27FC236}">
                <a16:creationId xmlns:a16="http://schemas.microsoft.com/office/drawing/2014/main" id="{55C9C206-1F93-2E8A-9511-B1E1BC1764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96" r="44815" b="-1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52E1-8A62-41AE-C30A-2E8731F80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>
            <a:normAutofit/>
          </a:bodyPr>
          <a:lstStyle/>
          <a:p>
            <a:r>
              <a:rPr lang="en-US" dirty="0"/>
              <a:t>XAML learning curve</a:t>
            </a:r>
          </a:p>
          <a:p>
            <a:r>
              <a:rPr lang="en-US" dirty="0"/>
              <a:t>No dark mode switching</a:t>
            </a:r>
          </a:p>
          <a:p>
            <a:r>
              <a:rPr lang="en-US" dirty="0"/>
              <a:t>No C++ support</a:t>
            </a:r>
          </a:p>
          <a:p>
            <a:r>
              <a:rPr lang="en-US" dirty="0"/>
              <a:t>No current support for Fluent Design</a:t>
            </a:r>
          </a:p>
          <a:p>
            <a:pPr lvl="1"/>
            <a:r>
              <a:rPr lang="en-US" dirty="0"/>
              <a:t>Default UI still looks like Windows Vista</a:t>
            </a:r>
          </a:p>
          <a:p>
            <a:r>
              <a:rPr lang="en-US" dirty="0"/>
              <a:t>Better for Touch and Pen input but not best in class</a:t>
            </a:r>
          </a:p>
          <a:p>
            <a:r>
              <a:rPr lang="en-US" dirty="0"/>
              <a:t>UI Performance Not as optimized as UWP/WinUI</a:t>
            </a:r>
          </a:p>
        </p:txBody>
      </p:sp>
    </p:spTree>
    <p:extLst>
      <p:ext uri="{BB962C8B-B14F-4D97-AF65-F5344CB8AC3E}">
        <p14:creationId xmlns:p14="http://schemas.microsoft.com/office/powerpoint/2010/main" val="138285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orking space background">
            <a:extLst>
              <a:ext uri="{FF2B5EF4-FFF2-40B4-BE49-F238E27FC236}">
                <a16:creationId xmlns:a16="http://schemas.microsoft.com/office/drawing/2014/main" id="{7E269E37-2AC7-839E-155E-65D3F86801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5743" b="9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E74D0D-43B0-49ED-E9E4-D366241D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/>
              <a:t>UWP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5663-DD2D-E843-9E29-FA0D4F48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.NET Native optimization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Built to perform on Windows, Xbox and Windows Phone with limited resources</a:t>
            </a:r>
          </a:p>
          <a:p>
            <a:pPr>
              <a:lnSpc>
                <a:spcPct val="90000"/>
              </a:lnSpc>
            </a:pPr>
            <a:r>
              <a:rPr lang="en-US" sz="1400"/>
              <a:t>Xbox Support (and HoloLens </a:t>
            </a:r>
            <a:r>
              <a:rPr lang="en-US" sz="1400">
                <a:sym typeface="Wingdings" pitchFamily="2" charset="2"/>
              </a:rPr>
              <a:t>)</a:t>
            </a:r>
          </a:p>
          <a:p>
            <a:pPr>
              <a:lnSpc>
                <a:spcPct val="90000"/>
              </a:lnSpc>
            </a:pPr>
            <a:r>
              <a:rPr lang="en-US" sz="1400">
                <a:sym typeface="Wingdings" pitchFamily="2" charset="2"/>
              </a:rPr>
              <a:t>XAML Designer</a:t>
            </a:r>
          </a:p>
          <a:p>
            <a:pPr>
              <a:lnSpc>
                <a:spcPct val="90000"/>
              </a:lnSpc>
            </a:pPr>
            <a:r>
              <a:rPr lang="en-US" sz="1400">
                <a:sym typeface="Wingdings" pitchFamily="2" charset="2"/>
              </a:rPr>
              <a:t>Great for Touch and Pen input</a:t>
            </a:r>
          </a:p>
          <a:p>
            <a:pPr>
              <a:lnSpc>
                <a:spcPct val="90000"/>
              </a:lnSpc>
            </a:pPr>
            <a:r>
              <a:rPr lang="en-US" sz="1400">
                <a:sym typeface="Wingdings" pitchFamily="2" charset="2"/>
              </a:rPr>
              <a:t>Windows Theme support (dark mode)</a:t>
            </a:r>
          </a:p>
          <a:p>
            <a:pPr>
              <a:lnSpc>
                <a:spcPct val="90000"/>
              </a:lnSpc>
            </a:pPr>
            <a:r>
              <a:rPr lang="en-US" sz="1400">
                <a:sym typeface="Wingdings" pitchFamily="2" charset="2"/>
              </a:rPr>
              <a:t>Rich data binding support with MVVM</a:t>
            </a:r>
          </a:p>
          <a:p>
            <a:pPr>
              <a:lnSpc>
                <a:spcPct val="90000"/>
              </a:lnSpc>
            </a:pPr>
            <a:r>
              <a:rPr lang="en-US" sz="1400">
                <a:sym typeface="Wingdings" pitchFamily="2" charset="2"/>
              </a:rPr>
              <a:t>WinUI 2.x controls and libraries (Some Fluent Design support)</a:t>
            </a:r>
          </a:p>
          <a:p>
            <a:pPr>
              <a:lnSpc>
                <a:spcPct val="90000"/>
              </a:lnSpc>
            </a:pPr>
            <a:r>
              <a:rPr lang="en-US" sz="1400">
                <a:sym typeface="Wingdings" pitchFamily="2" charset="2"/>
              </a:rPr>
              <a:t>Security with Windows Sandboxing (</a:t>
            </a:r>
            <a:r>
              <a:rPr lang="en-US" sz="1400" err="1">
                <a:sym typeface="Wingdings" pitchFamily="2" charset="2"/>
              </a:rPr>
              <a:t>AppContainer</a:t>
            </a:r>
            <a:r>
              <a:rPr lang="en-US" sz="1400">
                <a:sym typeface="Wingdings" pitchFamily="2" charset="2"/>
              </a:rPr>
              <a:t>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00400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1430</TotalTime>
  <Words>1348</Words>
  <Application>Microsoft Macintosh PowerPoint</Application>
  <PresentationFormat>Widescreen</PresentationFormat>
  <Paragraphs>186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Century Gothic</vt:lpstr>
      <vt:lpstr>Consolas</vt:lpstr>
      <vt:lpstr>inherit</vt:lpstr>
      <vt:lpstr>open sans</vt:lpstr>
      <vt:lpstr>Tw Cen MT</vt:lpstr>
      <vt:lpstr>Mesh</vt:lpstr>
      <vt:lpstr>Building a native application for Windows</vt:lpstr>
      <vt:lpstr>Alvin Ashcraft – About Me</vt:lpstr>
      <vt:lpstr>Agenda</vt:lpstr>
      <vt:lpstr>.NET Desktop Development History</vt:lpstr>
      <vt:lpstr>Windows Forms Advantages</vt:lpstr>
      <vt:lpstr>Windows Forms Drawbacks</vt:lpstr>
      <vt:lpstr>WPF Advantages</vt:lpstr>
      <vt:lpstr>WPF Drawbacks</vt:lpstr>
      <vt:lpstr>UWP Advantages</vt:lpstr>
      <vt:lpstr>UWP Drawbacks</vt:lpstr>
      <vt:lpstr>WinUI 3 &amp; Windows App SDK Advantages</vt:lpstr>
      <vt:lpstr>WinUI 3 &amp; Windows App SDK Drawbacks</vt:lpstr>
      <vt:lpstr>.NET MAUI Advantages</vt:lpstr>
      <vt:lpstr>.NET MAUI Drawbacks</vt:lpstr>
      <vt:lpstr>Uno Platform Advantages</vt:lpstr>
      <vt:lpstr>Uno Platform Drawbacks</vt:lpstr>
      <vt:lpstr>Choosing a Framework</vt:lpstr>
      <vt:lpstr>Resources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native application for Windows</dc:title>
  <dc:creator>Alvin Ashcraft</dc:creator>
  <cp:lastModifiedBy>Alvin Ashcraft</cp:lastModifiedBy>
  <cp:revision>30</cp:revision>
  <dcterms:created xsi:type="dcterms:W3CDTF">2024-01-28T15:11:08Z</dcterms:created>
  <dcterms:modified xsi:type="dcterms:W3CDTF">2024-02-10T16:45:06Z</dcterms:modified>
</cp:coreProperties>
</file>