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05" autoAdjust="0"/>
  </p:normalViewPr>
  <p:slideViewPr>
    <p:cSldViewPr snapToGrid="0">
      <p:cViewPr varScale="1">
        <p:scale>
          <a:sx n="71" d="100"/>
          <a:sy n="71" d="100"/>
        </p:scale>
        <p:origin x="1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B10F5-9066-4A54-B3E5-B7F0DC27054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A954-A844-441C-BF35-6533A347C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background about me…</a:t>
            </a:r>
          </a:p>
          <a:p>
            <a:endParaRPr lang="en-US" dirty="0"/>
          </a:p>
          <a:p>
            <a:r>
              <a:rPr lang="en-US" dirty="0"/>
              <a:t>For those who don’t know me, I’ve been in the software industry since 1995, with most of that time (over 25) years spent as a developer and architect using various Microsoft technologies.</a:t>
            </a:r>
          </a:p>
          <a:p>
            <a:endParaRPr lang="en-US" dirty="0"/>
          </a:p>
          <a:p>
            <a:r>
              <a:rPr lang="en-US" dirty="0"/>
              <a:t>Some of you may also be familiar with my blog, the Morning Dew, where I’ve been posting daily links for .NET developers since 2007.</a:t>
            </a:r>
          </a:p>
          <a:p>
            <a:endParaRPr lang="en-US" dirty="0"/>
          </a:p>
          <a:p>
            <a:r>
              <a:rPr lang="en-US" dirty="0"/>
              <a:t>I also have three books from </a:t>
            </a:r>
            <a:r>
              <a:rPr lang="en-US" dirty="0" err="1"/>
              <a:t>Packt</a:t>
            </a:r>
            <a:r>
              <a:rPr lang="en-US" dirty="0"/>
              <a:t> Publishing. You can check those out on </a:t>
            </a:r>
            <a:r>
              <a:rPr lang="en-US" dirty="0" err="1"/>
              <a:t>Packt’s</a:t>
            </a:r>
            <a:r>
              <a:rPr lang="en-US" dirty="0"/>
              <a:t> website or on Amazon. Just search for my name.</a:t>
            </a:r>
          </a:p>
          <a:p>
            <a:endParaRPr lang="en-US" dirty="0"/>
          </a:p>
          <a:p>
            <a:r>
              <a:rPr lang="en-US" dirty="0"/>
              <a:t>Writing those books led me to pivot my career to technical writing. I joined Microsoft two years ago as a content developer. I write documentation, training modules, and code samples on Microsoft Learn. I work on the Windows developer docs team, helping to maintain the docs for client apps and APIs. I have another talk I give about my work as a content developer and how anyone can contribute to content on Learn through GitHub issues and PRs.</a:t>
            </a:r>
          </a:p>
          <a:p>
            <a:endParaRPr lang="en-US" dirty="0"/>
          </a:p>
          <a:p>
            <a:r>
              <a:rPr lang="en-US" dirty="0"/>
              <a:t>Finally, I’m one of the founding organizers of the TechBash developer conference. We’ve been running the event in the Poconos since 2016.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6A954-A844-441C-BF35-6533A347C0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3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5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54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9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4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DA1B5-7104-436F-9E1E-E978D03B73E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D9A-8112-474E-848D-58A130227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5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s://techbas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vslive.com/microsofthq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6826-BFDA-899B-C3C2-393D98A54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Build intelligent apps with WinUI, Phi Silica and the Windows Copilot Runtime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9A0D3-7A83-8842-CC8E-36FD805E1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Alvin Ashcraft</a:t>
            </a:r>
          </a:p>
          <a:p>
            <a:r>
              <a:rPr lang="en-US" dirty="0"/>
              <a:t>Sr. Content Developer - Microsoft</a:t>
            </a:r>
          </a:p>
        </p:txBody>
      </p:sp>
    </p:spTree>
    <p:extLst>
      <p:ext uri="{BB962C8B-B14F-4D97-AF65-F5344CB8AC3E}">
        <p14:creationId xmlns:p14="http://schemas.microsoft.com/office/powerpoint/2010/main" val="195223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A201-1838-9926-C549-F416EF6E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001C-29AA-5E2A-8B93-6E93511F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industry for nearly 30 years</a:t>
            </a:r>
          </a:p>
          <a:p>
            <a:r>
              <a:rPr lang="en-US" dirty="0"/>
              <a:t>Morning Dew link blog</a:t>
            </a:r>
          </a:p>
          <a:p>
            <a:r>
              <a:rPr lang="en-US" dirty="0"/>
              <a:t>Three books for </a:t>
            </a:r>
            <a:r>
              <a:rPr lang="en-US" dirty="0" err="1"/>
              <a:t>Packt</a:t>
            </a:r>
            <a:r>
              <a:rPr lang="en-US" dirty="0"/>
              <a:t> Publishing</a:t>
            </a:r>
          </a:p>
          <a:p>
            <a:r>
              <a:rPr lang="en-US" dirty="0"/>
              <a:t>Content developer at Microsoft since 2022</a:t>
            </a:r>
          </a:p>
          <a:p>
            <a:r>
              <a:rPr lang="en-US" dirty="0"/>
              <a:t>TechBash dev conference organizer since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4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5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0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66" y="1290160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3" y="1334646"/>
            <a:ext cx="11153775" cy="4291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891" indent="-342891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  <a:endParaRPr lang="en-US" sz="2400" dirty="0">
              <a:cs typeface="Calibri" panose="020F0502020204030204"/>
            </a:endParaRPr>
          </a:p>
          <a:p>
            <a:pPr marL="342891" indent="-342891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</a:t>
            </a:r>
            <a:r>
              <a:rPr lang="en-US" sz="220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for less than $1500 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Arial"/>
            </a:endParaRPr>
          </a:p>
          <a:p>
            <a:pPr marL="342891" indent="-342891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Full-day deep dive preconference sessions available</a:t>
            </a:r>
          </a:p>
          <a:p>
            <a:pPr marL="342891" indent="-342891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Easy travel from almost anywhere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891" indent="-342891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keynotes</a:t>
            </a:r>
          </a:p>
          <a:p>
            <a:pPr marL="342891" indent="-342891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 Track, amazing food, attendee Welcome Reception, Game Night &amp; more</a:t>
            </a:r>
          </a:p>
          <a:p>
            <a:pPr marL="342891" indent="-342891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</a:t>
            </a:r>
          </a:p>
          <a:p>
            <a:pPr marL="342891" indent="-342891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Kalahari Resort rooms with water park access: stay, learn &amp; play all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3" y="6194581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239" y="4077181"/>
            <a:ext cx="1371600" cy="169545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136189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8" y="302927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November 4-7, 2025 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3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E47-FEBE-6F11-955E-933E58E9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Me at </a:t>
            </a:r>
            <a:r>
              <a:rPr lang="en-US" dirty="0" err="1"/>
              <a:t>VSLive</a:t>
            </a:r>
            <a:r>
              <a:rPr lang="en-US" dirty="0"/>
              <a:t>! @ </a:t>
            </a:r>
            <a:r>
              <a:rPr lang="en-US" dirty="0" err="1"/>
              <a:t>MicrosoftHQ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C5A0-BB08-1546-63A2-26AD6EEB03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code “Ashcraft” to save $400 on 4-day or 5-day packages</a:t>
            </a:r>
          </a:p>
          <a:p>
            <a:r>
              <a:rPr lang="en-US" sz="3200" dirty="0"/>
              <a:t>Aug 4-8 at Redmond Campus</a:t>
            </a:r>
          </a:p>
          <a:p>
            <a:r>
              <a:rPr lang="en-US" sz="2667" dirty="0">
                <a:hlinkClick r:id="rId2"/>
              </a:rPr>
              <a:t>https://vslive.com/microsofthq</a:t>
            </a:r>
            <a:r>
              <a:rPr lang="en-US" sz="2667" dirty="0"/>
              <a:t> </a:t>
            </a:r>
          </a:p>
        </p:txBody>
      </p:sp>
      <p:pic>
        <p:nvPicPr>
          <p:cNvPr id="6" name="Content Placeholder 5" descr="A person in glasses and a blue shirt&#10;&#10;AI-generated content may be incorrect.">
            <a:extLst>
              <a:ext uri="{FF2B5EF4-FFF2-40B4-BE49-F238E27FC236}">
                <a16:creationId xmlns:a16="http://schemas.microsoft.com/office/drawing/2014/main" id="{7982A25B-569F-24A5-B265-DE16BDBAF9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56138"/>
            <a:ext cx="5384800" cy="2813557"/>
          </a:xfrm>
        </p:spPr>
      </p:pic>
    </p:spTree>
    <p:extLst>
      <p:ext uri="{BB962C8B-B14F-4D97-AF65-F5344CB8AC3E}">
        <p14:creationId xmlns:p14="http://schemas.microsoft.com/office/powerpoint/2010/main" val="302431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F2FD-769A-DC28-8B08-DA9F0235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AD83-6BE7-A916-7C75-EEFA1BA3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Options for .NET Developers</a:t>
            </a:r>
          </a:p>
          <a:p>
            <a:r>
              <a:rPr lang="en-US" dirty="0"/>
              <a:t>WinUI and Windows App SDK</a:t>
            </a:r>
          </a:p>
          <a:p>
            <a:r>
              <a:rPr lang="en-US" dirty="0"/>
              <a:t>Copilot+ PCs and Phi Silica</a:t>
            </a:r>
          </a:p>
          <a:p>
            <a:r>
              <a:rPr lang="en-US" dirty="0"/>
              <a:t>The Phil Silica APIs in Windows App SDK</a:t>
            </a:r>
          </a:p>
          <a:p>
            <a:r>
              <a:rPr lang="en-US" dirty="0"/>
              <a:t>Text Recognition APIs</a:t>
            </a:r>
          </a:p>
          <a:p>
            <a:r>
              <a:rPr lang="en-US" dirty="0"/>
              <a:t>Recall in Windows – Where does my app tie in?</a:t>
            </a:r>
          </a:p>
          <a:p>
            <a:r>
              <a:rPr lang="en-US" dirty="0"/>
              <a:t>The AI Dev Gallery app for Windows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96761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456</Words>
  <Application>Microsoft Office PowerPoint</Application>
  <PresentationFormat>Widescreen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Calibri</vt:lpstr>
      <vt:lpstr>Century Gothic</vt:lpstr>
      <vt:lpstr>Oswald</vt:lpstr>
      <vt:lpstr>Source Sans Pro</vt:lpstr>
      <vt:lpstr>Source Sans Pro Black</vt:lpstr>
      <vt:lpstr>Wingdings</vt:lpstr>
      <vt:lpstr>Wingdings 3</vt:lpstr>
      <vt:lpstr>Ion</vt:lpstr>
      <vt:lpstr>Build intelligent apps with WinUI, Phi Silica and the Windows Copilot Runtime</vt:lpstr>
      <vt:lpstr>About Me</vt:lpstr>
      <vt:lpstr>PowerPoint Presentation</vt:lpstr>
      <vt:lpstr>Join Me at VSLive! @ MicrosoftHQ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Alvin Ashcraft</dc:creator>
  <cp:lastModifiedBy>Alvin Ashcraft</cp:lastModifiedBy>
  <cp:revision>3</cp:revision>
  <dcterms:created xsi:type="dcterms:W3CDTF">2025-04-06T14:00:23Z</dcterms:created>
  <dcterms:modified xsi:type="dcterms:W3CDTF">2025-04-06T14:06:29Z</dcterms:modified>
</cp:coreProperties>
</file>