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  <p:sldMasterId id="2147483760" r:id="rId2"/>
  </p:sldMasterIdLst>
  <p:notesMasterIdLst>
    <p:notesMasterId r:id="rId7"/>
  </p:notesMasterIdLst>
  <p:handoutMasterIdLst>
    <p:handoutMasterId r:id="rId8"/>
  </p:handoutMasterIdLst>
  <p:sldIdLst>
    <p:sldId id="258" r:id="rId3"/>
    <p:sldId id="259" r:id="rId4"/>
    <p:sldId id="262" r:id="rId5"/>
    <p:sldId id="263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CC3300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3DC4D8"/>
    <a:srgbClr val="FDEE17"/>
    <a:srgbClr val="3BDBC2"/>
    <a:srgbClr val="2B928C"/>
    <a:srgbClr val="F77462"/>
    <a:srgbClr val="E4DD9C"/>
    <a:srgbClr val="A2D39C"/>
    <a:srgbClr val="EAF0AC"/>
    <a:srgbClr val="617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5" autoAdjust="0"/>
    <p:restoredTop sz="87600" autoAdjust="0"/>
  </p:normalViewPr>
  <p:slideViewPr>
    <p:cSldViewPr>
      <p:cViewPr varScale="1">
        <p:scale>
          <a:sx n="103" d="100"/>
          <a:sy n="103" d="100"/>
        </p:scale>
        <p:origin x="684" y="90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454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Visual Studio Live! @ Microsoft HQ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/>
            </a:lvl1pPr>
          </a:lstStyle>
          <a:p>
            <a:r>
              <a:rPr lang="en-US" dirty="0"/>
              <a:t>Visual Studio Live! Las Vegas 2023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51E94-D08C-431E-88FC-7EB62E529A1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33EB1-7740-4DF8-A084-DB4A629F7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17600" y="2419350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99FF66"/>
                </a:solidFill>
                <a:latin typeface="Arial" charset="0"/>
                <a:cs typeface="+mn-cs"/>
              </a:rPr>
              <a:t>Speaker Name</a:t>
            </a:r>
            <a:endParaRPr lang="en-US" sz="2800" b="1" dirty="0">
              <a:solidFill>
                <a:srgbClr val="99FF66"/>
              </a:solidFill>
              <a:latin typeface="Arial" charset="0"/>
              <a:cs typeface="+mn-cs"/>
            </a:endParaRPr>
          </a:p>
          <a:p>
            <a:pPr>
              <a:defRPr/>
            </a:pPr>
            <a:r>
              <a:rPr lang="en-US" sz="2400" b="1" dirty="0">
                <a:solidFill>
                  <a:srgbClr val="99FF66"/>
                </a:solidFill>
                <a:latin typeface="Arial" charset="0"/>
              </a:rPr>
              <a:t>Title</a:t>
            </a:r>
          </a:p>
          <a:p>
            <a:pPr>
              <a:defRPr/>
            </a:pPr>
            <a:r>
              <a:rPr lang="en-US" sz="2400" b="1" dirty="0">
                <a:solidFill>
                  <a:srgbClr val="99FF66"/>
                </a:solidFill>
                <a:latin typeface="Arial" charset="0"/>
              </a:rPr>
              <a:t>Organization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04800" y="3790950"/>
            <a:ext cx="36671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rgbClr val="99FF66"/>
                </a:solidFill>
                <a:latin typeface="Arial" charset="0"/>
              </a:rPr>
              <a:t>Level: Intermediate, etc.</a:t>
            </a: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17600" y="1289050"/>
            <a:ext cx="76200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4400" b="1" dirty="0">
                <a:solidFill>
                  <a:schemeClr val="bg1"/>
                </a:solidFill>
                <a:effectLst/>
              </a:rPr>
              <a:t>Session Title Goes Here</a:t>
            </a:r>
          </a:p>
          <a:p>
            <a:pPr>
              <a:lnSpc>
                <a:spcPct val="80000"/>
              </a:lnSpc>
              <a:defRPr/>
            </a:pPr>
            <a:r>
              <a:rPr lang="en-US" sz="4400" b="1" dirty="0">
                <a:solidFill>
                  <a:schemeClr val="bg1"/>
                </a:solidFill>
                <a:effectLst/>
              </a:rPr>
              <a:t>Use Two Lines if Needed</a:t>
            </a: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43056-8959-2DAB-0D4B-AB3EE176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3200" y="2952750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63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43056-8959-2DAB-0D4B-AB3EE1762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3200" y="2952750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596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isual Studio Live! Austin 2018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</Words>
  <Application>Microsoft Office PowerPoint</Application>
  <PresentationFormat>On-screen Show (16:9)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Custom Design</vt:lpstr>
      <vt:lpstr>Visual Studio Live! Austin 2018</vt:lpstr>
      <vt:lpstr>PowerPoint Presentation</vt:lpstr>
      <vt:lpstr>Session Survey</vt:lpstr>
      <vt:lpstr>PowerPoint Presentation</vt:lpstr>
      <vt:lpstr>Session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2024-06-07T04:48:38Z</dcterms:modified>
</cp:coreProperties>
</file>