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170"/>
  </p:normalViewPr>
  <p:slideViewPr>
    <p:cSldViewPr snapToGrid="0">
      <p:cViewPr varScale="1">
        <p:scale>
          <a:sx n="94" d="100"/>
          <a:sy n="94" d="100"/>
        </p:scale>
        <p:origin x="1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AEDD-A751-C04A-A7A5-56DFB8A65EE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3CE9-E430-0042-A738-50E8105E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month’s Boston .NET Architecture User Group session.</a:t>
            </a:r>
          </a:p>
          <a:p>
            <a:endParaRPr lang="en-US" dirty="0"/>
          </a:p>
          <a:p>
            <a:r>
              <a:rPr lang="en-US" dirty="0"/>
              <a:t>My name is Alvin Ashcraft, and this month’s topic is about getting started with WinUI 3 and the Windows App SDK.</a:t>
            </a:r>
          </a:p>
          <a:p>
            <a:endParaRPr lang="en-US" dirty="0"/>
          </a:p>
          <a:p>
            <a:r>
              <a:rPr lang="en-US" dirty="0"/>
              <a:t>If you joined us last month, you heard about the various options for Windows developers. This month, we’re going to drill down into the latest option </a:t>
            </a:r>
            <a:r>
              <a:rPr lang="en-US"/>
              <a:t>from Microsoft.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7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background about me…</a:t>
            </a:r>
          </a:p>
          <a:p>
            <a:endParaRPr lang="en-US" dirty="0"/>
          </a:p>
          <a:p>
            <a:r>
              <a:rPr lang="en-US" dirty="0"/>
              <a:t>For those who don’t know me, I’ve been in the software industry since 1995, with most of that time (over 25) years spent as a developer and architect using various Microsoft technologies.</a:t>
            </a:r>
          </a:p>
          <a:p>
            <a:endParaRPr lang="en-US" dirty="0"/>
          </a:p>
          <a:p>
            <a:r>
              <a:rPr lang="en-US" dirty="0"/>
              <a:t>Some of you may also be familiar with my blog, the Morning Dew, where I’ve been posting daily links for .NET developers since 2007.</a:t>
            </a:r>
          </a:p>
          <a:p>
            <a:endParaRPr lang="en-US" dirty="0"/>
          </a:p>
          <a:p>
            <a:r>
              <a:rPr lang="en-US" dirty="0"/>
              <a:t>I also have three books from </a:t>
            </a:r>
            <a:r>
              <a:rPr lang="en-US" dirty="0" err="1"/>
              <a:t>Packt</a:t>
            </a:r>
            <a:r>
              <a:rPr lang="en-US" dirty="0"/>
              <a:t> Publishing. You can check those out on </a:t>
            </a:r>
            <a:r>
              <a:rPr lang="en-US" dirty="0" err="1"/>
              <a:t>Packt’s</a:t>
            </a:r>
            <a:r>
              <a:rPr lang="en-US" dirty="0"/>
              <a:t> website or on Amazon. Just search for my name.</a:t>
            </a:r>
          </a:p>
          <a:p>
            <a:endParaRPr lang="en-US" dirty="0"/>
          </a:p>
          <a:p>
            <a:r>
              <a:rPr lang="en-US" dirty="0"/>
              <a:t>Writing those books led me to pivot my career to technical writing. I joined Microsoft two years ago as a content developer. I write documentation, training modules, and code samples on Microsoft Learn. I work on the Windows developer docs team, helping to maintain the docs for client apps and APIs. I have another talk I give about my work as a content developer and how anyone can contribute to content on Learn through GitHub issues and PRs.</a:t>
            </a:r>
          </a:p>
          <a:p>
            <a:endParaRPr lang="en-US" dirty="0"/>
          </a:p>
          <a:p>
            <a:r>
              <a:rPr lang="en-US" dirty="0"/>
              <a:t>Finally, I’m one of the founding organizers of the </a:t>
            </a:r>
            <a:r>
              <a:rPr lang="en-US" dirty="0" err="1"/>
              <a:t>TechBash</a:t>
            </a:r>
            <a:r>
              <a:rPr lang="en-US" dirty="0"/>
              <a:t> developer conference. We’ve been running the event in the Poconos since 2016, and…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next event, </a:t>
            </a:r>
            <a:r>
              <a:rPr lang="en-US" dirty="0" err="1"/>
              <a:t>TechBash</a:t>
            </a:r>
            <a:r>
              <a:rPr lang="en-US" dirty="0"/>
              <a:t> 2024, is coming up in September.</a:t>
            </a:r>
          </a:p>
          <a:p>
            <a:endParaRPr lang="en-US" dirty="0"/>
          </a:p>
          <a:p>
            <a:r>
              <a:rPr lang="en-US" dirty="0"/>
              <a:t>It’s a conference at the Kalahari Resort in the Poconos with 3-day and 4-day options. We have an awesome time every year. It has the food, speakers, and content of a big event like </a:t>
            </a:r>
            <a:r>
              <a:rPr lang="en-US" dirty="0" err="1"/>
              <a:t>VSLive</a:t>
            </a:r>
            <a:r>
              <a:rPr lang="en-US" dirty="0"/>
              <a:t> or Microsoft Build with a size of a large code camp or other regional conference. You can bring your whole family for the water park, Thursday Game Night, and our Friday Family Day sessions for </a:t>
            </a:r>
            <a:r>
              <a:rPr lang="en-US"/>
              <a:t>kids.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lvinashcraft.c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s://techbash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CD03E-31B3-15AD-6AA2-956D24BFB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/>
              <a:t>Getting Started with WinUI 3 &amp; Windows App SDK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22F6-308A-2DB1-F42F-D3F7883A9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Alvin Ashcraft</a:t>
            </a:r>
          </a:p>
        </p:txBody>
      </p:sp>
    </p:spTree>
    <p:extLst>
      <p:ext uri="{BB962C8B-B14F-4D97-AF65-F5344CB8AC3E}">
        <p14:creationId xmlns:p14="http://schemas.microsoft.com/office/powerpoint/2010/main" val="90069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67C4EB5-5A06-9820-F948-33AADEB58F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6027" r="-1" b="9682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18B40-B861-FC25-BC39-FF5532D5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Alvin Ashcraft –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51CC-CD97-4327-68AB-862F8632F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SOFTWARE DEVELOPER &amp; ARCHITECT FOR 25+ YEARS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.NET / C# / WPF / ANGULAR / SQL SERVER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MORNING DEW LINK BLOG – </a:t>
            </a:r>
            <a:r>
              <a:rPr lang="en-US" b="0" i="0" u="sng" strike="noStrike" cap="all" err="1">
                <a:effectLst/>
                <a:latin typeface="Tw Cen MT" panose="020B0602020104020603" pitchFamily="34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WWW.ALVINASHCRAFT.Co</a:t>
            </a:r>
            <a:r>
              <a:rPr lang="en-US" b="0" i="0" u="sng" strike="noStrike" cap="all" err="1">
                <a:effectLst/>
                <a:latin typeface="Tw Cen MT" panose="020B0602020104020603" pitchFamily="34" charset="77"/>
              </a:rPr>
              <a:t>m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DAILY LINKS FOR DEVELOPERS SINCE 2007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AUTHOR OF 3 BOOKS</a:t>
            </a:r>
            <a:r>
              <a:rPr lang="en-US" b="0" i="0">
                <a:effectLst/>
                <a:latin typeface="Tw Cen MT" panose="020B0602020104020603" pitchFamily="34" charset="77"/>
              </a:rPr>
              <a:t>​ - </a:t>
            </a:r>
            <a:r>
              <a:rPr lang="en-US" b="0" i="0" err="1">
                <a:effectLst/>
                <a:latin typeface="Tw Cen MT" panose="020B0602020104020603" pitchFamily="34" charset="77"/>
              </a:rPr>
              <a:t>Packt</a:t>
            </a:r>
            <a:r>
              <a:rPr lang="en-US" b="0" i="0">
                <a:effectLst/>
                <a:latin typeface="Tw Cen MT" panose="020B0602020104020603" pitchFamily="34" charset="77"/>
              </a:rPr>
              <a:t> Publishing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LEARN WINUI 3 (1ST &amp; 2ND EDITIONS)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PARALLEL PROGRAMMING AND CONCURRENCY WITH C# 10 AND .NET 6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JOINED MICROSOFT in March 2022</a:t>
            </a:r>
            <a:r>
              <a:rPr lang="en-US" b="0" i="0">
                <a:effectLst/>
                <a:latin typeface="Tw Cen MT" panose="020B0602020104020603" pitchFamily="34" charset="77"/>
              </a:rPr>
              <a:t>​ - Sr. Content Developer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CONTENT TEAM &gt; SKILLING ORG &gt; COMMERCE &amp; ECOSYSTEMS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WINDOWS Developer Documentation (WIN32/UWP/WINDOWS APP SDK)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TECHBASH Developer Conference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ORGANIZER Since </a:t>
            </a:r>
            <a:r>
              <a:rPr lang="en-US" b="0" i="0" u="none" strike="noStrike" cap="all" err="1">
                <a:effectLst/>
                <a:latin typeface="Tw Cen MT" panose="020B0602020104020603" pitchFamily="34" charset="77"/>
              </a:rPr>
              <a:t>TechBash</a:t>
            </a: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 2016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TECHBASH FOUNDATION - Founding BOARD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6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E3F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42919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Amazing speakers with fresh content.</a:t>
            </a:r>
            <a:endParaRPr lang="en-US" sz="2400" dirty="0">
              <a:cs typeface="Calibri" panose="020F0502020204030204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conferences.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        - 3-day conference plus lodging for ~$1000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4</a:t>
            </a:r>
            <a:r>
              <a:rPr lang="en-US" sz="2200" baseline="300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th</a:t>
            </a: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 day of pre-conference workshops available.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Kalahari Resort Poconos – easy drive from major NE cities.</a:t>
            </a:r>
            <a:endParaRPr lang="en-US" sz="2200" dirty="0">
              <a:solidFill>
                <a:srgbClr val="121921"/>
              </a:solidFill>
              <a:latin typeface="Source Sans Pro"/>
              <a:ea typeface="Source Sans Pro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World-class keynote speakers.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In addition to the sessions, you get a great hallway track,                                                                amazing food, attendee Welcome Reception, Game Night &amp; more!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Family Day Friday - full day of kids' sessions, free for attendees' families.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Discounted hotel rooms with free water park access: stay, learn &amp; play all week!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93" y="136187"/>
            <a:ext cx="3977356" cy="772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121921"/>
                </a:solidFill>
                <a:latin typeface="Oswald"/>
                <a:cs typeface="Segoe UI"/>
              </a:rPr>
              <a:t>September 24-27, 2024 | Pocono Manor, PA</a:t>
            </a:r>
            <a:endParaRPr lang="en-US" sz="3200" dirty="0">
              <a:solidFill>
                <a:srgbClr val="121921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518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E3C20-A0C9-C2AA-2014-30F0E3AD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32A64-DE4B-77E4-9EB3-6826AE4FB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/>
              <a:t>Overview of WinUI 3 &amp; Windows App SDK</a:t>
            </a:r>
          </a:p>
          <a:p>
            <a:r>
              <a:rPr lang="en-US"/>
              <a:t>Creating a new WinUI 3 project</a:t>
            </a:r>
          </a:p>
          <a:p>
            <a:r>
              <a:rPr lang="en-US"/>
              <a:t>Working with controls &amp; styles</a:t>
            </a:r>
          </a:p>
          <a:p>
            <a:r>
              <a:rPr lang="en-US"/>
              <a:t>Model-View-ViewModel with the MVVM Toolkit</a:t>
            </a:r>
          </a:p>
          <a:p>
            <a:r>
              <a:rPr lang="en-US"/>
              <a:t>Leveraging Windows Community Toolkit controls</a:t>
            </a:r>
          </a:p>
          <a:p>
            <a:r>
              <a:rPr lang="en-US"/>
              <a:t>Windows App SDK notifications API</a:t>
            </a:r>
          </a:p>
          <a:p>
            <a:r>
              <a:rPr lang="en-US"/>
              <a:t>Interop options – XAML Islands and WebView 2</a:t>
            </a:r>
          </a:p>
          <a:p>
            <a:r>
              <a:rPr lang="en-US"/>
              <a:t>Discussing deployment options</a:t>
            </a:r>
          </a:p>
          <a:p>
            <a:r>
              <a:rPr lang="en-US"/>
              <a:t>Cross-platform with Uno Platform</a:t>
            </a:r>
          </a:p>
          <a:p>
            <a:r>
              <a:rPr lang="en-US"/>
              <a:t>WinUI 3 roadmap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32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23</TotalTime>
  <Words>674</Words>
  <Application>Microsoft Macintosh PowerPoint</Application>
  <PresentationFormat>Widescreen</PresentationFormat>
  <Paragraphs>60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Corbel</vt:lpstr>
      <vt:lpstr>Oswald</vt:lpstr>
      <vt:lpstr>Source Sans Pro</vt:lpstr>
      <vt:lpstr>Source Sans Pro Black</vt:lpstr>
      <vt:lpstr>Tw Cen MT</vt:lpstr>
      <vt:lpstr>Wingdings</vt:lpstr>
      <vt:lpstr>Wingdings 2</vt:lpstr>
      <vt:lpstr>Frame</vt:lpstr>
      <vt:lpstr>Getting Started with WinUI 3 &amp; Windows App SDK</vt:lpstr>
      <vt:lpstr>Alvin Ashcraft – About me</vt:lpstr>
      <vt:lpstr>PowerPoint Presentation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WinUI 3 &amp; Windows App SDK</dc:title>
  <dc:creator>Alvin Ashcraft</dc:creator>
  <cp:lastModifiedBy>Alvin Ashcraft</cp:lastModifiedBy>
  <cp:revision>9</cp:revision>
  <dcterms:created xsi:type="dcterms:W3CDTF">2024-02-25T14:59:56Z</dcterms:created>
  <dcterms:modified xsi:type="dcterms:W3CDTF">2024-02-25T15:28:00Z</dcterms:modified>
</cp:coreProperties>
</file>