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83200" y="1521450"/>
            <a:ext cx="76881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WDI: Project 1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Album Matching Memory Game 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477925" y="4212175"/>
            <a:ext cx="16953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Alvin Chun</a:t>
            </a:r>
            <a:endParaRPr b="1" sz="24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300" y="1804550"/>
            <a:ext cx="1534400" cy="1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63" y="635125"/>
            <a:ext cx="5405676" cy="387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1456150" y="2060925"/>
            <a:ext cx="1532700" cy="3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452100" y="1814325"/>
            <a:ext cx="100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 flipH="1" rot="10800000">
            <a:off x="1444400" y="3575750"/>
            <a:ext cx="25953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358200" y="3745825"/>
            <a:ext cx="1191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Button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400" y="572600"/>
            <a:ext cx="5197200" cy="3998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flipH="1" rot="10800000">
            <a:off x="1914125" y="1890400"/>
            <a:ext cx="12096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164400" y="2107900"/>
            <a:ext cx="1902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18 Music Album Jacket Cards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28725" y="3428750"/>
            <a:ext cx="1585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Restart Button</a:t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1508725" y="3657750"/>
            <a:ext cx="28479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645975" y="4632675"/>
            <a:ext cx="2272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Background Music Playing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50" y="12305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25" y="93425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