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8" r:id="rId4"/>
    <p:sldId id="261" r:id="rId5"/>
    <p:sldId id="262" r:id="rId6"/>
    <p:sldId id="263" r:id="rId7"/>
    <p:sldId id="266" r:id="rId8"/>
    <p:sldId id="265" r:id="rId9"/>
    <p:sldId id="264" r:id="rId10"/>
    <p:sldId id="268" r:id="rId11"/>
    <p:sldId id="269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210" autoAdjust="0"/>
  </p:normalViewPr>
  <p:slideViewPr>
    <p:cSldViewPr snapToGrid="0">
      <p:cViewPr varScale="1">
        <p:scale>
          <a:sx n="67" d="100"/>
          <a:sy n="67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CD7B-B810-4E62-890C-BE3992FF0CD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CE0DD-08D0-41BA-A95C-3B03699F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software, just a brief introduction on why this software was created </a:t>
            </a:r>
          </a:p>
          <a:p>
            <a:endParaRPr lang="en-US" dirty="0"/>
          </a:p>
          <a:p>
            <a:r>
              <a:rPr lang="en-US" dirty="0"/>
              <a:t>And it starts with the title of my FYP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long title, really reflects  what the software is trying to achieve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that we are all familiar, so take calling for ambulance help as an example, </a:t>
            </a:r>
          </a:p>
          <a:p>
            <a:endParaRPr lang="en-US" dirty="0"/>
          </a:p>
          <a:p>
            <a:r>
              <a:rPr lang="en-US" dirty="0"/>
              <a:t>to visualize it in a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newly designed flow,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mers</a:t>
            </a:r>
            <a:r>
              <a:rPr lang="en-US" dirty="0"/>
              <a:t> 999 as an operator </a:t>
            </a:r>
          </a:p>
          <a:p>
            <a:endParaRPr lang="en-US" dirty="0"/>
          </a:p>
          <a:p>
            <a:r>
              <a:rPr lang="en-US" dirty="0"/>
              <a:t>So how do we contact EMS directly??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voice recognition in what sense? </a:t>
            </a:r>
          </a:p>
          <a:p>
            <a:r>
              <a:rPr lang="en-US" dirty="0"/>
              <a:t>Use it during the emergency </a:t>
            </a:r>
          </a:p>
          <a:p>
            <a:endParaRPr lang="en-US" dirty="0"/>
          </a:p>
          <a:p>
            <a:r>
              <a:rPr lang="en-US" dirty="0"/>
              <a:t>Since most of the time, we are telling the same problems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voice recognition in what sense? </a:t>
            </a:r>
          </a:p>
          <a:p>
            <a:r>
              <a:rPr lang="en-US" dirty="0"/>
              <a:t>Use it during the emergency </a:t>
            </a:r>
          </a:p>
          <a:p>
            <a:endParaRPr lang="en-US" dirty="0"/>
          </a:p>
          <a:p>
            <a:r>
              <a:rPr lang="en-US" dirty="0"/>
              <a:t>Since most of the time, we are telling the same problems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CE0DD-08D0-41BA-A95C-3B03699F0F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12F8-136B-45D1-98A8-8C57AAB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A0BCA-9B57-4428-838C-BBDE7D97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231B-F3C6-4A23-89E6-1410611C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F5C6-52CB-4A47-BE45-EF3AA188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B282-F247-49AC-899E-A4C92A10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C7D5-6C8B-4C51-B8FC-9B4F0405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6A898-2E19-404A-8299-ECC90EC9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A3E9-508B-48C6-B6BE-EF525AA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B20C-2D88-4DF1-92FE-D11ED1DD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0AC3-143E-4D13-A040-C4F32166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76EE9-E782-4620-A311-9AB64547D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99C65-D1C3-4187-8C66-196A7737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4A97-AC7A-4A87-BEB3-04E96DD1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EA29-53EB-48E0-9204-77AA4355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EB41-B7C5-4C60-A2F8-EE5E5CE5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8988-DAFF-4647-8B80-1F58D23D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812C-B208-495B-A90E-6A6C61F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B65D-7928-4508-A74E-C7911D6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BD22-ECF3-4601-B153-C0374491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86A7-8AEE-4EB1-8F2D-A029512A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1D04-F507-4187-AF58-FCC34F20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864C4-60F9-4DF3-A3EB-3DD77D42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270C-EDDB-4FC6-BB43-9384F963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27BF-66F4-427E-8EE9-24A648B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39E9-44E5-4624-8773-2E67093E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20A1-2985-4E42-855F-66508F1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A556-250A-4ACB-84AC-7ED58AA0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7471-5757-420B-A1B8-31D31F58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DC6F-3651-485C-B9D1-6906202B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C31C-D529-41CF-B6B4-E9917EC0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94FA-4A71-4B76-844B-80A144B2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745-3E21-4E8F-BAB7-BE328DE3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0B64-3D2F-4C2F-97A2-D386E14F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E29C-015F-448E-877B-100750AD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A40E8-E08D-4872-8F79-0A0345857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5DF7F-652F-4E44-93F6-4B875B61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8967-0EA6-4805-A379-CD372F93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00CF5-C94E-424B-AB87-ADEAA982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C3271-F127-4F82-972C-2D5C3A7E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4F15-711B-4EEA-881D-256D8A9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639E-242E-4E29-BD59-29CA2C57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1FF6C-6A36-4D8A-9A70-75EC3E1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21E59-30B6-494D-85F1-BCA97794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E03A5-F4BF-44AB-BC3C-9399588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7DA4D-340B-49A9-A876-C5737A35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A785-4FB7-4021-B899-CB13997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871-D3BF-4386-9E34-15EABD4D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DB8E-3442-45F8-8727-44D795B9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B78C-71D4-4F24-A83A-AF7CA1EA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ECD56-E1A3-40C4-979B-AE9E6552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6E77-15B5-4C8E-99F1-D3F0AE70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FF38-D12D-445D-BF1D-30DA20FA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9338-092D-4892-A21F-46F63653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0CBDB-3C3D-44A0-ACFE-2EE05A270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4D28A-14C5-4C32-A33C-22393949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EE03D-0381-43BB-A8C0-CC53C2AC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9445-FFA8-4063-B98A-483ED37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F3F1A-89A3-485C-B179-1FA3BDA1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7F67-03C4-49F1-BC84-8F14B74E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07E6-E800-488E-872C-229A6C098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33ED-28C3-4A38-956C-76C41AA31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AF8A-11F7-43C5-8F53-0B7805EE5A3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F7C0-4D96-4EB1-97AB-95D569E0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AD2B-EA20-427B-84EC-4B5E71EE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950D-5B9D-48AA-A9C4-49D5B9BA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ACE01-B36D-454C-995B-46BD2042C802}"/>
              </a:ext>
            </a:extLst>
          </p:cNvPr>
          <p:cNvSpPr txBox="1"/>
          <p:nvPr/>
        </p:nvSpPr>
        <p:spPr>
          <a:xfrm>
            <a:off x="3009257" y="2167116"/>
            <a:ext cx="61734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>
                <a:solidFill>
                  <a:schemeClr val="bg1"/>
                </a:solidFill>
              </a:rPr>
              <a:t>Good Morning </a:t>
            </a:r>
          </a:p>
        </p:txBody>
      </p:sp>
    </p:spTree>
    <p:extLst>
      <p:ext uri="{BB962C8B-B14F-4D97-AF65-F5344CB8AC3E}">
        <p14:creationId xmlns:p14="http://schemas.microsoft.com/office/powerpoint/2010/main" val="52658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2A9C4-0AEF-4690-80AE-160D1124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2" y="464563"/>
            <a:ext cx="10325995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E8D25-377B-4CDD-B81F-3E8D06240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1" y="449799"/>
            <a:ext cx="10843058" cy="59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5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B8A25-29E2-4E35-BC09-D552CC975926}"/>
              </a:ext>
            </a:extLst>
          </p:cNvPr>
          <p:cNvSpPr txBox="1"/>
          <p:nvPr/>
        </p:nvSpPr>
        <p:spPr>
          <a:xfrm>
            <a:off x="593435" y="117693"/>
            <a:ext cx="110051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Computer Telephony Interface (CTI)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Cutting-edge computer telephone technology delivers the latest tech in call processing to filter spam calls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CTI integrates with the emergency lines allowing to delimit safety parameter from an address and instantaneously produce an exhausting list of addresses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Computer Aided Dispatching (CAD) system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A powerful real-time command &amp; control process, that tracks information relating to all calls and field unit activities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Captures incident related information, resource availability, resource status &amp; resource recommendation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rgbClr val="FFFF00"/>
                </a:solidFill>
              </a:rPr>
              <a:t>Geographical Information System (GIS).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Integrated to the CAD System as a tool in visualizing the overall situation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• Can visualize the location of calls, incident, vehicles &amp; resources tracking through GPS &amp; Automated Vehicle Location System (AVLS)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3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B8A25-29E2-4E35-BC09-D552CC975926}"/>
              </a:ext>
            </a:extLst>
          </p:cNvPr>
          <p:cNvSpPr txBox="1"/>
          <p:nvPr/>
        </p:nvSpPr>
        <p:spPr>
          <a:xfrm>
            <a:off x="593435" y="908807"/>
            <a:ext cx="11005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Difficulties to determine the precise incident location (5km or more radius)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accuracy from the cellular provider (Longitude and Latitude) and profile of the caller might be different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geocoding process must be improved continuously due to the dynamic movement of the telephone subscribers and new development of residential 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Geographical Map in the system need to be updated due to the changing landscape from constant new developments in the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Sharing of common information among all different emergency departments must be consistent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A8B11-DD67-4AA6-8A30-A3F5928C937E}"/>
              </a:ext>
            </a:extLst>
          </p:cNvPr>
          <p:cNvSpPr txBox="1"/>
          <p:nvPr/>
        </p:nvSpPr>
        <p:spPr>
          <a:xfrm>
            <a:off x="382063" y="323850"/>
            <a:ext cx="3869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Title of my FYP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8C7FA-82C1-4348-AF70-6861629C3244}"/>
              </a:ext>
            </a:extLst>
          </p:cNvPr>
          <p:cNvSpPr txBox="1"/>
          <p:nvPr/>
        </p:nvSpPr>
        <p:spPr>
          <a:xfrm>
            <a:off x="476251" y="1628775"/>
            <a:ext cx="11515724" cy="3077766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400" dirty="0">
                <a:solidFill>
                  <a:schemeClr val="bg1"/>
                </a:solidFill>
              </a:rPr>
              <a:t>Saving victims’ lives by empowering </a:t>
            </a:r>
          </a:p>
          <a:p>
            <a:r>
              <a:rPr lang="en-US" sz="4400" dirty="0">
                <a:solidFill>
                  <a:schemeClr val="bg1"/>
                </a:solidFill>
              </a:rPr>
              <a:t>Emergency Response Service </a:t>
            </a:r>
          </a:p>
          <a:p>
            <a:r>
              <a:rPr lang="en-US" sz="4400" dirty="0">
                <a:solidFill>
                  <a:schemeClr val="bg1"/>
                </a:solidFill>
              </a:rPr>
              <a:t>using voice recognition and natural language processing technology </a:t>
            </a:r>
          </a:p>
        </p:txBody>
      </p:sp>
    </p:spTree>
    <p:extLst>
      <p:ext uri="{BB962C8B-B14F-4D97-AF65-F5344CB8AC3E}">
        <p14:creationId xmlns:p14="http://schemas.microsoft.com/office/powerpoint/2010/main" val="29899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5AE60-7A15-4E80-A612-F12D22E2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81802"/>
            <a:ext cx="8464062" cy="66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A57D36-36E5-4EE3-AED5-A2271006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7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F0F2E-5FCE-40CF-A169-24567F5BF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r="935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A8B11-DD67-4AA6-8A30-A3F5928C937E}"/>
              </a:ext>
            </a:extLst>
          </p:cNvPr>
          <p:cNvSpPr txBox="1"/>
          <p:nvPr/>
        </p:nvSpPr>
        <p:spPr>
          <a:xfrm>
            <a:off x="382063" y="323850"/>
            <a:ext cx="3869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Title of my FYP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8C7FA-82C1-4348-AF70-6861629C3244}"/>
              </a:ext>
            </a:extLst>
          </p:cNvPr>
          <p:cNvSpPr txBox="1"/>
          <p:nvPr/>
        </p:nvSpPr>
        <p:spPr>
          <a:xfrm>
            <a:off x="476251" y="1628775"/>
            <a:ext cx="11515724" cy="3077766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400" dirty="0">
                <a:solidFill>
                  <a:schemeClr val="bg1"/>
                </a:solidFill>
              </a:rPr>
              <a:t>Saving victims’ lives by empowering </a:t>
            </a:r>
          </a:p>
          <a:p>
            <a:r>
              <a:rPr lang="en-US" sz="4400" dirty="0">
                <a:solidFill>
                  <a:schemeClr val="bg1"/>
                </a:solidFill>
              </a:rPr>
              <a:t>Emergency Response Service </a:t>
            </a:r>
          </a:p>
          <a:p>
            <a:r>
              <a:rPr lang="en-US" sz="4400" dirty="0">
                <a:solidFill>
                  <a:schemeClr val="bg1"/>
                </a:solidFill>
              </a:rPr>
              <a:t>using voice recognition and natural language processing technology </a:t>
            </a:r>
          </a:p>
        </p:txBody>
      </p:sp>
    </p:spTree>
    <p:extLst>
      <p:ext uri="{BB962C8B-B14F-4D97-AF65-F5344CB8AC3E}">
        <p14:creationId xmlns:p14="http://schemas.microsoft.com/office/powerpoint/2010/main" val="33579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A8B11-DD67-4AA6-8A30-A3F5928C937E}"/>
              </a:ext>
            </a:extLst>
          </p:cNvPr>
          <p:cNvSpPr txBox="1"/>
          <p:nvPr/>
        </p:nvSpPr>
        <p:spPr>
          <a:xfrm>
            <a:off x="4996179" y="2921168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A297F-506C-4AC9-A78D-855F3F95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02" y="1225602"/>
            <a:ext cx="4406796" cy="44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A8B11-DD67-4AA6-8A30-A3F5928C937E}"/>
              </a:ext>
            </a:extLst>
          </p:cNvPr>
          <p:cNvSpPr txBox="1"/>
          <p:nvPr/>
        </p:nvSpPr>
        <p:spPr>
          <a:xfrm>
            <a:off x="3853335" y="2167116"/>
            <a:ext cx="448533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>
                <a:solidFill>
                  <a:schemeClr val="bg1"/>
                </a:solidFill>
              </a:rPr>
              <a:t>Thank you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EEF66-6074-42F2-81BB-C06FD71B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13" y="3429000"/>
            <a:ext cx="725773" cy="7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406</Words>
  <Application>Microsoft Office PowerPoint</Application>
  <PresentationFormat>Widescreen</PresentationFormat>
  <Paragraphs>61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Jin Xian</dc:creator>
  <cp:lastModifiedBy>Jin Loh</cp:lastModifiedBy>
  <cp:revision>20</cp:revision>
  <dcterms:created xsi:type="dcterms:W3CDTF">2019-04-28T19:08:09Z</dcterms:created>
  <dcterms:modified xsi:type="dcterms:W3CDTF">2019-04-29T02:39:58Z</dcterms:modified>
</cp:coreProperties>
</file>